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6" r:id="rId8"/>
    <p:sldId id="263" r:id="rId9"/>
    <p:sldId id="264" r:id="rId10"/>
    <p:sldId id="265" r:id="rId11"/>
    <p:sldId id="267" r:id="rId12"/>
    <p:sldId id="268" r:id="rId13"/>
    <p:sldId id="269" r:id="rId14"/>
    <p:sldId id="271"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92" r:id="rId30"/>
    <p:sldId id="293" r:id="rId31"/>
    <p:sldId id="287" r:id="rId32"/>
    <p:sldId id="288" r:id="rId33"/>
    <p:sldId id="289" r:id="rId34"/>
    <p:sldId id="291"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85" autoAdjust="0"/>
    <p:restoredTop sz="94660"/>
  </p:normalViewPr>
  <p:slideViewPr>
    <p:cSldViewPr snapToGrid="0">
      <p:cViewPr varScale="1">
        <p:scale>
          <a:sx n="83" d="100"/>
          <a:sy n="83" d="100"/>
        </p:scale>
        <p:origin x="63" y="234"/>
      </p:cViewPr>
      <p:guideLst/>
    </p:cSldViewPr>
  </p:slideViewPr>
  <p:notesTextViewPr>
    <p:cViewPr>
      <p:scale>
        <a:sx n="1" d="1"/>
        <a:sy n="1" d="1"/>
      </p:scale>
      <p:origin x="0" y="0"/>
    </p:cViewPr>
  </p:notesTextViewPr>
  <p:sorterViewPr>
    <p:cViewPr>
      <p:scale>
        <a:sx n="100" d="100"/>
        <a:sy n="100" d="100"/>
      </p:scale>
      <p:origin x="0" y="-2859"/>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35:59.792"/>
    </inkml:context>
    <inkml:brush xml:id="br0">
      <inkml:brushProperty name="width" value="0.09333" units="cm"/>
      <inkml:brushProperty name="height" value="0.09333" units="cm"/>
      <inkml:brushProperty name="fitToCurve" value="1"/>
    </inkml:brush>
  </inkml:definitions>
  <inkml:trace contextRef="#ctx0" brushRef="#br0">21 5 24879 0,'-12'-4'2208'0,"0"-1"-1760"15,1-2-448-15,11 7 0 0,0 0 3536 0,0 0 624 16,0 0 128-16,0 0 32 16,0 0-3168-16,0 0-624 0,0 0-128 0,0 0-16 15,0 0-1600-15,0 0-304 0,0 0-64 0,13 11-15376 0</inkml:trace>
</inkml:ink>
</file>

<file path=ppt/ink/ink1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2:36.349"/>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EFB1BE35-B7CF-4123-A441-2BCF6B89C07D}" emma:medium="tactile" emma:mode="ink">
          <msink:context xmlns:msink="http://schemas.microsoft.com/ink/2010/main" type="inkDrawing" rotatedBoundingBox="14037,6539 15647,6451 15652,6527 14041,6616" shapeName="Other">
            <msink:destinationLink direction="with" ref="{CFAFAAAA-7FF6-4743-A077-9B56650A448C}"/>
            <msink:destinationLink direction="with" ref="{21A4E2A9-A2E5-495D-917D-22352D8E573B}"/>
            <msink:destinationLink direction="with" ref="{7D41629F-D129-4C0F-B9BB-B4A392DE1EF8}"/>
          </msink:context>
        </emma:interpretation>
      </emma:emma>
    </inkml:annotationXML>
    <inkml:trace contextRef="#ctx0" brushRef="#br0">0 143 4607 0,'0'0'400'0,"0"0"-400"0,0 0 0 0,0 0 0 15,0 0 1296-15,-2-10 176 0,2 10 48 0,0 0 0 16,0-12-208-16,0 12-32 0,0 0-16 0,0-11 0 0,0 11-352 0,0 0-64 16,0-12-16-16,0 12 0 15,0 0-128-15,0 0-16 0,7-10-16 0,-7 10 0 0,8-7-304 0,-8 7-64 0,14-7-16 0,1 2 0 16,2 2-288-16,3 1 0 0,4 1 128 15,4-3-128-15,4 3 0 0,5-1 0 16,2 2 0-16,3 0 0 0,2 2 0 0,6-1 160 16,6-1-160-16,3 0 128 0,1-1 256 0,2-3 64 0,2-1 0 0,-5 0 0 15,-3-2 32-15,-1 2 16 0,-3 0 0 0,-1 0 0 16,-4 2-48-16,-3-1-16 16,-2 1 0-16,2 1 0 0,-1 1-288 0,-2-1-144 15,-3 0 160-15,-2 2-160 0,-1-1 0 0,-5-1 0 0,-3 0 0 16,-5 2 0-16,-5 0 128 0,-2 2-128 0,-15-2 0 0,15 0 0 0,-15 0 0 15,15 0 128 1,-15 0-128-16,17 0 0 0,-2 2 0 0,2 1 0 0,0 0 0 0,0 1 0 16,0-1 0-16,-1 2 0 0,1 0-144 0,-2 2-11728 15</inkml:trace>
  </inkml:traceGroup>
</inkml:ink>
</file>

<file path=ppt/ink/ink10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00.87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207022F-8C97-4258-8C4A-0D714D381EC8}" emma:medium="tactile" emma:mode="ink">
          <msink:context xmlns:msink="http://schemas.microsoft.com/ink/2010/main" type="inkDrawing" rotatedBoundingBox="18598,16634 19107,16985 19040,17082 18530,16731" semanticType="callout" shapeName="Other">
            <msink:sourceLink direction="with" ref="{45EF68AA-9140-4522-B4E1-CD2805E620D3}"/>
            <msink:sourceLink direction="with" ref="{5F5F9326-72A8-406C-B6DC-8C2017B0CD0F}"/>
          </msink:context>
        </emma:interpretation>
      </emma:emma>
    </inkml:annotationXML>
    <inkml:trace contextRef="#ctx0" brushRef="#br0">-4 0 3679 0,'5'15'320'0,"-5"-15"-320"0,3 14 0 0,-3-14 0 16,5 12 6576-16,-5-12 1232 0,8 10 256 0,-8-10 64 15,12 10-5888-15,-12-10-1152 0,10 8-256 0,-10-8-32 16,12 9-608-16,-12-9-192 0,8 10 128 0,-8-10-128 15,7 13 528-15,-3 1 48 0,-3-1 16 0,-1-13 0 16,4 13 368-16,-1 3 80 0,2-1 16 0,3 0 0 0,3-2-192 0,-1 1-32 16,0-1-16-16,5 1 0 15,3-4-352-15,6 2-64 0,1-1-16 0,5 1 0 16,2 0-384-16,2-2-192 0,-2-2 0 0,0 1 16 16,0-2-512-1,-3-1-96-15,-2-1-32 0,-6 0 0 0,-2-1-1040 0,-6-4-224 0,-13 0-32 0,0 0-14720 16</inkml:trace>
  </inkml:traceGroup>
</inkml:ink>
</file>

<file path=ppt/ink/ink10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01.32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7CC41E2-0A4D-4896-948A-9035E9773224}" emma:medium="tactile" emma:mode="ink">
          <msink:context xmlns:msink="http://schemas.microsoft.com/ink/2010/main" type="inkDrawing" rotatedBoundingBox="18538,16424 19211,17220 19115,17301 18442,16505" semanticType="callout" shapeName="Other">
            <msink:sourceLink direction="with" ref="{5F5F9326-72A8-406C-B6DC-8C2017B0CD0F}"/>
          </msink:context>
        </emma:interpretation>
      </emma:emma>
    </inkml:annotationXML>
    <inkml:trace contextRef="#ctx0" brushRef="#br0">0 10 9215 0,'0'0'816'0,"0"0"-656"0,0 0-160 0,0 0 0 16,0 0 5824-16,15 1 1152 0,0-1 208 0,2 0 48 15,0-1-5696-15,0-3-1152 0,-2 1-240 0,0 1-144 16,0 2 0-16,-2 4 0 0,-1-1 0 0,0 2-192 31,-12-5-288-31,12 10-48 0,-2 2-16 0,-2 0 0 0,-1-1 1760 0,0 3 368 0,-1 1 64 0,5 4 16 16,0 1-320-16,3 2-48 0,-1-1-16 0,2 3 0 15,1 0-544-15,0-1-112 0,3-1-32 0,1 2 0 0,2-1-400 0,0 1-64 16,0-1-128-16,1 1 176 16,2 1-176-16,1 0 0 0,-3-1 0 0,2-1 0 0,-1-1 0 0,-2 0-176 15,-4-2 176-15,1 0-192 0,-4 1 832 0,-1-1 144 16,-4 0 48-16,-2 0 0 15,-1-1-1920-15,-1-1-368 16,0-1-80-16,-1 0 0 0,-5-2 592 0,1 0 128 0,-1 2 32 16,2-4 0-16,-2-13-256 0,3 14-48 0,-3-14-16 15,0 0 0-15,0 0-2144 0,0 0-416 0,0 0-96 0</inkml:trace>
  </inkml:traceGroup>
</inkml:ink>
</file>

<file path=ppt/ink/ink10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01.57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37404727-9261-48A3-BFA6-646CC45A57D1}" emma:medium="tactile" emma:mode="ink">
          <msink:context xmlns:msink="http://schemas.microsoft.com/ink/2010/main" type="inkDrawing" rotatedBoundingBox="18537,16944 19053,16736 19084,16814 18568,17021" semanticType="callout" shapeName="Other">
            <msink:sourceLink direction="with" ref="{45EF68AA-9140-4522-B4E1-CD2805E620D3}"/>
            <msink:sourceLink direction="with" ref="{5F5F9326-72A8-406C-B6DC-8C2017B0CD0F}"/>
          </msink:context>
        </emma:interpretation>
      </emma:emma>
    </inkml:annotationXML>
    <inkml:trace contextRef="#ctx0" brushRef="#br0">0 214 26655 0,'0'0'576'0,"0"0"128"0,11-7 32 0,4-5 32 0,6 0-624 0,1-3-144 0,-1-3 0 0,6-1 0 31,2-1-2272-31,1 1-480 0,-1-1-112 0,1 3-16 15,2 4 160-15,-3 1 32 0,-7 0 0 0,-1 4 0 0,0 1 2688 0,-5 2 528 0,-16 5 112 0,17 2 32 16,-17-2 3056-16,15 5 624 0,-15-5 112 0,16 3 16 16,-16-3-1728-16,16 7-336 0,1-2-80 0,0 0-16 31,-2-1-2320-31,2-4-688 0,1-4-16 0</inkml:trace>
  </inkml:traceGroup>
</inkml:ink>
</file>

<file path=ppt/ink/ink10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08.79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1C0B2AAF-69D1-4B32-9D7B-B1B84FF447A0}" emma:medium="tactile" emma:mode="ink">
          <msink:context xmlns:msink="http://schemas.microsoft.com/ink/2010/main" type="inkDrawing" rotatedBoundingBox="25322,12873 25541,13126 25350,13290 25132,13036" shapeName="Other"/>
        </emma:interpretation>
      </emma:emma>
    </inkml:annotationXML>
    <inkml:trace contextRef="#ctx0" brushRef="#br0">175 0 19343 0,'0'0'848'0,"0"0"192"0,0 0-832 0,0 0-208 16,-2 11 0-16,2-11 0 0,3 10 2912 0,-3-10 544 15,0 0 96-15,7 9 32 0,-7-9-2352 0,9 10-464 0,-9-10-80 0,0 0-32 32,6 8-1728-32,-6-8-336 0,0 0-80 0,0 0-16 0,0 0 1312 0,4 17 192 0,-4-3 192 0,0-3-32 15,0-11 416-15,0 0 64 0,-5 17 32 0,0-3 0 16,5-14 160-16,-12 11 16 0,2 0 16 0,1-5 0 0,-1-1-160 0,10-5-48 16,-12 9 0-16,1-3 0 0,-1-6-208 0,12 0-32 0,-14-5-16 15,3 0 0 1,2 0-272-16,9 5-128 0,-10-10 0 0,2 2 128 15,8 8-272-15,0 0-64 0,-9-14-16 0,4 3 0 32,0-6-176-32,2 3-48 0,3 14 0 0,0 0 0 15,-5-15-48-15,5 15-16 0,0 0 0 0,-2-15 0 0,2 15 336 0,-2-13 176 0,4 1-192 0,-2 12 192 0,0 0 0 0,0 0 256 16,0 0-32-16,0 0 0 0,14-2 48 0,-14 2 16 0,15 3 0 0,0 3 0 31,-15-6-48-31,17 8-16 0,-4-1 0 0,1 1 0 0,-4 0-96 0,-10-8-128 16,10 12 176-16,-10-12-176 0,10 15 160 0,-3-3-160 0,-7-12 128 0,0 0-128 15,3 17 128-15,-3-4-128 16,0-13 128-16,-2 14-128 0,2-14 240 0,-5 13-48 16,5-13 0-16,-6 12 0 0,-1-2 48 0,7-10 0 0,-10 10 0 0,10-10 0 15,-12 9-32-15,12-9 0 16,0 0 0-16,-12 5 0 0,12-5-208 16,0 0 0-16,-12-2 0 0,12 2 0 0,-11-5 0 0,0 2-240 15,11 3 80-15,-11-5 16 0,1-4-16 0,1 4 0 16,9 5 0-16,-12-5 0 0,2-2 160 0,2 1-128 15,-1-3 128-15,9 9-128 0,0 0 128 0,0 0 0 16,0 0-144-16,0 0 144 0,-6-6 0 0,6 6-144 0,0 0 144 0,0 0 0 16,0 0-240-16,0 0 64 0,15-5 16 0,0-1 0 15,-1 5 0-15,2 1 0 0,5 3 0 0,-1 1 0 16,-2-1 160-16,1 0 0 0,1 1 0 0,-2 1 128 16,-1 1-128-16,0 1 0 0,0 0 0 0,0-2 0 15,-2 0 224-15,-15-5-32 0,13 10 0 0,-3 0 0 16,-3 0-64-16,-2 0 0 0,-5-10-128 0,0 14 192 15,0-14-64-15,0 0 0 0,-8 12-128 0,-2-2 192 0,-2 0 96 0,0-2 16 16,-1-1 0-16,-1-2 0 0,1-2 48 0,-1 1 16 16,1-1 0-16,-1-3 0 15,-1-2-80-15,2 1-16 0,1-1 0 0,0-1 0 16,-1-1-272-16,1-2 128 0,2-3-128 0,1 2 0 16,1 1 0-16,8 6 0 0,-8-14-192 0,1 2 48 15,0 4-160-15,7 8-16 0,0 0-16 0,-5-13 0 0,5 13-48 0,0 0 0 16,-5-14 0-16,2 6 0 15,3 8-240-15,0 0-48 0,0 0-16 0,0 0 0 16,0 0-1824-16,0 0-368 0,0 0-80 0,12 11-16 0</inkml:trace>
  </inkml:traceGroup>
</inkml:ink>
</file>

<file path=ppt/ink/ink10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26.15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FFBA154-D794-48D5-8F29-FDE97FA6BA13}" emma:medium="tactile" emma:mode="ink">
          <msink:context xmlns:msink="http://schemas.microsoft.com/ink/2010/main" type="inkDrawing" rotatedBoundingBox="16122,13442 16402,13227 16555,13427 16276,13642" semanticType="callout" shapeName="Other">
            <msink:sourceLink direction="to" ref="{00BAFBE8-4BE5-4526-9A76-628D2E67DA9D}"/>
            <msink:sourceLink direction="from" ref="{00BAFBE8-4BE5-4526-9A76-628D2E67DA9D}"/>
          </msink:context>
        </emma:interpretation>
      </emma:emma>
    </inkml:annotationXML>
    <inkml:trace contextRef="#ctx0" brushRef="#br0">-13-898 30975 0,'0'0'1376'0,"0"0"288"0,0 0-1344 0,0 0-320 0,0 0 0 0,0 0 0 15,0 0 1744-15,0 0 288 0,12 7 48 0,-12-7 16 16,0 0-1392-16,13 1-256 0,-13-1-64 0,14 0-16 15,-14 0-368-15,0 0 0 0,0 0-160 0,0 0 160 0,0 0-208 16,0 0 64-16,0 0 16 0,0 0 0 16,0 0 128-16,0 0 0 0,-4 16 0 0,-1-1 0 15,-1 0 0-15,-1 2 0 0,-2 1 0 0,1 1 128 16,0-1 0-16,-3-1 16 0,0 0 0 0,-1 0 0 0,2-4-144 0,0-3 0 16,0-1 0-16,1-1 128 15,1-1-128-15,8-7 0 0,0 0 0 0,0 0 0 16,-12 2 0-16,12-2 0 0,0 0 0 0,-12-7 0 15,2-2-256-15,2-2 0 0,1-3 16 0,-1 1 0 16,-3-2-176-16,3-2-32 0,1-2-16 0,-1 1 0 16,1-1-48-16,2 2 0 0,-2 1 0 0,2 2 0 15,2 2 512-15,0 1 0 0,1 0 0 0,2 11 0 0,0 0 432 0,0 0 16 16,0 0 16-16,0 0 0 0,0 0-48 0,8-8-16 16,-8 8 0-16,0 0 0 0,14-2-16 0,-14 2-16 15,17 2 0-15,-17-2 0 0,16 7-368 0,0-1 0 0,-3 1 0 0,-13-7 128 16,14 10-128-16,-14-10 0 15,13 10 0-15,-13-10 0 0,0 0 0 0,10 12 0 16,-10-12 0-16,0 0 128 0,0 0-128 0,0 0 144 16,0 0-144-16,0 0 160 0,0 0-160 0,0 0 0 15,0 0 0-15,0 0 0 0,0 0 0 0,0 0 0 16,0 0-192-16,0 0 192 0,-12 2-272 0,12-2 64 0,-13 2 16 0,1-1 0 16,12-1 192-16,0 0 0 0,0 0 0 0,0 0-144 15,-12-5 144-15,12 5 0 16,0 0 0-16,0 0 0 0,-6-7 128 0,6 7 0 0,0 0 0 0,6-11 0 15,-1-3-128-15,5 6 0 0,2 3-128 0,2-2 128 16,1-3-128-16,2 1 128 0,-1-1-128 0,1 4 128 16,0-1 0-16,2 4 0 0,-1-1 0 0,1 3-128 15,-3-1 128-15,1 2 0 0,-2 0 0 0,-15 0 0 16,16 3 0-16,-5 1 0 0,-11-4 0 0,0 0 0 16,12 6 0-16,-12-6 0 0,0 0 0 0,0 0 0 15,0 0-240-15,0 0-64 0,0 0-16 0,0 0 0 16,0 0-1504-16,0 0-304 15,-10 10-64-15,-2-5-16 0</inkml:trace>
  </inkml:traceGroup>
</inkml:ink>
</file>

<file path=ppt/ink/ink10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19.10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484FA08-CE38-41D8-AE30-5D3823F0FBE3}" emma:medium="tactile" emma:mode="ink">
          <msink:context xmlns:msink="http://schemas.microsoft.com/ink/2010/main" type="inkDrawing" rotatedBoundingBox="24094,15905 24175,16062 24056,16124 23975,15967" shapeName="Other"/>
        </emma:interpretation>
      </emma:emma>
    </inkml:annotationXML>
    <inkml:trace contextRef="#ctx0" brushRef="#br0">22 6 21935 0,'0'0'960'0,"0"0"224"16,0 0-944-16,0 0-240 0,0 0 0 0,0 0 0 0,-6 7 1360 0,6-7 240 15,0 0 32-15,0 0 16 0,0 0-1328 0,0 0-320 16,0 0 0-16,0 0 0 0,0 0-272 0,0 0-80 15,0 0-16-15,13-8 0 0,-13 8 368 0,0 0-176 16,0 0 176-16,0 0-128 0,15-5 256 0,-15 5 48 16,0 0 16-16,0 0 0 0,0 0 336 0,15 0 80 15,-15 0 16-15,0 0 0 0,0 0 896 0,12 6 176 16,-12-6 32-16,0 0 16 16,7 14-1744-16,-7-14-496 0,0 0-16 0,5 15-16 0,-3-2 688 0,-2-13 144 15,0 12 16-15,0-12 16 0,-2 14-160 0,2-14-48 16,0 0 0-16,0 0 0 0,-5 11-128 0,5-11 0 0,0 0 0 0,0 0 0 15,-7 10 0-15,7-10 0 0,0 0 0 0,0 0 0 32,-12 7-1040-32,12-7-144 0,-13 5-32 0,13-5 0 0,-12 2 1728 0,12-2 320 0,-12-2 80 0,12 2 16 15,-11-1-720-15,11 1-208 0,-9-4 0 0,9 4 128 16,0 0-128-16,0 0 128 0,0 0-128 0,0 0 128 16,0 0-128-16,0 0 0 0,0 0 128 0,0 0-128 15,0 0 0-15,0 0 0 0,10-13 0 0,-10 13 0 16,17-10 0-16,-2 3 128 0,-1 4-128 0,1 1 0 15,0 0 176-15,-15 2-48 0,17 0 0 0,-17 0 0 16,17 4-128-16,-17-4 0 0,13 6 144 0,-13-6-144 16,0 0 0-16,0 0 0 0,0 0 0 0,9 10 0 15,-9-10 0-15,0 0 0 0,1 15 0 0,-1-15 0 0,-3 14 0 0,-2-2 0 16,5-12 160-16,-7 10-160 16,7-10 0-16,-8 10 0 0,-1-2 0 0,9-8 0 0,-10 9 0 0,10-9 128 15,-12 5-128-15,12-5 0 0,-11 5 0 0,11-5 0 16,-12-4 0-16,3-1 0 0,1-1-240 0,8 6 64 0,-10-10 16 0,2 0 0 15,1 1-160-15,7 9-48 16,-9-13 0-16,9 13 0 0,-6-12 144 0,-1 2 32 0,7 10 0 16,0 0 0-16,-5-10 192 0,5 10 160 15,0 0-32-15,0 0 0 0,0 0 128 0,0 0 0 16,0 0 16-16,0 0 0 0,0 0-96 0,0 0-32 16,0 0 0-16,0 0 0 0,0 0-144 0,0 0 0 15,13-9 0-15,-13 9 0 0,0 0-128 0,15-3 128 16,-15 3-160-16,0 0 160 0,0 0-240 0,0 0 48 0,0 0 16 0,0 0 0 0,14-2 176 0,-14 2 0 15,0 0-144 1,0 0 144-16,0 0 0 0,0 0 0 0,0 0 128 0,0 0-128 16,0 0 256-16,0 0-16 0,0 0-16 0,0 0 0 0,0 0 16 0,0 0 0 15,0 0 0-15,0 0 0 16,0 0-240-16,0 0 0 0,0 0 0 0,0 0 0 16,0 0 0-16,0 0 0 0,0 0 0 0,0 0 0 15,0 0-160-15,0 0 160 0,0 0-128 0,0 0 128 0,0 0 0 0,0 0 0 16,0 0 0-16,0 0 0 15,0 0 128-15,0 0 16 0,0 0 0 0,0 0 0 16,0 0-16-16,0 0-128 0,0 0 192 0,0 0-64 16,0 0-128-16,0 0 0 0,15-3 0 0,-15 3-176 15,0 0-80-15,0 0 0 0,0 0-16 0,0 0 0 16,0 0 272-16,0 0 0 0,0 0-128 0,0 0 128 16,0 0-3520-16,0 0-656 15,0 0-128-15,0 0-6848 0</inkml:trace>
  </inkml:traceGroup>
</inkml:ink>
</file>

<file path=ppt/ink/ink10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46.209"/>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8152220-BB83-4F16-AC52-DF0837FB8339}" emma:medium="tactile" emma:mode="ink">
          <msink:context xmlns:msink="http://schemas.microsoft.com/ink/2010/main" type="inkDrawing" rotatedBoundingBox="6983,14965 7257,14997 7240,15141 6966,15109" semanticType="callout" shapeName="Other"/>
        </emma:interpretation>
      </emma:emma>
    </inkml:annotationXML>
    <inkml:trace contextRef="#ctx0" brushRef="#br0">0 4 5519 0,'0'0'240'0,"12"9"64"0,-12-9-304 0,15 5 0 16,-1-2 0-16,1 0 0 0,-2-1 5248 0,2 0 1008 15,-1 0 192-15,-14-2 32 0,15 0-4816 0,-1 0-976 0,-1-4-192 0,-13 4-48 0,13 2-304 0,-13-2-144 32,0 0 128-32,11 7-128 0,-11-7 0 0,0 0 0 15,5 13 0-15,-4 0 0 0,-2 1 0 0,-1-2 0 16,2-12 0-16,-7 15 128 0,2-2 80 0,0-1 16 15,-3-3 0-15,8-9 0 0,0 0 288 0,0 0 64 16,-7 10 16-16,7-10 0 0,0 0-48 0,0 0-16 16,0 0 0-16,0 0 0 0,0 0-400 0,-2-12-128 15,2 0 0-15,0-1 0 0,0-4-192 0,2 0-160 16,1 0-32-16,-1 0 0 16,0 2-48-16,-1 2-16 0,1 1 0 0,-2 12 0 0,0 0 304 0,0 0 144 15,0 0-160-15,0 0 160 0,0 0 0 0,0 0 320 16,0 0-64-16,0 0 0 0,13 2 192 0,-13-2 48 0,16 6 0 0,-3 1 0 15,-1 0-272-15,0 0-48 16,-12-7-16-16,13 6 0 0,-3-1-160 0,-10-5 192 16,0 0-192-16,14 5 192 0,-14-5-320 0,11 0-64 0,-11 0-16 0,0 0 0 31,0 0-1328-31,0 0-272 0,9-8-48 0,-2 0-12000 0</inkml:trace>
  </inkml:traceGroup>
</inkml:ink>
</file>

<file path=ppt/ink/ink10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02.27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8CEF2A3-DE07-4046-B8F9-8C2EC3304394}" emma:medium="tactile" emma:mode="ink">
          <msink:context xmlns:msink="http://schemas.microsoft.com/ink/2010/main" type="inkDrawing" rotatedBoundingBox="11486,16149 11822,17790 11061,17945 10725,16305" shapeName="Other">
            <msink:destinationLink direction="with" ref="{ED313C44-EFB4-4AE9-8BF1-4E055073CD55}"/>
          </msink:context>
        </emma:interpretation>
      </emma:emma>
    </inkml:annotationXML>
    <inkml:trace contextRef="#ctx0" brushRef="#br0">428 42 11967 0,'-20'-1'1072'0,"7"-1"-864"0,-3-2-208 0,1-1 0 0,0-1 3776 0,-2 1 704 0,0 1 128 0,1 1 48 0,0 0-2704 0,1 1-544 15,-3-2-96-15,-1 1-32 0,4 1-464 0,-2 4-112 16,-1 0 0-16,1 1-16 0,0 1 96 0,2 2 32 15,3 3 0-15,-1 1 0 0,-1 0 192 0,3 2 32 16,0 1 16-16,3 2 0 0,1 2-288 0,1 2-48 16,-1 1-16-16,2 5 0 0,0 5-464 0,0 6-112 15,0 4 0-15,0 7-128 0,0 4 0 0,3 6-144 16,0 5-16-16,2 7 0 0,0 5-16 0,7 2 0 16,3 0 0-16,7-1 0 0,5 1 176 0,6 3-128 15,6 2 128-15,8-4-128 0,9-4 128 0,7-6-208 0,11-3 80 0,9-10 128 31,11-11-480-31,12-9 32 0,8-10 0 0,12-11-12224 0,9-8-2448 0</inkml:trace>
  </inkml:traceGroup>
</inkml:ink>
</file>

<file path=ppt/ink/ink10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02.81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FCE91B22-959D-433C-80E6-AA4FE506B83B}" emma:medium="tactile" emma:mode="ink">
          <msink:context xmlns:msink="http://schemas.microsoft.com/ink/2010/main" type="inkDrawing" rotatedBoundingBox="19554,16450 20079,17506 19908,17592 19382,16535" semanticType="callout" shapeName="Other">
            <msink:sourceLink direction="with" ref="{5F5F9326-72A8-406C-B6DC-8C2017B0CD0F}"/>
            <msink:sourceLink direction="with" ref="{45EF68AA-9140-4522-B4E1-CD2805E620D3}"/>
          </msink:context>
        </emma:interpretation>
      </emma:emma>
    </inkml:annotationXML>
    <inkml:trace contextRef="#ctx0" brushRef="#br0">60 0 16575 0,'-12'13'736'0,"12"-13"160"0,-17 7-720 0,4-2-176 0,13-5 0 0,0 0 0 15,-12 7 4960-15,12-7 960 0,0 0 192 0,0 0 32 16,-7 10-4320-16,7-10-864 0,0 0-192 0,4 12-16 16,-4-12-112-16,10 13 0 0,2 1-16 0,1-1 0 15,2 2-176-15,4 4-48 0,4 1 0 0,3 5 0 16,-1 4-16-16,5 6-16 0,2 6 0 0,2 7 0 15,3 10-80-15,0 4-16 0,0 3 0 0,-2 4 0 0,-3-1-272 0,-3 2 0 16,-6 4 0-16,-4-1 0 16,-8-4-160-16,-9-7-96 0,-9-7 0 0,-11-12-13632 15,-16-11-2704-15</inkml:trace>
  </inkml:traceGroup>
</inkml:ink>
</file>

<file path=ppt/ink/ink10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23.86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A026148-851F-4A0A-A3DE-B0DB93916298}" emma:medium="tactile" emma:mode="ink">
          <msink:context xmlns:msink="http://schemas.microsoft.com/ink/2010/main" type="inkDrawing" rotatedBoundingBox="16855,5939 18517,12445 15742,13154 14080,6648" semanticType="callout" shapeName="Other">
            <msink:sourceLink direction="to" ref="{099696EB-965B-4F89-B900-5FC5A3B19BDB}"/>
            <msink:sourceLink direction="from" ref="{099696EB-965B-4F89-B900-5FC5A3B19BDB}"/>
          </msink:context>
        </emma:interpretation>
      </emma:emma>
    </inkml:annotationXML>
    <inkml:trace contextRef="#ctx0" brushRef="#br0">-1916 169 14335 0,'0'0'640'0,"0"0"128"0,0 0-624 0,15-5-144 0,0 2 0 0,1 0 0 16,-1-2 320-16,0 1 48 0,0 3 0 0,0-3 0 0,0 3-368 0,0-1-128 16,-1 0 0-16,-1 0 0 0,1 2-64 0,-1 0-16 15,-13 0 0-15,15 0 0 0,-3-1 528 0,-12 1 96 16,0 0 32-16,15 0 0 0,-15 0 976 0,14 0 208 16,-14 0 32-16,0 0 16 0,0 0 96 0,13 0 16 15,-13 0 0-15,0 0 0 0,15-2-688 0,-1-1-128 0,-14 3-16 0,15-4-16 16,0 1-656-16,0 0-128 15,2-1-32-15,0 3 0 0,-2-3-128 0,5 1 0 16,4-1 0-16,3 1-176 0,2-4 864 0,4 2 160 16,4-3 48-16,5 1 0 15,4 0-1600-15,6 2-304 0,5 0-64 0,4 0-16 0,1 0 1088 0,2 2 0 16,3 0 0-16,-1-1 144 0,1 1 32 0,-4-1 0 0,-3-1 0 0,2-1 0 16,2 2 352-16,0 4 80 0,0 0 16 0,-1 2 0 0,-5-2-64 0,0 2-16 15,-1-2 0-15,-5 1 0 0,-6 1-288 0,-4-2-48 16,-2-2-16-16,-5 1 0 0,-6-1-192 0,-4 0 0 15,-3 2 0-15,-5 0 0 0,-4-1 0 0,-13 1-256 16,0 0 48-16,0 0 16 31,0 0-448-31,0 0-64 0,0 0-32 0,0 0 0 16,0 0-224-16,-11-5-32 0,-3 1-16 0,1 3 0 16,-1-1-96-16,2 2-32 0,1 0 0 0,11 0 0 15,-14-2-368-15,14 2-80 0,-13-2-16 0,13 2-5248 0,0 0-1072 0</inkml:trace>
    <inkml:trace contextRef="#ctx0" brushRef="#br0" timeOffset="3056.3342">760 5788 27647 0,'0'20'1216'0,"-1"-6"256"0,-3-2-1168 0,4-1-304 0,0-11 0 0,4 14 0 16,2-4 3936-16,1 0 736 0,2 0 128 0,-9-10 48 15,15 7-3936-15,0 0-784 0,-2-1-128 0,-13-6 0 16,15 7-384-16,-4 0 0 0,-11-7 0 0,10 12 0 0,-4-1 384 0,-2-1-176 16,-3 1 176-16,-1 0-128 0,-1 1 272 0,-1 2 64 0,-1 2 16 0,-1 1 0 15,-2 0 160-15,1 2 48 16,-2-1 0-16,0 1 0 0,0 1-80 0,1-3-16 15,-1-1 0-15,0 0 0 0,-1-1-64 0,3 0-16 16,5-15 0-16,-5 17 0 0,-2-2-64 0,2-2 0 16,5-13-16-16,-4 14 0 0,4-14-176 0,-3 12 192 15,-2-2-192-15,5-10 192 0,0 0-192 0,-3 13 0 0,3-13 0 0,-5 14 0 16,5-14 0-16,-5 13 0 16,0-3-128-16,5-10 128 0,-5 14 0 0,-1-3 0 15,1-1-144-15,5-10 144 0,-5 12 0 0,5-12 0 16,-5 14 0-16,5-14 0 0,-5 12 0 0,5-12 0 15,-5 8-128-15,5-8 128 0,-7 8-144 0,7-8 144 0,0 0-208 0,0 0 80 16,-11 2 0-16,1-2 0 0,10 0 0 0,-14 2 0 16,-1-2-64-16,0 1 0 0,-2 1 0 0,-2 1 0 15,-4 1 192-15,-1-1-208 0,1-3 80 0,-2 4 128 16,-2 2-128-16,-4 1 128 0,-1 0 0 0,-3-1 0 0,-5-1 0 16,-6 1 0-16,-6-3 0 0,-10-1 0 15,-12-4-192-15,-9 0 192 0,-9 1-192 0,-1-1 192 31,-1-2-496-31,-4 3 32 0,-5-3 0 0,-6 4 0 16,-7 4-304-16,5 3-64 0,12-1-16 0,6-1 0 16,7 0-1280-16,7-5-256 0</inkml:trace>
    <inkml:trace contextRef="#ctx0" brushRef="#br0" timeOffset="2536.0527">542 5655 28559 0,'0'0'2544'0,"0"0"-2032"0,0 0-512 0,0 0 0 15,16-3 1568-15,3 0 224 0,-1-1 32 0,1 1 16 16,1-1-1552-16,0-1-288 0,0 0 0 0,-1 2-176 0,-2 1-144 0,-4 1-16 16,-13 1-16-16,0 0 0 15,14 1 352-15,-14-1-144 0,0 0 144 0,0 0 0 16,0 0 192-16,0 0 160 0,3 14 32 0,-3-14 0 16,0 15 432-16,-3-2 80 0,-2 1 32 0,0-1 0 0,-2 1-80 0,4-1-16 15,3-13 0-15,-4 15 0 0,4-15-160 0,-5 15-32 16,5-15-16-16,-2 17 0 0,1-3-304 0,1-14-64 15,3 13-16-15,-3-13 0 0,2 14-240 0,-2-4 0 16,0-10-192-16,-5 15 192 16,1-2-448-16,-1 1 32 0,-3-1 0 0,-4 2 0 0,-5 2-96 15,-1 2 0-15,-4 3-16 0,2-2 0 16,0-2 336-16,1 4 192 0,1 2-192 0,1-2 192 0,3-4 224 0,4-1 160 16,2-2 16-16,3-1 16 0,1-3-80 0,3-4-16 15,1-7 0-15,0 0 0 16,0 0-608-16,0 0-128 0,0 0-32 0,0 0 0 0,15-15-832 15,0 2-192-15,0-6-16 0,-1-1-15312 0</inkml:trace>
  </inkml:traceGroup>
</inkml:ink>
</file>

<file path=ppt/ink/ink1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2:37.677"/>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CFAFAAAA-7FF6-4743-A077-9B56650A448C}" emma:medium="tactile" emma:mode="ink">
          <msink:context xmlns:msink="http://schemas.microsoft.com/ink/2010/main" type="inkDrawing" rotatedBoundingBox="15289,6544 16213,6440 16221,6506 15297,6610" semanticType="callout" shapeName="Other">
            <msink:sourceLink direction="with" ref="{EFB1BE35-B7CF-4123-A441-2BCF6B89C07D}"/>
            <msink:sourceLink direction="with" ref="{AE0DA2B2-E1DD-4C42-B8C0-27A928EEBB75}"/>
          </msink:context>
        </emma:interpretation>
      </emma:emma>
    </inkml:annotationXML>
    <inkml:trace contextRef="#ctx0" brushRef="#br0">0 139 6447 0,'0'0'576'0,"0"0"-576"16,0 0 0-16,0 0 0 0,0 0 816 0,0 0 48 0,0 0 16 0,0 0 0 16,0 0 144-16,8-8 16 0,2 1 16 0,-10 7 0 0,14-5-528 0,-1 2-96 15,1 0-32-15,2-1 0 16,5 1-144-16,2 1-16 0,1-1-16 0,1-1 0 0,-1-1 416 0,2-1 96 16,3-1 16-16,3 0 0 15,3 0-96-15,2 1-16 0,0-1 0 0,2 2 0 16,0 0-96-16,1 0-32 0,2 0 0 0,2 0 0 0,1 0-192 0,-1 1-64 0,0-1 0 15,-4 2 0-15,-3 0-128 0,-3 1-128 0,-7 0 192 0,-4 0-192 16,-4 1 128-16,-4 1-128 0,-15 0 0 0,0 0 0 16,0 0 0-16,0 0 0 0,0 0 0 0,0 0 0 15,0 0 128-15,-10 10-128 0,-3-2 0 0,-4-1 0 16,-5 0 144-16,-2-1-16 0,1 1-128 0,1-2 192 16,2 0-192-16,3 0 0 0,3 0 0 0,3 0 0 31,-3 0-160-31,14-5-80 0,-10 7-16 0,10-7-10304 15</inkml:trace>
  </inkml:traceGroup>
</inkml:ink>
</file>

<file path=ppt/ink/ink11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31.71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F234B05-74AC-4DE4-8819-B489F2C8BCE2}" emma:medium="tactile" emma:mode="ink">
          <msink:context xmlns:msink="http://schemas.microsoft.com/ink/2010/main" type="inkDrawing" rotatedBoundingBox="6321,8185 17408,7780 17412,7892 6325,8298" shapeName="Other"/>
        </emma:interpretation>
      </emma:emma>
    </inkml:annotationXML>
    <inkml:trace contextRef="#ctx0" brushRef="#br0">19 478 1839 0,'0'0'160'0,"0"0"-160"0,0 0 0 0,0 0 0 0,0 0 4096 0,-4-10 800 16,3-2 160-16,1 12 16 0,5-10-3536 0,-2-2-704 15,-5-1-128-15,1 3-48 0,1 10-656 0,0-12 0 16,0 12 0-16,0 0 0 0,-4-10-240 0,4 10 80 0,0 0 16 0,-8-7 0 16,0 4 144-16,8 3 256 15,0 0-64-15,0 0-16 0,-12-2 384 0,12 2 80 16,0 0 0-16,0 0 16 0,0 0 80 0,0 0 16 0,0 0 0 16,0 0 0-16,0 0-432 0,0 0-96 15,0 0-16-15,13 5 0 0,2-1-208 0,2-1 0 0,0-1 0 0,2-4 0 0,1-1-128 0,3-1 128 16,1 3 0-16,3-1 0 15,1 0 0-15,6 2 0 0,1 0 0 0,6 0 0 0,1-1 0 0,2 1 192 16,-1 0-48-16,4 0-16 16,2-2 112-16,2 0 16 0,-1 1 0 0,-1 1 0 15,0 1 96-15,1 1 32 0,4-2 0 0,3 0 0 16,6 3-112-16,0-1-16 0,1 0 0 0,2-2 0 0,0 0 16 16,-1-2 0-16,-3-1 0 0,1-1 0 15,-1 1-64-15,4-1-16 0,4 3 0 0,1 1 0 16,3 1 0-16,-2-2 0 0,-1-4 0 0,0 1 0 15,-1 1-192-15,-1 0 128 0,-1-4-128 0,2 4 0 16,4 1 160-16,2 0-160 0,0-1 160 0,-1-1-160 0,-2 3 192 0,-3-3-48 16,-1 1-16-16,-3 0 0 0,-2-2 96 0,3 1 16 15,4 3 0-15,1 1 0 0,1 0 80 0,-1-2 0 16,-3 0 16-16,0-1 0 0,0-1 96 0,0-1 16 16,2 0 0-16,1 0 0 0,4 0-176 0,1 2-16 15,-1-2-16-15,0 0 0 0,-4 0-112 0,-1-2-128 16,-2 0 176-16,1 2-176 0,1 2 176 0,3-2-176 15,5-2 160-15,-2 2-160 0,-1-2 192 0,-2 2-64 16,-2-1-128-16,1 1 192 0,-1-1-192 0,4 1 128 16,0 2-128-16,1 1 0 0,0 1 128 0,2-3-128 15,-3 1 0-15,-3 0 0 0,-5-1 0 0,1 3 0 16,0 1 0-16,2 0 0 0,3 0 0 0,2 1 128 16,-4-1-128-16,1 0 0 0,-1 0 128 0,-1-1 0 0,-4 1-128 15,0 0 192-15,-1 0 16 0,6-2 0 0,6 2 0 0,-1 0 0 16,2 0-16-16,-2-2-16 0,-4-1 0 0,-1-1 0 15,-1-1-176-15,1 2 0 0,2 0 0 0,4 1 0 16,1 0 0-16,-2 1 0 0,-1-3 0 0,-6 3 0 16,-2-3 0-16,-1 4 0 0,0-1 0 0,4 1 0 15,1 0 0-15,2 0 0 0,0 0 0 0,0 0 0 0,-1 0 0 0,-3 0 0 16,-1-2 0-16,0 0 0 16,-1-3 0-16,2 2 0 0,4 4 0 0,0-2 128 15,0-3-128-15,-1 1 0 0,-1 0 0 0,-1 1 0 16,-2 0 0-16,-2 1 0 0,-1-3 0 0,1 1 0 15,2 0 0-15,3 1 0 0,-3-2 128 0,0 1-128 16,-1 0 0-16,-3-2 160 0,-1-2-160 0,0 0 160 16,-3 1 16-16,-2 0 0 0,-1 3 0 0,3 0 0 15,1-1 16-15,-1 3 0 0,-4-1 0 0,-1 0 0 16,-4-1-192-16,0 0 192 0,-2-2-192 0,-4 0 192 16,-4 1-192-16,-2-1 0 0,1 3 144 0,-3 1-144 0,-1-1 128 0,2 2-128 15,0 2 128-15,1-2-128 0,2-2 0 0,-1 2 128 16,-4 0-128-16,-2 0 0 0,0 0 0 0,-1 0 144 15,-5-2-144-15,-3 2 0 0,1 0 0 0,-5 2 0 0,-5-2 0 16,-2-2 0-16,-1 2 0 0,-14 0 0 16,0 0 0-16,0 0 0 15,0 0-400-15,0 0-96 0,-14 0-16 0,-1 2 0 0,-8 1-2048 16,-6 2-432-16,-6 4-80 0,-4-6-13216 0</inkml:trace>
  </inkml:traceGroup>
</inkml:ink>
</file>

<file path=ppt/ink/ink11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34.02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0D7BBAA-E94C-4340-BD53-3A6885CCFCEE}" emma:medium="tactile" emma:mode="ink">
          <msink:context xmlns:msink="http://schemas.microsoft.com/ink/2010/main" type="inkDrawing" rotatedBoundingBox="6157,10007 18175,9600 18186,9928 6168,10335" semanticType="underline" shapeName="Other">
            <msink:sourceLink direction="with" ref="{0B9DD822-083C-4113-AD26-2A025307CB34}"/>
          </msink:context>
        </emma:interpretation>
      </emma:emma>
    </inkml:annotationXML>
    <inkml:trace contextRef="#ctx0" brushRef="#br0">0 414 3679 0,'0'0'320'0,"0"0"-320"15,0 0 0-15,0 0 0 0,8-9 2816 0,2 1 480 16,0 0 96-16,4 1 32 0,2 0-2784 0,1 2-640 15,-2-2 0-15,2 2 0 0,-2 2 448 0,-1 1 64 16,-14 2 0-16,15 0 16 0,-15 0 544 0,17 4 96 16,0-1 32-16,-4 2 0 0,-13-5-48 0,15 7 0 0,0-2 0 0,1 0 0 15,-16-5-320-15,18 8-64 0,1 1 0 16,-1-3-16-16,-3 1-336 0,5 0-64 0,1-2-16 0,2 0 0 16,1 2-336-16,4-1 144 0,1 0-144 0,3-1 0 15,2 0 144-15,-1 0-144 0,3-2 0 0,4-3 144 0,2 0-144 0,0-2 160 16,2-1-160-16,1 0 160 0,6-2 32 0,-1-2 0 15,2-2 0-15,6 3 0 0,2-1 96 0,6 4 32 16,3-1 0-16,1 3 0 0,1 1-192 0,0 0-128 16,-2 0 192-16,-4 1-192 0,-1 3 208 0,2-1-64 0,1 0-16 0,2 4 0 15,2 0 96-15,-2 0 16 0,-2-2 0 0,-1 0 0 16,1-2 48-16,0-1 16 16,-3-1 0-16,7-1 0 0,3 2 16 0,5-2 16 15,0 0 0-15,2-2 0 0,-2 1-176 0,-2-1-32 16,-1 0-128-16,-2 1 192 0,-2 1-192 0,6 1 128 15,-1 3-128-15,1-1 0 0,-4 0 128 0,-2 1-128 16,-1-1 0-16,1-1 0 0,-1-1 448 0,-1 3-16 0,1-1 0 16,5 1 0-16,1-3 128 0,1 3 16 0,-1-4 16 0,-3 1 0 15,0 1-224-15,-2-2-48 0,-1 0-16 0,3 0 0 16,3 3-112-16,2 1-32 16,2 1 0-16,0-2 0 0,0-1 0 0,-2-2 0 15,0 0 0-15,0-2 0 0,0-1 16 0,7-1 0 0,3-1 0 0,0 0 0 0,-3-3 16 0,-3-2 16 16,-3-4 0-16,-1 3 0 15,-1-3-16-15,6 2 0 16,5-1 0-16,-1 1 0 0,-3 0-32 0,-1 1-16 16,-6-1 0-16,-2 0 0 0,-4 2-144 0,7 3 0 0,5 2 144 0,2-2-144 15,1-1 0-15,-1 0 144 0,-3-3-144 0,-3 1 0 0,0 2 160 0,4 0-160 16,3-1 128-16,2-1-128 0,2 0 0 0,-3 0 128 16,-6 0-128-16,-1 1 0 0,-4 1 128 0,1 3-128 15,-1 0 128-15,2 0-128 0,2 0 176 0,-2 1-48 16,-2-1-128-16,-1 0 192 15,-4-3-192-15,-1 3 0 0,-2 0 0 0,3 0 0 16,8-2 128-16,-1 2-128 0,1 2 0 0,-2-1 0 16,-6-1 160-16,2 0-160 0,0-2 160 0,0 2-160 15,0-1 128-15,4 2-128 0,2 3 0 0,3-1 0 0,-4 0 128 16,-2 0-128-16,-3 1 0 0,-1-1 144 16,-4-1-144-16,3 1 160 0,4 7-160 0,-1 0 160 15,1 2-160-15,-3-2 0 0,-4-2 0 0,-2 1 128 16,-3-3-128-16,-5-1 0 0,-4-1 0 0,1 1 0 15,-1 0 160-15,2 0-160 0,1 0 192 0,2 0-192 0,-3 1 256 0,1-1-64 0,-1 0-16 16,-2 0 0-16,-3 0 16 0,1-1 0 16,-3-6 0-16,-1 2 0 0,0 2-192 0,1 1 0 15,2 0 0-15,2 0 128 0,-2 2-128 0,1 0 0 16,-5-1 0-16,-2-1 0 0,-3 0 0 0,-4 1 0 16,-3-1 0-16,-5 0 0 0,-4 1 0 0,-3-1 0 15,-4 0 0-15,-5-1 0 0,-15 3-240 0,0 0-16 0,-1-13-16 0,-6-4 0 16,-5-3-2080-1,-11-4-400-15</inkml:trace>
  </inkml:traceGroup>
</inkml:ink>
</file>

<file path=ppt/ink/ink11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35.72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96D09B6-84DD-4BDA-B962-B57B5C569F05}" emma:medium="tactile" emma:mode="ink">
          <msink:context xmlns:msink="http://schemas.microsoft.com/ink/2010/main" type="inkDrawing" rotatedBoundingBox="13003,6021 13028,6026 13027,6027 13002,6021" semanticType="callout" shapeName="Other">
            <msink:sourceLink direction="with" ref="{099696EB-965B-4F89-B900-5FC5A3B19BDB}"/>
          </msink:context>
        </emma:interpretation>
      </emma:emma>
    </inkml:annotationXML>
    <inkml:trace contextRef="#ctx0" brushRef="#br0">25 6 11055 0,'0'0'480'0,"0"0"112"16,-13-3-464-16,1 0-128 0,12 3 0 0,0 0-4896 0</inkml:trace>
  </inkml:traceGroup>
</inkml:ink>
</file>

<file path=ppt/ink/ink11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35.04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F7160A2D-8864-4EFD-B6FE-EF3A4C90F95B}" emma:medium="tactile" emma:mode="ink">
          <msink:context xmlns:msink="http://schemas.microsoft.com/ink/2010/main" type="inkDrawing" rotatedBoundingBox="9082,6290 10180,13598 9881,13643 8783,6335" semanticType="callout" shapeName="Other">
            <msink:sourceLink direction="with" ref="{099696EB-965B-4F89-B900-5FC5A3B19BDB}"/>
          </msink:context>
        </emma:interpretation>
      </emma:emma>
    </inkml:annotationXML>
    <inkml:trace contextRef="#ctx0" brushRef="#br0">204 399 911 0,'4'-20'0'0,"-1"8"0"16,-1-1 0-16,-2-1 0 0,0-1 2960 0,1 0 512 15,1-2 112-15,3 0 0 0,-3 4-2368 0,1-2-496 16,2-2-80-16,-1 0-32 0,-1 0-304 0,0 2-64 0,-1 0-16 0,0 1 0 16,-2 3 288-16,0-1 64 0,0 12 16 0,-2-15 0 0,0 1 176 0,-1 1 48 15,-2 1 0-15,-2 2 0 16,-1 1 160-16,-1 1 48 0,1 0 0 0,0-1 0 15,-1 1 0-15,1-1 16 0,-2 1 0 0,1 3 0 0,9 5-144 0,-8-5-48 16,-6 1 0-16,14 4 0 16,0 0-176-16,-11-1-32 0,-1 1-16 0,12 0 0 15,-12 8-208-15,2 2-32 0,-2 2-16 0,2 2 0 16,0 1-192-16,2 3-48 0,-1 2 0 0,2 7 0 16,1 5 80-16,-1 4 16 0,2 4 0 0,0 2 0 15,1 3-96-15,1 4-128 0,1 3 176 0,4 4-176 16,3-1 320-16,0 4-64 0,0 5 0 0,4 4 0 15,1 2-16-15,3 8-16 0,2 7 0 0,2 1 0 0,-2-2-224 0,2 1 144 0,-2-3-144 16,4 4 128-16,-1 5-128 0,1 1 160 0,-1 4-160 0,1 0 160 16,1-2 224-16,0 0 32 0,0 1 16 0,1 4 0 0,-1 2-112 15,2 0 0 1,-2 0-16-16,0-4 0 0,-1-4 16 16,-1 1 0-16,1 0 0 0,-1 4 0 0,-1 3-160 0,0-5-32 15,0-4 0-15,-4-1 0 0,-3 0-128 0,0 0 0 0,-3 0 0 0,0 3 0 0,-1 0 0 0,-1-5 0 31,-1-6 0-31,1 1 0 0,2-2 0 0,1 2 0 16,2 2 0-16,5 2 0 0,-1 1 144 0,1-5 0 16,2-8 0-16,1-2 0 0,1 0 96 0,1-2 16 0,0 1 0 15,2 4 0-15,3 2-256 0,-1 0 176 16,-2-5-176-16,-1 0 160 0,1-5 16 0,-1 0 0 16,-3 0 0-16,1 0 0 0,-3 3-176 0,1 6 0 0,0 6 144 0,-4-2-144 15,-1-1 0-15,-2 0 0 0,2 0 0 0,0 1 128 0,-2 4-128 16,0 3 0-16,0 4 0 0,2-7 128 0,-4-9-128 15,4-5 144-15,0-4-144 0,0-5 160 16,1 0 64-16,2-6 16 0,0-7 0 0,-1-6 0 16,1-5-16-16,-1-4 0 0,-3-5 0 0,-1-6 0 0,-3-9-48 0,-7-15-16 15,0 0 0-15,0 0 0 16,0 0-160-16,0 0-144 0,0 0 144 0,0 0-208 0,0 0 16 0,0 0 0 0,-3 14 0 0,-1-1 0 31,-2-3 48-31,-1 2 16 0,-3 0 0 0,1 1 0 16,-1 2 128-16,2 0 0 0,-2-3 0 0,3-3-128 15,-1-3 128-15,8-6 0 0,-7-1 0 0,4-6-128 16,-2-8-1120-16,5-10-224 0,1-9-32 16</inkml:trace>
  </inkml:traceGroup>
</inkml:ink>
</file>

<file path=ppt/ink/ink11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37.31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B8F5632-B17E-4C04-B7AC-6D24F58D5F38}" emma:medium="tactile" emma:mode="ink">
          <msink:context xmlns:msink="http://schemas.microsoft.com/ink/2010/main" type="inkDrawing" rotatedBoundingBox="11755,6304 13262,13125 12998,13183 11491,6362" semanticType="callout" shapeName="Other">
            <msink:sourceLink direction="with" ref="{099696EB-965B-4F89-B900-5FC5A3B19BDB}"/>
          </msink:context>
        </emma:interpretation>
      </emma:emma>
    </inkml:annotationXML>
    <inkml:trace contextRef="#ctx0" brushRef="#br0">4-16 11055 0,'0'0'976'0,"0"0"-784"16,0 0-192-16,0 0 0 0,0 0 4144 0,0 0 784 0,-9-10 144 0,9 10 48 15,0 0-3056-15,0 0-592 0,0 0-128 0,0 0-32 16,0 0-736-16,0 0-160 0,0 0-32 0,0 0 0 16,0 0-384-16,0 15 0 0,2 3 0 0,1 6 0 15,2 4 0-15,0 8 0 0,1 4 0 0,0 7 0 16,1 5 0-16,1 6 0 0,1 1 0 0,-1 1 0 16,1 4 0-16,1 2 160 0,0 3-160 0,0 5 160 15,2 3-160-15,-1 2 0 0,1 0 144 0,3 2-144 0,4-2 192 16,-1-5-16-16,1-5-16 0,3-2 0 15,3 1 336-15,2-1 64 0,-2 2 16 0,2 2 0 0,2 1-16 0,-1-3 0 16,1-5 0-16,0-2 0 0,1-1-352 0,-2-1-64 16,-1 1-16-16,0 3 0 0,-3-2-128 0,-1 2 0 15,-4 3 0-15,-4 1 0 0,-2-3 0 0,-1-1 128 0,-3-2-128 0,-1 2 128 16,0-1-128-16,-1 4 0 16,-2 4 0-16,4 1-176 0,-3-1 176 0,3-1 0 15,1-1 128-15,2-3-128 0,-1-4 0 0,3 0 0 16,-1-4 0-16,3 0 0 0,-1 1 144 0,0 0 16 15,0 3 0-15,2 4 0 0,1 3-32 0,1 0 0 16,-2-2 0-16,-2-1 0 0,-2-4-128 0,1 4 0 0,-1 1 0 0,-1 4-176 0,-2 1 176 16,-2 6 0-16,-1 2 0 0,-2-1 128 0,-3-1 0 15,-2-2 16 1,-3-4 0-16,-1 2 0 0,1 2 16 0,3 3 0 16,1 3 0-16,3-3 0 0,-1-3 352 0,2-4 80 15,4-6 16-15,1 0 0 0,0-1-160 0,3-1-16 0,4-2-16 0,2-1 0 16,1-1-128-16,2-1-32 0,3-1 0 15,2-5 0 1,0-4-960-16,0-7-192 0,-2-3-32 0,2 0-16 0,0-1 1584 0,-2 1 320 0,-3-4 64 0,-4 1 16 0,-1-3-832 16,-3 3-208-16,-1 1 0 0,1 0 0 0,-3 0 0 15,-1 1 0-15,-3 5 0 0,2-1 0 0,-3-2 0 16,-1-3 128-16,-1-2-128 0,1-3 0 0,-2-3 128 0,2-2-128 16,-3-5 176-16,3-4-176 15,0-3 320-15,0-1-64 0,-5-14 0 0,7 13 0 16,-7-13-96-16,0 0-32 0,12 12 0 0,-12-12 0 15,15 8-128-15,-15-8 0 0,0 0 0 0,0 0 0 16,17 5 0-16,-17-5-192 0,0 0 64 0,0 0 128 31,-7-3-1088-31,-5-5-112 0,-10-6-16 0,-3-8-19648 0</inkml:trace>
  </inkml:traceGroup>
</inkml:ink>
</file>

<file path=ppt/ink/ink11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38.38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7B0844A-F570-405C-989F-13D81F5B6B4B}" emma:medium="tactile" emma:mode="ink">
          <msink:context xmlns:msink="http://schemas.microsoft.com/ink/2010/main" type="inkDrawing" rotatedBoundingBox="14534,5970 15625,13486 15391,13520 14300,6004" semanticType="callout" shapeName="Other"/>
        </emma:interpretation>
      </emma:emma>
    </inkml:annotationXML>
    <inkml:trace contextRef="#ctx0" brushRef="#br0">0-9 2751 0,'0'0'256'0,"17"1"-256"16,0-1 0-16,0 2 0 0,1 0 4032 0,-3 1 752 0,-1 0 144 0,-14-3 48 16,13 7-2752-16,-13-7-560 0,12 10-96 0,-4 0-32 15,-8-10-48-15,7 17-16 16,-2-2 0-16,-1 2 0 0,-3 0-352 0,-1 3-80 16,0 0-16-16,0 4 0 0,0-1-160 0,-1 3-32 15,-1 1-16-15,0 6 0 0,1 2-400 0,-1 6-80 0,-1 1-16 0,1 7 0 0,0 3-176 16,0 5-144-1,2 5 192-15,2 2-192 0,2 4 176 0,1 1-176 0,1 0 160 0,4 1-160 16,4 3 256-16,3 6-32 16,1 3-16-16,2 2 0 0,1 0 32 0,0-3 0 0,1-2 0 0,0-1 0 15,-2-3-240-15,-1 1 0 0,-4 1 0 0,0 2 0 16,2 2 0-16,-4-3 128 0,-1-6-128 0,0-1 0 16,-2-1 0-16,0 1 0 0,0 0 0 0,2 3 0 0,2-2 176 15,-1 5-16-15,2 3 0 0,2-3 0 16,0-6 96-16,1 1 32 0,2 0 0 0,2 6 0 0,0-1-160 0,0 2-128 15,-2 4 192-15,-1-4-192 16,-1-4 128-16,-3-4-128 0,-3-5 0 0,-2-2 0 16,-1 1 0-16,-3 3 0 0,0-6 0 0,-1 2 0 15,0 5 0-15,-5 0 0 0,-2-2 0 0,2-1 0 0,-2-8 192 0,2 0 48 0,-1-3 0 16,1 4 0 0,3 0 144-16,0-2 48 0,1 4 0 0,2 1 0 15,1 2-112-15,2 0 0 0,-1 0-16 0,0-2 0 0,-1-3-304 0,1 3 128 16,3 4-128-16,-1 3 0 0,-5 2 0 0,1 4 0 15,1 3 0-15,-2-3 0 0,-3-4 0 0,-2-2 0 0,0-5 0 16,-2 0 0-16,-1 0 128 0,0-2-128 0,1-1 0 0,2 3 0 16,0-1 192-16,2-4-32 15,-1-3 0-15,3-4 0 0,4-3 32 0,2-5 16 16,2-4 0-16,0 0 0 0,1-3-64 0,1-1-16 0,1-3 0 16,-2-1 0-16,1-1-128 0,1-1 160 15,0-1-160-15,0-1 160 0,-3-1-160 0,1 2 0 16,1 1 144-16,-2 0-144 0,-4 0 0 0,-1-1 128 15,1-2-128-15,-1 0 0 0,-4-2 0 0,2-5 128 0,-1 1-128 0,-1-6 0 0,-3-15 0 0,2 15 0 16,1-2 0-16,-3-13 128 16,0 0-128-16,0 0 0 0,5 14 0 0,-5-14 0 15,7 15-208-15,-4 0-16 0,2 0 0 0,0 2 0 16,-1 2-256 0,2 2-48-16,-1 5-16 0,0 2 0 15,-1 1-144-15,-3 6-16 0,-1 2-16 0,-3 0 0 16,-2-1-128-16,-2 2-32 0,-3 3 0 0,0 1-11760 0,-5-5-2352 0</inkml:trace>
  </inkml:traceGroup>
</inkml:ink>
</file>

<file path=ppt/ink/ink11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39.95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4621BEF-36F2-4C8A-9AF3-DD19FC252BCA}" emma:medium="tactile" emma:mode="ink">
          <msink:context xmlns:msink="http://schemas.microsoft.com/ink/2010/main" type="inkDrawing" rotatedBoundingBox="7563,7114 7664,7628 7226,7714 7125,7199" semanticType="callout" shapeName="Other">
            <msink:sourceLink direction="with" ref="{E86B55C4-0E72-4E80-BF90-58318CA5896E}"/>
          </msink:context>
        </emma:interpretation>
      </emma:emma>
    </inkml:annotationXML>
    <inkml:trace contextRef="#ctx0" brushRef="#br0">288 104 31503 0,'0'0'1392'0,"0"0"288"0,-5-11-1344 0,5 11-336 0,-6-11 0 0,6 11 0 0,0 0 1280 0,0 0 192 16,0 0 48-16,-4-14 0 15,4 2-816-15,0 12-176 0,4-11-16 0,-4 11-16 16,0 0-496-16,10-9 0 0,-10 9 0 0,14-5 0 16,-1 4 0-16,3 4-192 0,-1 2 192 0,0 3-160 15,-2 2 160-15,1 7 0 0,-1 2-144 0,-2 6 144 16,-4 3 0-16,-1 2-176 0,-1 0 176 0,1 2-128 15,-6 0 128-15,-2 0 0 0,-3 0 0 0,-2-3 0 16,-3-3 0-16,-3-5 0 0,-3-2 0 0,1-2 0 0,-2-2 128 0,0-3 0 16,2-2 0-16,-2-2 0 0,-1-3 80 0,-2-1 32 15,-2-3 0-15,0-1 0 0,1-6-240 0,-1-3 144 0,1 1-144 0,-1-6 128 16,0-2-288-16,4-3-64 0,1-1-16 0,2-2 0 31,0-2-16-31,2-3-16 0,1-2 0 0,4-3 0 0,1-1 272 0,2-1 0 16,2-1 0-16,4 3 0 15,4 6 176-15,4 0 32 0,-2 1 16 0,3 5 0 16,0 5-224-16,5 3 176 0,1 2-176 0,2 5 160 0,1 3-16 0,3 6 0 16,1 1 0-16,3 3 0 0,1 4-16 0,0 1-128 15,-2 1 192-15,0 1-64 0,-4 5-128 0,1 2 160 0,-2 1-160 0,-1 0 160 16,-4-3-160-16,0 4 160 0,-2 1-160 16,-3 0 160-16,-4-3-160 0,-2 0 128 0,-3-2-128 0,-1-1 128 15,-1-1-128-15,-4 1 0 0,-4-2 144 0,0 0-144 16,-3-2 0-16,-1-1 128 0,-4-4-128 0,-1 0 0 15,-1-2 0-15,1-1 0 16,0-2 0-16,0 0 0 0,-1-1 0 0,2-4 0 0,-1-2 0 0,-1 0 0 0,2-3 0 16,3 0 0-1,-1-2 0-15,2 1 0 0,-1-4 0 0,2-2 128 0,1 2-128 16,1-4 0-16,1 1 128 0,2-2-128 0,4 0 128 0,1 0-128 16,1 4 128-16,4-3-128 0,2 2 160 0,4-3-160 15,1-5 0-15,1 3 128 0,6 2-128 0,3 2 0 16,6-1 0-16,0 4 0 0,2 2 0 0,1 2-160 15,-1 3 160-15,0 1 0 0,1 1-144 0,-1 6 144 16,-1 2 0-16,-8 3 0 0,-2 3-144 0,-3 2 144 16,-4 0-368-16,-2 2-16 0,-5 2 0 0,-3 3 0 15,-1 1-2368-15,-8 2-496 16,-4 5-80-16</inkml:trace>
  </inkml:traceGroup>
</inkml:ink>
</file>

<file path=ppt/ink/ink11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41.03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880ABA3-1B89-47D8-84C3-213A849A25C8}" emma:medium="tactile" emma:mode="ink">
          <msink:context xmlns:msink="http://schemas.microsoft.com/ink/2010/main" type="writingRegion" rotatedBoundingBox="15945,6793 16892,11468 15978,11653 15032,6978">
            <msink:destinationLink direction="with" ref="{099696EB-965B-4F89-B900-5FC5A3B19BDB}"/>
          </msink:context>
        </emma:interpretation>
      </emma:emma>
    </inkml:annotationXML>
    <inkml:traceGroup>
      <inkml:annotationXML>
        <emma:emma xmlns:emma="http://www.w3.org/2003/04/emma" version="1.0">
          <emma:interpretation id="{A3D476C9-9183-44DE-B5CC-6740CB4D07CA}" emma:medium="tactile" emma:mode="ink">
            <msink:context xmlns:msink="http://schemas.microsoft.com/ink/2010/main" type="paragraph" rotatedBoundingBox="15945,6793 16892,11468 15978,11653 15032,6978" alignmentLevel="1"/>
          </emma:interpretation>
        </emma:emma>
      </inkml:annotationXML>
      <inkml:traceGroup>
        <inkml:annotationXML>
          <emma:emma xmlns:emma="http://www.w3.org/2003/04/emma" version="1.0">
            <emma:interpretation id="{7A974775-6216-4258-B490-436954902300}" emma:medium="tactile" emma:mode="ink">
              <msink:context xmlns:msink="http://schemas.microsoft.com/ink/2010/main" type="line" rotatedBoundingBox="15945,6793 16892,11468 15978,11653 15032,6978"/>
            </emma:interpretation>
          </emma:emma>
        </inkml:annotationXML>
        <inkml:traceGroup>
          <inkml:annotationXML>
            <emma:emma xmlns:emma="http://www.w3.org/2003/04/emma" version="1.0">
              <emma:interpretation id="{29F6F7EF-CB5B-4835-9638-D8954AF6185D}" emma:medium="tactile" emma:mode="ink">
                <msink:context xmlns:msink="http://schemas.microsoft.com/ink/2010/main" type="inkWord" rotatedBoundingBox="15945,6793 16436,9214 15522,9399 15032,6978"/>
              </emma:interpretation>
            </emma:emma>
          </inkml:annotationXML>
          <inkml:trace contextRef="#ctx0" brushRef="#br0">549 134 29487 0,'0'0'1296'0,"-9"-6"288"16,1-1-1264-16,-1 0-320 0,1 2 0 0,3-3 0 0,3 1 1776 0,2 0 288 16,2-1 64-16,-2 8 16 0,8-9-1120 0,4 3-240 15,2 1-32-15,1-1-16 0,2 3-544 0,3 1-192 0,0 1 0 0,2 1 144 16,1 3-144-16,3 2 0 15,-3 0 0-15,2 5 0 0,1 4 128 0,-1 1-128 16,-2 3 192-16,1 4-64 0,-2 0-128 0,-4 3 160 16,-3-3-160-16,-3 7 160 0,-3 1-160 0,-4 2 128 15,-4-2-128-15,-2 2 128 0,-6-1-128 0,-6-1 0 16,-6-1 0-16,-3-3-176 0,0 0 176 0,-3-3 0 16,-7-6-144-16,-3-2 144 0,-2-1 0 0,-4-6-176 0,-1-6 176 0,0-1-128 15,0-2 128-15,2-4 0 0,1-4 128 0,0-4-128 0,-3-6 0 16,2 1 128-16,-2-2-128 0,3-6 0 15,2-2 128-15,3-2-128 0,4-2 160 0,2 0-160 16,2 1 240-16,4-2-48 0,1-3-16 0,4-1 0 16,2 0 176-16,3 4 32 0,3 2 16 0,6 3 0 15,3 1 32-15,3 7 0 0,4 5 0 0,2 6 0 16,1 4-304-16,1 0-128 0,1 2 0 0,5 4 128 0,2 4-128 16,1 0 0-16,3 4 0 0,3 3 0 0,0 1 0 15,3 6 0-15,1-1-144 0,1 4 144 0,-4-4-128 0,3 6 128 16,4 0-192-16,-6 2 192 0,-3-2-128 0,-1 1 128 15,-2 2 0-15,-4-2 0 0,-1 1-144 0,-3-3 144 16,-3-1 0-16,-2-2-144 0,-3-1 144 0,-2-1-160 0,-2 1 160 16,-4-1-160-16,-2-4 160 0,-1-4-208 15,-1-2 80-15,6-8 128 0,-10 7-128 0,10-7 128 0,-16 0 0 16,3-2 0-16,0 1 0 0,-1-3 0 16,1-1 0-16,-1 0 0 0,-1-3 0 0,2-4 0 15,-3-3 0-15,3 0 0 0,0-2 0 0,1 2 0 16,3-4 0-16,1-1 0 0,-1-2 0 0,3 2 0 15,1 1 0-15,5-1 0 0,0-7 0 0,3 0 0 16,2-3-160-16,4 3 160 0,2 2-176 0,4 1 176 16,4 3-192-16,1 2 192 0,0 1-208 0,2 4 64 0,2 6 16 15,1 3 0-15,2 1 128 0,0 6-208 16,1 3 80-16,3 7 128 0,1 1-144 0,-2 7 144 0,-1 6 0 16,-4 2 0-16,-5 3 0 0,-3 2-128 15,-5 1 128-15,-6 3 0 0,-2 3-320 0,-4 1-16 0,-4-1 0 0,-4-1 0 16,-4-2-112-16,-3 0-32 15,-2-2 0-15,-1-3 0 16,-2-3-752-16,-1-1-160 0,1-1-16 0,0-7-14352 0</inkml:trace>
          <inkml:trace contextRef="#ctx0" brushRef="#br0" timeOffset="916.0118">786 1827 37375 0,'-7'-19'1664'0,"5"8"320"0,2-1-1584 0,0 12-400 0,5-12 0 0,6 4 0 15,2-1 624-15,0 4 32 0,-1-2 16 0,3 7 0 16,2 2-672-16,2 5 0 0,-1 3-176 0,2 3 48 31,-1 4-256-31,-2 0-64 0,3 3 0 0,-2 2 0 0,1 2 192 0,-1-1 48 0,1-3 0 0,-2 4 0 16,-5-2 208-16,1 0 0 0,-3-2 0 0,-1 2 0 0,-3 0 208 0,-2 0-64 15,-1 1-16-15,-5 1 0 16,-1-2-128-16,-4-2 0 0,-1 2 0 0,-6-4 128 0,-1-1-128 0,-3-2-272 16,-2-5 64-16,-2 0 16 0,-2-1 48 0,-1-3 16 15,-4-4 0-15,1-2 0 0,-3 0 128 0,3-5 0 16,1-2 0-16,0 1-128 0,0-6 256 0,2-2 48 0,0-1 16 15,1 0 0-15,0-2 0 0,3-1 0 0,2-4 0 0,1 0 0 16,-1 3 0-16,2-1 16 0,2-2 0 0,3-1 0 16,6-2-64-16,2 1-16 15,4 2 0-15,5 4 0 0,4 1-128 0,4 3 0 0,4 3 0 16,6 4 0-16,4 3-240 0,5 4 80 16,5-1 16-16,2 6 0 0,1 3 144 0,3 4 0 15,-1 0 128-15,3 0-128 0,0 4 128 0,3 1-128 16,-5-2 128-16,1 1-128 0,-4-1 0 0,1 0 0 0,-2 2 0 0,-4 1-192 15,-3-1 0-15,-4 0 0 0,-4 1 0 0,-6-1 0 16,-4 0 192-16,-6 0-128 0,-4 1 128 0,-6-1-128 16,-5-2 128-16,-4-1 128 0,-5-2-128 0,-4-1 176 15,-5-2 64-15,-2-3 16 0,-3-1 0 0,-2-1 0 0,-2-2-256 0,-3-4 144 0,-3-2-144 0,-2 1 128 16,-2-2-128-16,0-2 0 0,-5-1 0 16,6-2-176-1,2 0 176-15,3-2 0 0,-1-3 0 0,5 0-128 0,2 1 256 0,5 2 64 16,5 1 16-16,4-3 0 15,3 1 0-15,6 1 0 0,4 4 0 0,5 8 0 16,4-11-400-16,4 5-64 0,6-1-32 0,6 4 0 16,7 1-320-1,6 5-64-15,4 2-16 0,4 4 0 0,-1-1-816 0,7 6-160 16,5 2-48-16,4 5 0 0</inkml:trace>
        </inkml:traceGroup>
        <inkml:traceGroup>
          <inkml:annotationXML>
            <emma:emma xmlns:emma="http://www.w3.org/2003/04/emma" version="1.0">
              <emma:interpretation id="{BB46DA6F-1725-4C1C-9D77-EB18E6EC253F}" emma:medium="tactile" emma:mode="ink">
                <msink:context xmlns:msink="http://schemas.microsoft.com/ink/2010/main" type="inkWord" rotatedBoundingBox="16599,11017 16699,11507 15988,11651 15889,11161"/>
              </emma:interpretation>
              <emma:one-of disjunction-type="recognition" id="oneOf0">
                <emma:interpretation id="interp0" emma:lang="" emma:confidence="0">
                  <emma:literal>sp</emma:literal>
                </emma:interpretation>
                <emma:interpretation id="interp1" emma:lang="" emma:confidence="0">
                  <emma:literal>op</emma:literal>
                </emma:interpretation>
                <emma:interpretation id="interp2" emma:lang="" emma:confidence="0">
                  <emma:literal>B</emma:literal>
                </emma:interpretation>
                <emma:interpretation id="interp3" emma:lang="" emma:confidence="0">
                  <emma:literal>sys</emma:literal>
                </emma:interpretation>
                <emma:interpretation id="interp4" emma:lang="" emma:confidence="0">
                  <emma:literal>.</emma:literal>
                </emma:interpretation>
              </emma:one-of>
            </emma:emma>
          </inkml:annotationXML>
          <inkml:trace contextRef="#ctx0" brushRef="#br0" timeOffset="1799.4523">1094 4231 16527 0,'20'-3'352'0,"-7"3"80"0,3-2 16 0,-1 0 32 0,-2-1-480 0,1 1 0 0,-14 2 0 0,16-5 0 16,1 0 1824-16,-2-1 272 0,-1-1 48 0,-1 0 16 16,1 0-816-16,-2 1-144 0,-12 6-48 0,11-9 0 15,-1 3 304-15,1 0 48 0,-11 6 16 0,0 0 0 16,11-5-1024-16,-11 5-208 0,0 0-32 0,0 0-16 0,0 0-240 0,0 0-288 16,0 0 64-16,0 0 16 0,0 0 1040 0,0 0 192 15,-8 12 64-15,-1-2 0 0,-2-1-528 0,-4-1-112 16,-2 1 0-16,-2-1-16 0,-1-1-224 0,0-2-32 15,0-2-16-15,-1 0 0 0,0 1-160 0,2-2 0 16,2-2 144-16,4 0-144 0,13 0 0 0,-14-4-128 16,3-1 0-16,11 5 0 0,-9-8-224 0,9 8-32 15,0-15-16-15,3 1 0 0,4 1 80 0,3 1 0 16,5 3 16-16,2 3 0 0,0-1 304 0,3 4 0 16,2-1 0-16,2 4 0 0,-1 2 0 0,4 5 176 15,3 1 0-15,4 4 0 0,0 3 320 0,1 2 64 16,-1 1 16-16,-2 4 0 0,-2 2-64 0,0 1 0 15,-1 0 0-15,-6-1 0 0,-1-4-176 0,-5 0-32 0,-5 2-16 0,-4 0 0 16,-1-4-288-16,-4 1 128 0,-4-2-128 0,-3-2 0 16,4-15 144-16,-8 13-144 0,-4-3 0 0,-5-1 144 15,-3-2-144-15,-2-4 0 0,0-3 0 0,-4 0 0 16,-3 0 0-16,-5-2 0 0,-3-3-192 0,0 0 192 16,-1 0-192-16,-1 0 192 0,0-3-192 0,-1-2 192 15,-1-1 0-15,1 1 0 0,0 0 0 0,3-1 192 0,1-3-48 16,4 2 0-16,2 1 0 0,6 0 0 15,3 3-144-15,7 0 192 0,2-4-192 0,7 0 192 16,2 0-48-16,6-1 0 0,2-1 0 0,9-1 0 16,4 0-144-16,6 2-144 0,1-1 144 0,9 1-208 0,1 1 48 15,0 2 16-15,4 1 0 0,2 4 0 0,-1 2 144 16,5 3 0-16,2 3 0 0,2 4-128 0,-2 0 128 0,-3 5 176 16,-4 1-48-16,-4 0 0 0,-3 1-128 15,-6 3 128-15,-5 0-128 0,-5 3 128 0,-3 0-128 0,-6 0 0 16,-1 0 0-16,-4 2 0 0,-5 2 0 0,-4-1-176 15,-6-1 176-15,-3-2-192 0,-4 1 192 0,-4-3-160 0,-1-3 160 0,1-1-160 16,-4-4 160-16,-2-3-208 16,0-2 80-16,-1-5 128 0,-2-2-256 0,0-5 80 15,-3-3 16-15,-2-7 0 16,-2-6-1888-16,-3-6-368 0,-3-3-80 0</inkml:trace>
        </inkml:traceGroup>
      </inkml:traceGroup>
    </inkml:traceGroup>
  </inkml:traceGroup>
</inkml:ink>
</file>

<file path=ppt/ink/ink11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24.47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99696EB-965B-4F89-B900-5FC5A3B19BDB}" emma:medium="tactile" emma:mode="ink">
          <msink:context xmlns:msink="http://schemas.microsoft.com/ink/2010/main" type="inkDrawing" rotatedBoundingBox="5399,6944 16506,4727 18058,12504 6952,14721" semanticType="enclosure" shapeName="Other">
            <msink:sourceLink direction="with" ref="{9880ABA3-1B89-47D8-84C3-213A849A25C8}"/>
            <msink:sourceLink direction="with" ref="{0B9DD822-083C-4113-AD26-2A025307CB34}"/>
            <msink:destinationLink direction="to" ref="{4A026148-851F-4A0A-A3DE-B0DB93916298}"/>
            <msink:destinationLink direction="from" ref="{4A026148-851F-4A0A-A3DE-B0DB93916298}"/>
            <msink:destinationLink direction="with" ref="{2B8F5632-B17E-4C04-B7AC-6D24F58D5F38}"/>
            <msink:destinationLink direction="with" ref="{E96D09B6-84DD-4BDA-B962-B57B5C569F05}"/>
            <msink:destinationLink direction="with" ref="{F7160A2D-8864-4EFD-B6FE-EF3A4C90F95B}"/>
          </msink:context>
        </emma:interpretation>
      </emma:emma>
    </inkml:annotationXML>
    <inkml:trace contextRef="#ctx0" brushRef="#br0">8-2 18015 0,'0'0'800'0,"0"0"160"0,0 0-768 0,0 0-192 16,0 0 0-16,0 0 0 0,0 0 1968 0,0 0 336 15,0 0 80-15,0 0 16 0,0 0-848 0,0 0-160 16,0 0-48-16,0 0 0 0,0 0-384 0,0 0-64 16,0 0-32-16,0 0 0 0,0 0-160 0,14 0-16 15,-14 0-16-15,0 0 0 0,8 12-32 0,-1 3-16 16,-2 3 0-16,-2 6 0 0,-1 3-160 0,1 6-16 15,2 4-16-15,-1 7 0 0,-4 3-128 0,3 5-32 0,1 6 0 0,2 1 0 16,1-1-112-16,0 1-32 0,-1 0 0 0,3 0 0 16,-2 2-128-16,1 4 0 0,2 1 144 0,2 3-144 15,0 2 128-15,1-1-128 16,2 1 128-16,0-5-128 0,2-7 176 0,0-2-48 0,0 2 0 0,-2 0 0 16,-2-1 64-16,1 3 0 0,-1-2 0 15,-1 1 0-15,-2 3-48 0,0-3 0 0,-1 1 0 0,-2-6 0 16,0-4-144-16,-2-1 0 0,0-1 144 0,2 5-144 15,0 0 256-15,1 1-32 0,1 1 0 0,1 3 0 16,1 1 224-16,1 3 32 0,2-3 16 0,-1 1 0 16,1-4-96-16,-1-1-16 0,2-1 0 0,2 4 0 15,0 5-224-15,0 3-160 0,0 4 192 0,-2 1-192 16,-2 4 0-16,1-4 0 0,-3-1 0 0,-1-4 0 0,-1-1 0 0,-1 0 0 16,-1 1 0-16,0 1 0 0,1 4 0 0,-1 1 0 15,0-4 0-15,-1-5 0 0,1-6 0 0,1-4 0 16,1-3 0-16,-1-2 0 15,2-1 0-15,0 1 0 0,-1 0 0 0,1 0 0 0,-2-4 0 0,1 2 0 16,-1-1 0-16,1 1 0 0,-1-3 128 0,0-2-128 0,1 0 0 0,-1-3 0 16,1-4 0-16,-3 2 0 0,1-3 0 15,0 1 0-15,-2 0 0 0,-2 2 0 0,-1 2 0 16,-2 1 0-16,0-4 0 0,0 1 0 0,-3 3 0 0,-1 0 0 16,-1 3 0-16,0 0 0 0,0 1 128 0,-2-2-128 15,1 0 128-15,1-3-128 0,0-2 144 0,-1-2-144 16,1-1 208-16,4 0-48 15,1-2-16-15,0 1 0 0,0 1-144 0,3 1 192 0,2-1-192 0,0-1 192 16,-1-1-192-16,1-1 0 16,0-3 0-16,-2-1 0 0,0-1 0 0,1-5 0 15,-1-2 0-15,-1-4 0 0,-2-15 0 0,0 0 0 16,0 0-192-16,0 0 192 16,0 0-1088-16,-15-8-112 0,0-4-16 0,-2-3-19712 0</inkml:trace>
    <inkml:trace contextRef="#ctx0" brushRef="#br0" timeOffset="-1418.1235">-10492 508 1839 0,'0'0'0'0,"0"0"160"0,0 0-160 0,-12 1 0 0,12-1 0 0,-12-1 0 15,1-1 3888-15,11 2 736 0,0 0 160 0,0 0 16 16,-11-3-3200-16,11 3-640 0,0 0-128 0,0 0-16 15,0 0-448-15,0 0-96 0,-10-4-16 0,10 4 0 0,0 0-96 0,0 0-32 0,0 0 0 0,0 0 0 16,0 0 304-16,0 0 48 16,0 0 16-16,0 0 0 0,0 0 144 0,0 0 48 15,0 0 0-15,0 0 0 0,0 0-144 0,0 0-32 0,0 0 0 0,0 0 0 16,14 5-240-16,-14-5-48 16,0 0-16-16,15 4 0 0,0-1-208 0,0-1 128 0,0-2-128 0,1 0 0 15,-1 0 0-15,2 0 128 16,-2 0-128-16,1-2 0 0,3-1 0 0,3 1 176 0,0 2-176 15,3 0 160-15,4-2 64 0,3 1 16 16,1-3 0-16,4 3 0 0,4 1-16 0,1-4 0 16,1-1 0-16,2 0 0 0,0 0-32 0,1 0-16 0,1 0 0 0,0 0 0 0,-1-2 32 15,1 0 16-15,0-1 0 0,5 0 0 16,3-1 160-16,4 2 16 0,4 1 16 0,0 1 0 16,0 0-64-16,-1 0-16 0,-1 0 0 0,1-2 0 0,2 0 0 0,0 2 0 15,1 0 0-15,3 0 0 16,3 0-64-16,1 3-16 0,1-3 0 0,-1 2 0 15,-1-1-16-15,-2 1-16 0,-4-2 0 0,1 2 0 16,1-1-224-16,4 3 0 0,3-1 0 0,0 2 0 0,-2 0 0 0,0-2 128 16,-5 1-128-16,-1 1 144 15,-4 0-144-15,-1 1 192 0,-2 1-192 0,3 0 192 16,3 1-48-16,1 0 0 0,0-1 0 0,-1 1 0 16,1-1 48-16,-4-2 16 0,-3 0 0 0,2 2 0 0,-3-2 32 0,2 1 0 15,-1-1 0-15,3 2 0 16,2-2-112-16,2 0-128 0,-2 0 176 0,-2 2-176 0,0-2 256 0,-3-2-48 15,-5-3-16-15,-2 2 0 0,0-2-48 0,0 0-16 16,1 1 0-16,4-1 0 0,2 0 0 0,1 0 0 0,1-2 0 0,0 1 0 0,0-3 0 16,1 3-128-1,0 0 192-15,1 0-64 0,-6-3-128 0,2 3 0 16,1 1 144-16,4-2-144 0,2-2 0 0,-1 4 0 16,-1 0 0-16,-1 0 128 0,-4 2-128 0,-2 0 0 15,-3-3 0-15,-1 3 0 0,1 0 0 0,-2 1 0 0,0 0 0 0,0 2 0 16,0 0 0-16,-1 0 0 0,-1-1 128 0,1-1-128 15,-1 0 128-15,-1 1-128 0,-4-1 160 16,1 0-160-16,-3 1 128 0,1 1-128 16,-4 0 0-16,1 0 0 0,-2-2 128 0,1 0-128 0,5 2 0 0,-1 2 0 15,-2-4 128-15,0 2-128 0,0 4 0 0,-2-4 0 0,-3-2 128 0,0 0-128 16,-2 2 0-16,-1 0 0 0,-4 0 128 0,2 0-128 16,0 0 0-16,-2-1 0 15,-1 1 160-15,0 0-160 0,-1-2 160 0,1 2-160 16,-1 0 208-16,4 0-48 0,2 0-16 0,1 0 0 15,-1 2-144-15,1-2 160 0,1-2-160 0,-1 0 160 16,0 0-160-16,1 1 0 0,-1 1 0 0,-1-2 128 16,-4-1-128-16,0-1 0 0,-1 1 0 0,-2 1 0 15,-2-1 0-15,0 1 0 0,-1 1 0 0,0-1 0 16,-4-1 0-16,1-1 0 0,0 3 0 0,1-1 0 16,0-3 0-16,2 3 128 0,1-1-128 0,2 1 0 15,2 0 0-15,-1 1 128 0,1-1-128 0,1 0 0 16,-1 2 0-16,-1 0 128 0,-1 0-128 0,0 0 0 0,0 2 0 0,2-2 0 15,-4 0 0-15,-2 2 0 0,-3-1 0 0,-1 1 0 16,0 0 0-16,-3-1 0 0,-1-1 0 0,-1 0 0 16,-1 0 0-16,-13 0 0 0,17 4 0 0,-2-1 0 0,-15-3 0 15,15 2 0-15,-15-2 0 0,14 2 0 16,-1-1 0-16,-13-1 0 0,0 0 0 0,16 4 0 16,-3-1 0-16,-13-3 0 0,13 2 0 0,-13-2 0 15,12 1 0-15,-12-1 0 0,0 0 0 0,12 4 160 16,-12-4-160-16,0 0 160 0,12 3-160 0,-12-3 0 15,0 0-192-15,0 0 192 0,0 0-128 0,0 0 128 16,0 0 0-16,0 0 0 0,0 0 0 0,0 0 0 16,0 0 0-16,0 0 0 0,0 0 0 0,13 3 0 15,-13-3 0-15,14 2 0 0,-14-2 0 0,13-2 0 0,1 1 0 0,-14 1 0 16,13-4 0-16,2 3 0 0,2-1 0 0,0 0 0 16,0-1 0-16,0 1 0 0,-1 2 0 0,1 0 0 15,0-1 0-15,1 1 0 0,-1 0 0 0,3 1 0 0,-5 1 0 0,0 0 0 16,-1-2 0-16,-1 3 0 0,-13-3 0 15,15 5 0-15,-1 0 0 0,-14-5 0 16,13 3 0-16,-1-1 0 0,-12-2 0 0,13 0 0 0,-13 0 0 0,0 0 0 16,0 0 0-16,17 3 0 0,-2-3 0 0,-3 0 0 0,-12 0 0 15,13 0 0 1,-13 0 0-16,16 0 0 0,-3 0 0 0,1 0 0 16,-1-1 0-16,2-1 0 0,0 0 0 0,0 1 0 15,2-1-128-15,0 2 128 0,0 0 0 0,0 0 0 0,0-2 0 0,-1 1 0 0,1-1 0 0,-2 2 0 31,0 0 0-31,1 0 0 0,-3 0 0 0,2 0 0 0,0 0 0 0,0 0 0 16,-1-2 0-16,1 2 0 0,0 4 0 0,2-3 0 16,0-2 0-16,1-1 0 0,3 0 0 0,0 1 0 15,1-1 0-15,4 0 0 0,-3 2 0 0,1-1 0 16,1-1 0-16,2-1 0 0,0-1 0 0,0 3 0 16,-2-1 0-16,-2 0 0 0,-1-1 0 0,-2 1 0 15,-1 0 0-15,-2 1 0 0,0-1 0 0,-2 0 0 16,-2 1 0-16,2-1 0 0,-15 2 0 0,15-2 0 15,-2 1 0-15,-13 1 0 0,15-2 0 0,-1 0 0 16,-14 2 0-16,15-1 0 0,-15 1 0 0,15-2 0 16,-1-1 0-16,-14 3 0 0,13-4 0 0,-13 4 0 15,14-5 0-15,-14 5 0 0,11-5 0 0,-11 5 0 0,0 0 0 0,0 0 0 16,0 0 160-16,0 0-160 0,10-7 192 0,-10 7-192 16,0 0 0-16,0 0 0 0,0 0 0 0,0 0 0 15,0 0-208-15,0 0 0 0,-3-11 0 0,3 11 0 31,-10-12-368-31,2 5-64 0,8 7 0 0,-9-7-16 16,9 7-1440-16,-8-8-272 0,8 8-64 0,0 0-16 16,0 0 0-16,-7-10 0 0,7 10 0 0,0 0 0 15,0 0-1264-15,0 0-240 0</inkml:trace>
    <inkml:trace contextRef="#ctx0" brushRef="#br0" timeOffset="-4127.3532">-10268 583 911 0,'0'0'0'0,"0"0"0"0,0 0 0 0,0 0 0 15,-9-8 4768-15,3 0 864 16,-1 1 192-16,2 2 16 0,5 5-3056 0,0 0-608 16,0 0-128-16,0 0-32 0,0 0-736 0,0 0-160 15,0 0-32-15,0 0 0 0,0 0-256 0,0 0-48 16,0 0-16-16,0 0 0 0,0 0-240 0,0 0-48 16,0 0-16-16,-9 12 0 0,3-1-208 0,1 4-64 15,1 1 0-15,2 2 0 0,1 1 96 0,-1 4 16 0,0 4 0 0,2 3 0 16,0 1-16-16,0 1 0 0,-1 3 0 0,-1 0 0 15,2 2-16-15,0 2 0 0,-2 3 0 0,1 2 0 0,1 1-80 0,-2-1 0 16,0-4-16-16,1 3 0 16,-1 2 16-16,2-1 0 0,0-2 0 0,0 2 0 15,0 1 96-15,2 0 32 0,1 4 0 0,0 0 0 0,1-2 32 0,-1 4 16 16,2 1 0-16,0 5 0 16,0-1-176-16,0-3-16 0,0 0-16 0,0 0 0 15,0 0 32-15,1 2 0 0,-3 4 0 0,0 0 0 16,-1 0 64-16,-2 5 32 0,0 1 0 0,0 3 0 15,2-1-64-15,-1-3-16 0,-2-3 0 0,1-3 0 16,1 3 0-16,1 1 0 0,0 1 0 0,-1 0 0 0,-1 3-80 0,2 3 0 16,0 0-128-16,-2-5 192 15,-2-5-192-15,2-2 0 0,0 0 128 0,0 1-128 0,-2 0 0 0,2 5 0 16,-1-5 128-16,-3 4-128 16,-2 0 0-16,1 0 128 0,1-3-128 0,1-1 0 0,-2-6 192 0,1-2-48 15,3-3-16-15,1 0 0 0,0 1 32 0,3-3 0 16,4 0 0-16,1 1 0 0,2-6-32 0,2 1 0 15,0-1 0-15,1 0 0 0,4-1-128 0,0-4 0 0,-2-3 0 0,0-3 128 16,0 1-128-16,2-3 0 16,-3-2 0-16,-1-1 0 0,-3 0 0 0,0 1 0 15,-1-2 0-15,-3 3 0 0,-1-1 0 0,-1 3 0 16,-2 1 0-16,-1 1 0 0,-2 1 0 0,1 1 0 0,-2 0 0 0,2 1 0 16,0 1 0-16,0-2 0 15,0 3 0-15,3 1 0 0,1-1 0 0,2 0 0 16,1-3 0-16,1 0 0 0,-1-3 0 0,2-1 0 15,2-1 0-15,0 2 0 0,1 0 0 0,2-3 0 0,-3 1 0 0,3 2 0 16,-2 3 0-16,-4-3 0 0,1-3 0 0,-3 1 0 16,-1-3-144-16,-1 0 144 0,-4-3 0 0,-2-2 0 15,-3-6-192-15,5-13 64 0,0 0 128 0,-12-5-208 16,-1-8-1120 0,3-9-208-16,3-10-64 0,3-24 0 0</inkml:trace>
    <inkml:trace contextRef="#ctx0" brushRef="#br0" timeOffset="1461.6665">-10036 5309 23039 0,'-5'12'2048'0,"5"-12"-1648"0,-2 15-400 0,2-1 0 0,0-14 3344 0,0 0 592 16,0 0 112-16,0 0 32 16,7 13-2480-16,3-3-512 0,-10-10-80 0,18 10-32 15,-5-1-608-15,-1-1-128 0,-12-8-32 0,10 12 0 16,-10-12-80-16,8 15-128 0,-3-1 176 0,-5 2-176 0,-1 6 0 0,-4 3 0 16,-2 6 0-16,-3 4 0 0,-4 6-208 0,-1 2 48 15,-2 4 16-15,-2 6 0 0,-3 4 144 0,0 2 256 0,0-2-64 0,2-2-16 16,-2-2 464-16,0-3 80 0,7-1 32 15,0-2 0-15,2-3-48 0,3-4 0 0,3-3 0 0,4-3 0 16,3-7-288-16,1 0-64 16,3 0-16-16,1-2 0 0,1-3-336 0,1 0 0 15,0 1 0-15,1 1 128 0,1-2-128 0,1 1 0 16,2-1 0-16,-2 0 0 0,0 0 0 0,0-2 0 16,-3 0 0-16,-1-1 0 0,-2-1 0 0,1 2 128 0,-2 1-128 15,0 2 0-15,-3 2 0 0,0 4 0 16,0 1 0-16,-1 2 128 0,1 2-128 0,0 0 0 15,0-1 0-15,0 1 128 0,3-2-128 0,0-4 0 0,3-1 128 0,-1-1-128 0,0-5 0 16,0-4 144-16,3-3-144 0,-8-14 0 16,15 8 128-16,2-4-128 0,2-6 0 0,2-2 0 0,-1-1 0 15,3-3 0-15,3-4 0 0,-1-1 0 16,0-1 0-16,0 3-144 0,1 0 144 0,-5 3 0 16,0 0 0-16,1-1 0 0,-4 2 0 0,1 4-128 15,-1 0 128-15,2-1 0 0,-1 3 0 0,-1-1 0 0,2 2 0 0,4 2 0 16,0 1 0-16,2 0 0 0,5 1 0 0,4-1 0 15,4-1 0-15,4-1 0 16,6-1 0-16,2 0 0 0,1-1 0 0,2-3 0 0,1-1 0 16,-1-1 0-16,0-1 0 0,3 0 128 15,3 2-128-15,6 0 0 0,9-2 0 0,3 1 0 0,1-3 0 0,-2 6 0 16,-1-2 0-16,-2 1 0 0,-7 1 0 0,2 1 0 16,3 1 0-16,9 1 0 0,7-2 0 0,-3 2 0 15,1 0 0-15,-6 0 0 0,-4-2 0 0,0 1 0 16,1-1 0-16,9-1 0 0,8-1 0 0,2-1 0 15,2-2 0-15,-4 1 0 0,-3-3 0 0,2 3 0 16,1-1 0-16,9-2 0 0,6 1 0 0,-3 0 128 16,-6-1-128-16,-5 1 0 0,0-4 0 0,4 2 0 15,5 2 0-15,0-1 128 0,-2 2-128 0,-4-1 0 16,-9 0 0-16,2-1 0 0,2 2 0 0,6 1 0 16,7-1 0-16,-5-1 0 0,-7-1 0 0,-3 1 0 0,-5-2 0 0,9-1 128 0,9 5-128 0,2-4 0 31,3-4 0-31,-8 2 128 0,-8 1-128 0,1-1 0 0,0 0 0 15,7 0 0-15,5 1 0 0,-1-3 0 0,-7 2 0 0,-7 1 128 16,-7 0-128-16,2 3 0 0,5 1 0 0,1 2 0 16,2-2 0-16,-5 2 0 0,-4 0 0 0,-8 0 0 15,-5 2 0-15,2 0 0 0,1-2 0 0,6 1 128 0,5 1-128 0,-2 1 0 16,-2 0 0-16,-3 1 0 16,-6 1 0-16,-3 0 0 0,1 1 0 0,3 1 0 0,2 0 0 0,1 1 0 15,3 1 0-15,-2-1 0 16,-8 0 0-16,-2 1 0 0,-6 1 0 0,-3-2 0 15,-2-1 0-15,4-4 0 0,4 0 0 0,6 2 0 16,-1-1 0-16,-1-1 0 0,0-1 0 0,-5-1 0 0,-5-1 0 16,-3 2 0-16,-3 0 0 0,1-3 128 0,-2 0-128 15,0 1 0-15,0-2 0 0,2 0 0 0,1-1 0 16,-2-1 0-16,-1-1 0 0,-3 0 0 0,-6-2 0 0,-2-1 0 16,-1-2 0-16,-5 1 0 15,-4-1 0-15,-3-2 0 0,-3-1 0 0,-1-2 0 16,-5-1 0-16,-1 1-160 0,-4-2 160 0,-3 2 0 0,-1 2-336 0,-1-4 32 15,-2-2 16-15,-1 1 0 16,-1 1-912-16,0-3-176 0,0-2-32 0,0 1-16 16,2 1-1120-16,0 2-208 15,0-1-64-15,1 2-13760 0</inkml:trace>
  </inkml:traceGroup>
</inkml:ink>
</file>

<file path=ppt/ink/ink11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45.90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B9DD822-083C-4113-AD26-2A025307CB34}" emma:medium="tactile" emma:mode="ink">
          <msink:context xmlns:msink="http://schemas.microsoft.com/ink/2010/main" type="writingRegion" rotatedBoundingBox="13858,9000 11331,12178 10672,11654 13199,8476">
            <msink:destinationLink direction="with" ref="{099696EB-965B-4F89-B900-5FC5A3B19BDB}"/>
            <msink:destinationLink direction="with" ref="{B0D7BBAA-E94C-4340-BD53-3A6885CCFCEE}"/>
          </msink:context>
        </emma:interpretation>
      </emma:emma>
    </inkml:annotationXML>
    <inkml:traceGroup>
      <inkml:annotationXML>
        <emma:emma xmlns:emma="http://www.w3.org/2003/04/emma" version="1.0">
          <emma:interpretation id="{24C8B32F-E00F-422D-A75B-7D235D6046FC}" emma:medium="tactile" emma:mode="ink">
            <msink:context xmlns:msink="http://schemas.microsoft.com/ink/2010/main" type="paragraph" rotatedBoundingBox="13858,9000 11331,12178 10672,11654 13199,8476" alignmentLevel="1"/>
          </emma:interpretation>
        </emma:emma>
      </inkml:annotationXML>
      <inkml:traceGroup>
        <inkml:annotationXML>
          <emma:emma xmlns:emma="http://www.w3.org/2003/04/emma" version="1.0">
            <emma:interpretation id="{DBD6E225-88EE-4858-B555-A6A5A01ACD0A}" emma:medium="tactile" emma:mode="ink">
              <msink:context xmlns:msink="http://schemas.microsoft.com/ink/2010/main" type="line" rotatedBoundingBox="13858,9000 11331,12178 10672,11654 13199,8476"/>
            </emma:interpretation>
          </emma:emma>
        </inkml:annotationXML>
        <inkml:traceGroup>
          <inkml:annotationXML>
            <emma:emma xmlns:emma="http://www.w3.org/2003/04/emma" version="1.0">
              <emma:interpretation id="{FE671720-1B22-4E92-85A6-5E0BC7F54799}" emma:medium="tactile" emma:mode="ink">
                <msink:context xmlns:msink="http://schemas.microsoft.com/ink/2010/main" type="inkWord" rotatedBoundingBox="13733,8900 13412,9304 12954,8940 13275,8536"/>
              </emma:interpretation>
              <emma:one-of disjunction-type="recognition" id="oneOf0">
                <emma:interpretation id="interp0" emma:lang="" emma:confidence="1">
                  <emma:literal/>
                </emma:interpretation>
              </emma:one-of>
            </emma:emma>
          </inkml:annotationXML>
          <inkml:trace contextRef="#ctx0" brushRef="#br0">253 203 19343 0,'0'0'848'0,"0"0"192"0,-12 2-832 0,12-2-208 0,-14-7 0 0,6-1 0 16,3-2 3648-16,0-2 704 0,-2-3 128 0,2 0 16 16,2-2-3280-16,-2 2-672 0,-2 0-128 0,0 0-32 15,-1-2-384-15,0 3 0 0,-3 3 128 0,0 2-128 16,-3 1 192-16,1 1 0 0,13 7 0 0,-14-5 0 15,1 2 144-15,13 3 48 0,-12 0 0 0,12 0 0 16,-12 5-80-16,12-5-16 0,-10 6 0 0,10-6 0 0,-2 12-288 0,6 0 128 16,-4-12-128-16,15 15 0 0,2 0 0 0,3-1 0 0,4-4 0 0,2 0-144 15,5-2 144-15,-1 1 0 16,0-1 0-16,-1 0-128 0,0 1 128 0,-4-1 0 16,0 1 0-16,-3-1 0 0,-4 1 0 0,-1-1 0 15,-5 0 0-15,-12-8 0 0,7 14 0 0,-7-14 0 16,0 15 0-16,-4-2 0 0,-4-1 0 0,-4-2 0 0,-1-1 0 15,-4-1 0-15,-3 1 144 0,-2-1-144 16,0-1 192-16,0-1-192 0,-1-1 352 0,-1-3-32 16,-1-2-16-16,3-2 0 0,2 1-48 0,-1-3 0 0,3-1 0 0,-1-3 0 15,3-4-128-15,-1 0-128 16,2-3 192-16,1-2-192 0,2 2 192 0,2-2-192 0,0 1 192 16,5-3-192-16,2 2 128 0,3 2-128 0,1 0 0 0,3 0 0 0,1 0 144 0,2 1-16 15,-1 1-128-15,4-1 192 16,4 3-48-16,3 0-16 0,0 1 0 0,3 4 0 15,0-1-128-15,4 4 160 0,1 1-160 0,-2 5 160 16,-1 2-32-16,-2 2 0 0,-1 1 0 0,1 4 0 16,0 3-128-16,-1 2 160 0,-4 2-160 0,0 3 160 15,0 1-160-15,-1 2 0 0,-3 1 0 0,-2 1 128 16,-4-2-128-16,-2 0 0 0,-4-1 0 0,-3 1 0 16,-3 0 0-16,-3-1-144 0,0-3 144 0,-3 0-208 15,-4-5-32-15,0 1 0 0,0-3 0 0,-1-2 0 0,-4-4 240 0,0-1 0 16,-1-2-160-16,-1-5 160 15,0-4 0-15,1-1 0 0,-2-3 0 0,1-2 0 16,2-2 0-16,4-1 0 0,-1-3 0 0,4 0 0 16,2-3 0-16,1-1 0 0,3 0 0 0,4-2 0 15,5-3 0-15,7-1 0 0,5-1 0 0,1 1 0 0,-1-1 208 0,5 0 16 16,1 0 0-16,6 2 0 0,0-1-224 0,4 3 0 16,6 3 0-16,-1 6 0 0,-1 7-160 0,4 4 160 15,-3 3-128-15,1 7 128 0,0 4-208 0,-2 8 32 16,-2 3 16-16,-1 6 0 15,-4 6-1136-15,-3 5-240 0,-6 3-32 0,-4 3-10416 16,-5 4-2096-16</inkml:trace>
        </inkml:traceGroup>
        <inkml:traceGroup>
          <inkml:annotationXML>
            <emma:emma xmlns:emma="http://www.w3.org/2003/04/emma" version="1.0">
              <emma:interpretation id="{81EAFB4A-4FC8-4016-BA0F-B4A498940302}" emma:medium="tactile" emma:mode="ink">
                <msink:context xmlns:msink="http://schemas.microsoft.com/ink/2010/main" type="inkWord" rotatedBoundingBox="11671,11751 11331,12178 10672,11654 11012,11227"/>
              </emma:interpretation>
              <emma:one-of disjunction-type="recognition" id="oneOf1">
                <emma:interpretation id="interp1" emma:lang="" emma:confidence="0">
                  <emma:literal>@</emma:literal>
                </emma:interpretation>
                <emma:interpretation id="interp2" emma:lang="" emma:confidence="0">
                  <emma:literal>.</emma:literal>
                </emma:interpretation>
                <emma:interpretation id="interp3" emma:lang="" emma:confidence="0">
                  <emma:literal>*</emma:literal>
                </emma:interpretation>
                <emma:interpretation id="interp4" emma:lang="" emma:confidence="0">
                  <emma:literal>5</emma:literal>
                </emma:interpretation>
                <emma:interpretation id="interp5" emma:lang="" emma:confidence="0">
                  <emma:literal>,</emma:literal>
                </emma:interpretation>
              </emma:one-of>
            </emma:emma>
          </inkml:annotationXML>
          <inkml:trace contextRef="#ctx0" brushRef="#br0" timeOffset="2061.9265">-2007 3069 6447 0,'-12'7'576'0,"1"-2"-576"0,-3-4 0 0,-3-1 0 15,0-3 3344-15,2-2 560 0,0 0 128 0,2-4 0 16,-1-4-2000-16,2-4-416 0,1-5-80 0,-1 0 0 16,0-1-800-16,4-1-160 0,-1 2-16 0,3-3-16 15,0 2-288-15,1-3-64 0,-1 1-16 0,1 2 0 16,1 1 1200-16,3 5 240 0,-1 2 48 0,4 3 16 16,-2 12-1680-16,6-10-448 0,-6 10-48 0,0 0 0 0,17-4 848 0,0 4 160 15,0 4 48-15,1 4 0 0,-1 2-176 0,3 5-48 0,1 2 0 0,0 2 0 16,0 1-160-16,-1 0-48 15,-2-1 0-15,2 1 0 0,1-2-128 0,-3 3 128 16,-1-3-128-16,-2-1 128 0,-1 0-128 0,-1-2 192 16,-5-2-192-16,3-1 192 0,-5 0-48 0,-6-12 0 15,5 13 0-15,-5-13 0 0,-3 14-144 0,3-14 0 16,0 0 0-16,-5 15 0 0,-3-5 0 0,-4-2 0 0,-3-2-224 0,-2-3 80 16,-2-3 16-16,-1 0 0 15,-2 0 0-15,2 0 0 0,-2-2 128 0,0 1 0 0,-1-6 0 0,1 0-128 16,5-3 304-16,4-2 64 0,-3-3 16 0,3-2 0 0,0-1-256 0,2-1 0 15,3-3 0-15,1-3 0 16,1-7 0-16,2 0 0 0,4-1 0 0,5-3 0 16,0 1-144-16,4 5 144 0,2 6 0 0,5 2-144 15,-1 2 144-15,2 3 0 0,-1 4 0 0,5 4-128 16,-3 4 128-16,6 4 176 0,-1 2-48 0,1 6 0 16,-1 5 160-16,-1 1 32 0,2-1 0 0,-1 6 0 15,1 6-16-15,-1 5 0 0,-1 3 0 0,-2 0 0 16,-4 0-160-16,-3-1-16 0,-1 1-128 0,-4 2 192 15,1-5-192-15,-4-1 128 0,-5-1-128 0,-2-2 0 16,-1-1 0-16,-4 0 0 0,-1-3-128 0,-3 0 128 16,0-5 0-16,-1 1 0 0,-2-3 0 0,-2-2 0 15,-3-2 0-15,-1-2 0 0,-2-1 0 0,-2-4 144 16,-1-1-144-16,-2-2 0 0,0-4 0 0,0 1-176 16,1-2 176-16,0-2-160 0,3-1 160 0,-1-4-160 0,1-1 160 0,1-2 0 15,3-4 0-15,-1-1 0 0,2-4 0 0,2 1 128 0,3-3 0 0,3 1 0 16,3-2 64-16,4 0 0 0,1 0 16 0,7 2 0 0,5-2-32 0,5 5-16 15,6 2 0 1,2 3 0-16,4 4-160 0,0 3 160 0,5 3-160 0,3 4 160 0,4 4-160 16,-2 5 0-16,0 2 0 0,2 5 0 15,1 4 176-15,2 3-48 16,-1 1-128-16,-1 0 192 0,-1 5-192 0,-1-3 0 16,-2 1 0-16,-1 1 0 0,-1 0 0 0,-6-1 0 15,-4-1 0-15,-4-1 0 0,-5 0 0 0,-8-2 0 16,-2-3 0-16,-8-2 0 0,-6-1 144 0,-6-2-16 15,-7-2 0-15,-5 0 0 0,-3-2-128 0,-5-1 0 0,-4-2 0 0,-2 0 0 16,-1-2-224-16,-3-3-80 0,-4 0-16 0,-1-1 0 16,-1-3 80-16,2-2 16 0,2-5 0 0,7 0 0 15,0-1 48-15,6-2 16 0,9-2 0 0,3-1 0 32,7-2-2624-32,6-4-528 0</inkml:trace>
        </inkml:traceGroup>
      </inkml:traceGroup>
    </inkml:traceGroup>
  </inkml:traceGroup>
</inkml:ink>
</file>

<file path=ppt/ink/ink1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2:39.156"/>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AE0DA2B2-E1DD-4C42-B8C0-27A928EEBB75}" emma:medium="tactile" emma:mode="ink">
          <msink:context xmlns:msink="http://schemas.microsoft.com/ink/2010/main" type="inkDrawing" rotatedBoundingBox="4688,5115 17224,6642 16022,16514 3486,14987" rotationAngle="745421728" semanticType="enclosure">
            <msink:sourceLink direction="with" ref="{80E97CFF-E2BC-4DDB-8962-8B0746524972}"/>
            <msink:sourceLink direction="with" ref="{6D452108-8470-413F-AD87-7361729A334D}"/>
            <msink:sourceLink direction="with" ref="{95F66D70-58A9-4DEE-8BFD-8794C73D3132}"/>
            <msink:sourceLink direction="with" ref="{29F005C1-0920-44DF-90B0-02C3008DF34D}"/>
            <msink:sourceLink direction="with" ref="{56D6114D-8C87-42E7-971F-CD821B88BAE5}"/>
            <msink:sourceLink direction="with" ref="{2F82F7CF-FE61-47A0-80F6-250DEF4007B7}"/>
            <msink:sourceLink direction="with" ref="{4C76B8E8-D931-4CDE-AF59-EB1E7129F71A}"/>
            <msink:sourceLink direction="with" ref="{3339F490-3C6D-497D-A630-6A450ECF7361}"/>
            <msink:sourceLink direction="with" ref="{FADF591F-FDC0-4B39-91D9-0B25F1F2A9A4}"/>
            <msink:destinationLink direction="with" ref="{CFAFAAAA-7FF6-4743-A077-9B56650A448C}"/>
            <msink:destinationLink direction="with" ref="{6BF4C9C9-88F7-44DF-9B17-2AD0170A08E2}"/>
          </msink:context>
        </emma:interpretation>
      </emma:emma>
    </inkml:annotationXML>
    <inkml:trace contextRef="#ctx0" brushRef="#br0">139 0 8639 0,'0'0'384'0,"0"0"64"0,0 0-448 0,0 0 0 0,0 0 0 0,0 0 0 16,0 0 768-16,0 0 64 0,0 0 16 0,0 0 0 16,0 0-192-16,0 0-32 0,0 0-16 0,0 0 0 0,0 0 176 0,8 15 48 0,-1-2 0 0,-2 1 0 15,-5-14 0-15,7 17 0 16,-2-2 0-16,0 2 0 15,0 1-192-15,0 1-48 0,-2 1 0 0,2 3 0 0,0 4-16 0,0 5-16 16,-1 2 0-16,-1 0 0 0,-1-1-144 0,-1-4-32 0,-1-2 0 16,-1 3 0-16,-3 2-176 0,1-3-32 0,0-1-16 0,-2-2 0 15,-1-3-160-15,0 1 0 0,-1-1 0 0,-1 4 0 16,-4 5 0-16,3 2 0 0,3 3 0 0,-1 6 0 16,0 6 0-16,2 7 0 0,2 8 144 0,1-7-144 0,2-5 0 0,2-1 0 15,-1-8-160-15,5-4 160 0,2-5 0 0,0-1 0 16,1 1 0-16,3 0 0 0,-2-2-128 0,1 1 128 15,3 1 0-15,-2 5 0 0,-1 1 0 0,1 5 0 16,-2 6 0-16,-1-1 0 0,-4-6 0 0,-2 0-128 16,-1 0 128-16,-4-6 0 0,-5-2 0 0,2-4 0 31,-1-2-128-31,-1-2 128 0,-3-1 0 0,0 0 0 16,1 2 0-16,1 3 0 0,1 2 0 0,2 6 0 0,0 4-128 0,2 8 128 0,-1 8 0 0,3-2 0 15,1-3 0-15,3-4 0 0,0-6 0 0,2-3 0 16,0-3 0-16,1-4 0 0,-3-1 0 0,2-1 0 15,0-1 0-15,0 2 0 0,-2 3 0 0,-1 5 0 16,-4 2 0-16,1 6 0 0,-1 8 0 0,-1-6 0 16,-2-5 0-16,0 0 0 0,-2-5-128 0,-2-3 128 15,1-6 0-15,1-1 0 16,1-3-128-16,-3-1 128 0,2 1 0 0,2 1 0 0,2 2 0 16,0 2 0-16,3 1 0 0,1 4 0 0,1 6-128 15,3 9 128-15,2 2 0 0,1-2 0 0,-3-4 0 0,0-6 0 16,0-4 0-16,2-4 0 0,0-4 0 0,0 0-128 0,-2-6 128 0,-2 1 0 15,0 0 0-15,-1-5 0 0,-2-3 0 0,0 4 0 32,0 4 0-32,0 2 0 0,-3 1 0 0,-2 4 0 0,0 6 368 0,-2 2 80 15,-3 2 0-15,0 0 16 0,-2-1 496 0,2-2 80 0,3-4 32 0,2-2 0 16,2-6-608-16,1-1-112 0,2 1-32 0,3-4 0 16,1-3-80-16,1 0-32 0,1-2 0 0,1-1 0 15,-7-19-208-15,12 25 128 0,-4-2-128 0,1 4 0 16,-3 2 128-16,1 3-128 0,0 1 0 0,-2 8 144 15,-2 6-144-15,1 0 0 16,-1 0 0-16,0-1 0 0,-1 1 0 0,1-5 0 0,-1-5 0 16,0 0 0-16,-2-2 0 0,0-3 0 0,0-5 0 0,0-2 0 15,-4-3 0-15,3 3 128 0,-1 4-128 0,-1 0 0 16,-1-1 0-16,-1 2 0 0,2 4 0 0,1 3 0 0,1 7 0 0,-1-4 0 16,2-3 0-16,2 0 0 0,-1-1 0 0,3-3 0 15,-1-1 128-15,0-5-128 0,1-3 0 0,1-1 0 16,0-4 0-16,-2-1 0 0,-1 1 0 0,1-2 0 15,-1-2 0-15,0 2 0 0,-2-1 0 0,0 0 0 16,0-16 0-16,-2 20 128 0,0 5-128 0,-1 2 0 16,-2 0 0-16,0 3 0 0,0 5 0 0,0 4 128 15,-2 3-128-15,0-3 128 16,1-2-128-16,0 0 0 0,1-5 0 0,0-3 0 0,2-3 0 0,1-2 128 16,2-4-128-16,0-1 128 0,0 1-128 0,2-3-144 15,0-2 144-15,1 0-208 0,0 2 208 0,1-2 0 16,-3-2 0-16,-1-1 0 0,0-12 0 0,0 17 0 0,-1 0 0 15,1-17 0 1,-4 17 0-16,1 1 0 0,-4 6 0 0,2 3 0 0,0 3 160 16,-3 10-160-16,1 11 128 0,0 4-128 0,-1 3 0 0,-2-3 0 0,-2-6 0 0,0-9 0 15,1-4 0 1,-3-4 0-16,1-6 0 0,-1 0 0 0,2-6 0 0,2-3 0 0,0-4 0 0,2 1 0 0,1-1 0 16,7-13 0-1,-3 15 0-15,3-15 0 0,0 0 0 0,3 17 0 0,-3-17 0 0,8 22 0 16,1-2 0-16,-2-1 0 0,-1 1 0 0,3 0 0 15,-1-2 128-15,1 6-128 0,-3 0 0 0,1 3 128 16,-2 3-128-16,-2 2 0 0,-1 1 0 0,-2-1 128 16,-3-1-128-16,-1-1 0 0,1-5 0 0,0-1 0 15,-1-4 0-15,1-5 0 0,0-1 0 0,1-1 0 0,2-13 0 16,0 12 0 0,0-12 0-16,3 12 0 0,-3-12 0 0,10 13 0 0,0-1 144 15,2-2-144-15,0-2 0 0,1 1 0 0,-1-3 0 0,-2 1 0 16,-10-7 0-16,14 10 144 0,-1-1-144 0,-13-9 0 15,9 11 0-15,-9-11 0 0,8 12 0 0,-8-12 0 16,0 0 0-16,0 0 0 0,5 15 0 0,-5-15 0 16,3 17 0-16,-3-17 0 0,0 15 0 0,0-15 0 15,0 0 128-15,0 0-128 0,6 17 0 0,-6-17 0 16,6 19 144-16,-6-19-16 0,10 17-128 0,2-1 192 0,2 1 16 0,-4-3 0 16,-10-14 0-16,5 23-10608 15,-2 2-2128-15</inkml:trace>
    <inkml:trace contextRef="#ctx0" brushRef="#br0" timeOffset="43969.9562">-10626 8703 1839 0,'0'0'0'0,"0"0"160"0,0 0-160 0,0 0 0 0,13-3 0 0,-13 3 0 15,0 0 2320-15,14-2 432 0,-14 2 96 0,0 0 16 0,0 0-2112 0,0 0-432 16,0 0-64-16,0 0-32 0,0 0-224 0,0 0 0 15,0 0 128-15,0 0-128 16,0 0 0-16,0 0 0 0,0 0 0 0,0 0 0 0,0 0 0 0,13 5 0 16,-13-5 0-16,0 0 0 0,14 5 0 0,-1 1 192 15,1-3-16-15,-1-1-16 0,2-2 368 0,2 0 80 0,3-2 16 16,4 0 0-16,1 1-208 0,4-1-32 0,4 0-16 0,3 0 0 16,-1-1 80-16,2-2 0 0,0 0 16 0,-2-2 0 15,-3-3 80-15,-3 0 16 16,0-3 0-16,-3 1 0 0,1 0-128 0,2 2-32 0,1 2 0 0,1-1 0 15,0 1 32-15,1 1 0 0,-1 2 0 0,1 2 0 16,0 3-112-16,1 0-32 0,4-2 0 0,2 0 0 16,0 2-144-16,3-1-16 0,-2-3-128 0,1-1 192 15,-1-2-192-15,0-1 0 0,1-2 0 0,1 0 0 16,-2 0 0-16,4 0 128 0,3-2-128 0,0 0 0 16,-1 2 336-16,-1 2-16 0,4-1-16 0,-4 2 0 15,-1 1 112-15,-2 1 32 0,-2 0 0 0,-3 1 0 16,-1-1-192-16,-3 0-16 0,-1 0-16 0,0 2 0 15,0-1-224-15,2 1 128 0,1 1-128 0,1 2 0 0,1 4 128 0,0-1-128 16,1 0 0-16,3 2 0 0,1 1 0 0,2-3 0 16,-4-3 0-16,2-2 0 0,-2-1 0 0,1-2 128 15,-1-2-128-15,-1-1 0 0,-2-4 0 0,-2 0 0 16,0-1 0-16,2-3 0 0,2 3 0 0,0 1 144 16,0 0-144-16,-1 2 128 0,1-1 0 0,0 2-128 15,1 2 192-15,-1 1-64 0,-2-1-128 0,-2 2 128 16,-3-3-128-16,2 2 128 0,1 1-128 0,-1 0 0 15,-4 0 0-15,-1 0 0 0,-1-1 0 0,-1-1 0 0,0 0 0 0,2 0 0 16,3 2 128-16,0-1-128 0,-2 1 0 0,0 1 128 16,0 1 0-1,1-1 0-15,-3-1 0 0,1 0 0 0,0 2-128 0,1 0 192 16,2-2-192-16,-2 1 192 0,-3 1-192 0,0 1 0 0,0 0 144 0,1 1-144 0,4-1 0 16,-1 2 128-1,-4 2-128-15,1 1 0 0,1-1 0 0,-1-2 144 0,1 0-144 16,5 2 0-16,-2-1 128 0,1-1-128 0,-1 0 0 0,2 0 0 15,0 0 0-15,-1 0 0 0,1 0 0 0,3 0 0 16,5 0 0-16,0 0 0 0,-5-1 128 0,5-1-128 16,3 2 0-16,-2 0 0 0,-3-2 0 0,0 2 0 15,1 0 0-15,-1 0 0 0,2 0 128 0,2 2-128 16,0-2 0-16,-1 2 0 0,1-1 0 0,3-1 0 0,4-1 0 0,-2-1 0 0,-4-3 0 0,2 0 0 31,2 1 0-31,-4 1 0 0,-1 0 0 0,1-2 0 0,-2-2 0 0,-1 2 0 0,1-2 0 16,3 2 0-1,1-2 144-15,0 2-16 0,-2 2-128 0,2 1 192 0,2 2-192 0,0 0 176 16,-3 0-176-16,1 0 160 0,-2-1-160 0,-1 1 0 16,-6 0 0-16,3 0 0 0,-1 3 0 0,1 0 0 15,-1-1 0-15,-1 1 0 0,-1 1 0 0,1-1 128 0,-2-1-128 0,4-1 0 16,1 3 192-16,0-1-32 0,-5-1-16 0,0-2 0 16,-2 0-16-16,2 2 0 0,3 1 0 0,-3 0 0 15,-1-1-128-15,-1 1 0 0,0 1 144 0,2-1-144 16,0 2 0-16,2-2 128 15,0 2-128-15,0 2 0 0,1 0 0 0,0-2 0 0,2-2 0 16,2 2 0-16,-2 0 0 0,2 0 0 0,3-3 0 0,0-2 0 31,-1-2 0-31,-1 2 0 0,0 0 0 0,3 0 0 0,0-1 0 0,1-1 224 16,-3 0-48-16,2 1-16 0,3 1 80 0,-1 0 16 0,1 0 0 16,1 0 0-16,3 0-256 0,-1 0 0 0,-3-2 128 0,-2 0-128 15,-4 1 0-15,-1-3 0 0,-1 1 0 0,1 1 0 16,-2 1 0-16,-1-1 128 0,-3 0-128 0,1 1 0 15,0-1 384-15,1 0 16 0,4 1 16 0,-4-1 0 16,-3 0-80-16,2-1-16 0,1-1 0 0,-1 1 0 0,-2 0-320 0,0-1 128 31,-2 1-128-31,1 1 0 0,-3 2 0 0,3-1 128 16,-3-1-128-16,1 2 0 0,0 0 0 0,-1 0 0 0,3 0 0 0,2 0 0 16,3 0 0-16,-1 0 128 0,-3-2-128 0,4 1 0 15,-1-1 0-15,-1-1 128 0,-2-1-128 0,-2 1 0 0,-3-2 192 0,0 0-48 16,-4 0 0-16,3 1 0 15,-3 1 32-15,1 0 0 0,1 1 0 0,-1 0 0 0,-1-3-176 0,-1 3 0 16,-1 1 0-16,-1 1 128 0,0-2-128 0,0 2 0 31,2 0 0-31,0 2 0 0,-3-2 144 0,-1 0-144 0,1 0 160 0,-1 0-160 16,1-2 304-16,1 0-48 0,4 1 0 0,-1-1 0 16,1 2 0-16,-2-2-16 0,-2 1 0 0,2-1 0 15,2 0-240-15,-1 2 0 0,-1 2 128 0,2 0-128 0,-1-1 0 0,-1 1 0 16,-1 1 0-16,-5-1 0 0,0 0 0 0,-3-1 0 0,-1 1 0 0,-4 0 0 15,-13-2 0-15,14 3 0 0,-14-3 0 0,0 0 0 16,13 4 0-16,-13-4 0 0,0 0 128 0,0 0-128 16,0 0 0-16,12 0 0 0,-12 0 0 0,12 0 0 15,0 0 128-15,1 0-128 0,-13 0 176 0,17-2-176 16,1 0 128-16,1 0-128 0,-2 1 0 0,-2-1 0 16,0-1 0-16,0 3 0 0,-1-2 0 0,-3 0 0 15,-11 2 0-15,16-1 0 0,-5-3 0 0,-11 4 0 16,12-1 128-16,-12 1-128 0,14-2 0 0,-3 2 0 0,-11 0 0 15,16 0 0-15,-1 0 0 0,2 2 0 0,-2-1 128 0,0 1-128 16,3 0 192-16,-3-2-192 0,1 0 0 0,-3 0 0 16,1 0 0-16,-14 0-144 15,0 0-592-15,0 0-112 0,0 0-32 0,0 0-17344 16</inkml:trace>
    <inkml:trace contextRef="#ctx0" brushRef="#br0" timeOffset="20583.4">-10756 1819 2751 0,'0'0'256'0,"0"0"-256"0,0 0 0 0,0 0 0 16,0 0 1408-16,0 0 256 0,0 0 32 0,0 0 16 15,0 0-1296-15,14-5-256 0,-2 0-160 0,-1-1 192 16,1 3-192-16,2 0 128 0,1-2-128 0,2 1 128 0,-1 1 80 0,1 0 16 16,0 1 0-16,2 0 0 15,1 2 0-15,0 0 0 0,2 0 0 0,1 2 0 16,1-2 80-16,1 2 16 0,0-1 0 0,4 3 0 15,1-3-32-15,1 1 0 0,-1-4 0 0,2 1 0 16,-2-1 32-16,2-1 0 0,0-4 0 0,0-2 0 0,-3 1 192 0,1 0 64 16,2-2 0-16,1 1 0 0,1 1-64 0,1-1 0 0,-1 3 0 0,1-1 0 15,-1 3-96-15,1-1-32 0,1 0 0 0,4 2 0 0,2 3-128 0,-1-2-16 16,-1-4-16-16,2-3 0 0,3 1-224 0,-1-2 144 16,-2-4-144-16,0 2 128 0,-1 1-128 0,2 1 0 31,3 3 0-31,3 2 128 0,-2-2-128 0,2 4 0 15,-1-1 0-15,3 3 0 0,1-1 0 0,2-3 0 0,0-2 0 0,0-3 0 16,-2 0 0-16,0 0 0 16,0 0 0-16,0 0 0 0,0 0 0 0,0 0 0 0,-1 3 0 0,1 0 0 15,4 2 0-15,-1 0 0 0,-3-2 0 0,4 1 128 0,1-3-128 0,-1 1 0 16,-6-1 0-16,1 3 0 0,-1 1 0 0,0 1 0 16,-1-1 0-16,0 5 0 0,0 2 0 0,1-1 0 15,2 1 0-15,2-2 0 0,-2 0 0 0,4 0 0 0,0-3 0 0,-3-1 0 16,-4-1 0-16,2 0 0 0,1 0 0 0,0 2 128 15,-2-2-128-15,-1 1 0 0,0 3 0 0,3-3 0 16,2 1 0-16,0 0 0 0,0-2 0 0,0 1 0 31,-4 1 0-31,0 1 0 0,-1-1-144 0,0 1 144 16,0 1 0-16,-2-1 0 0,0 0 0 0,2 2 144 0,0 0-144 0,3 2 0 16,2 0 0-16,3 1 0 0,5-1 0 0,-3 1 0 15,-2 0 0-15,0 1 0 0,1-1 0 0,-1 2 0 16,-2 0 0-16,1 0 0 0,-1 2 0 0,3-2 0 15,-3 0 0-15,1-2 0 0,-1-4 0 0,1-3 0 16,-1-1 0-16,1 0 0 0,-1 2 0 0,2 1 0 16,1 0 0-16,-1 2 0 0,0 4 0 0,4-1 0 0,3 1 0 0,1-1 0 15,4 0 0-15,-3 1 0 16,-7-3 0-16,1 4 0 0,1 2 0 0,-2 0 0 0,-2 1 0 0,0 1 0 16,-1-1 0-16,1 2 0 0,2-5 0 0,1 2 0 15,3-4 0-15,-1-1 0 0,-3-4 0 0,3 1 0 16,4-1 0-16,-1 0 0 0,1 2 0 0,1 0 0 15,4 0 0-15,-1 0 0 0,-1-1 0 0,-1-1 0 16,-4 0 0-16,-2 2 0 0,-5 0 0 0,2 2 0 0,-5 1 160 0,0 2-160 16,-2 2 192-16,2 0-192 0,1 0 0 0,1 1 0 15,-1 2-192-15,1 0 48 16,-1-1 144-16,-3 1 0 16,1-4 0-16,-3 1 0 0,-3 0 0 0,0 0 0 0,-1-1 0 0,1 3 0 15,2 1 0-15,3 2 0 0,3-6 0 0,6 1 0 16,5-4 0-16,-3 4 0 0,0 3 0 0,-3 0 0 15,-1 2 0-15,0 2 0 0,-5 1 0 0,-4 2 0 16,-2-2 0-16,-1-4 0 0,0-2 0 0,-2-1 0 16,-3-3 0-16,4-5 0 0,-3-3 0 0,-1 0 0 0,-1-1 0 0,-2-3 0 15,-2-1 0-15,-2 1 0 0,0 2 0 0,1 2 0 16,2 0 128-16,-1 1-128 0,0 2 0 0,0 2 128 16,0-1-128-16,4-1 0 0,2 0 0 0,3-3 0 15,1-2 0-15,0 0 0 0,2 1 0 0,-2-1 0 16,-3-1 0-16,-1 1 0 0,-2 3 0 0,-1 2 0 15,-3 0 0-15,0 0-128 0,-3 2 128 0,-2-1 0 0,-3 1 0 0,-1 0-128 16,-1 1 128-16,-2-3-160 0,-1-2 160 0,-1 1-160 16,1 1 160-16,-1-2 0 0,-1-3 0 0,0 0-128 15,-2-2 128-15,6 2 0 0,1-2 0 0,1 2-128 16,1 2 128-16,3 1 0 0,0 1 0 0,0 1 0 16,-2 3-128-16,2 2 128 0,0 2-128 0,2 5 128 15,-2 1-128-15,-1 0 128 0,0 1-128 0,-4-2 128 16,-4-4 0-16,-3-3 0 0,-3-2 0 0,-17-3-128 0,0 0 128 0,0 0 0 15,0 0 0-15,0 0 0 0,0 0 0 0,0 0 0 32,-13-10 160-32,-6 2-160 0,-3-2 256 0,-4-2-32 0,-5-1-16 0,-2 3 0 15,-3 1 128-15,1 4 32 16,-2 3 0-16,2 4-10096 0</inkml:trace>
    <inkml:trace contextRef="#ctx0" brushRef="#br0" timeOffset="-5361.3255">-11291-320 1151 0,'0'0'0'0,"0"0"0"0,0 0 0 0,0 0 0 0,0 0 0 0,0 0 0 0,0 0 0 0,0 0 0 16,0 0 128-16,0 0-128 0,7 7 0 0,-7-7 0 16,0 0 544-16,0 0 16 0,0 0 0 0,0 0 0 15,0 0 160-15,0 0 48 0,0 0 0 0,7 8 0 0,-7-8-320 0,0 0-64 16,0 0-16-16,0 0 0 16,0 0 224-16,0 0 48 0,0 0 16 0,0 0 0 0,0 0 16 0,0 0 0 0,0 0 544 15,0 0-896-15,6 9-192 0,-6-9-128 0,0 0 192 16,0 0-192-16,7 10 0 15,-7-10 0-15,5 10 128 0,-5-10 0 0,5 10 0 16,-1 0 0-16,-4-10 0 0,0 0 192 0,5 10 16 16,0 2 16-16,0-2 0 0,-5-10 32 0,0 0 16 15,5 10 0-15,0 0 0 0,-5-10-16 0,0 0 0 16,5 10 0-16,-5-10 0 0,3 14-32 0,2-2-16 0,-5-12 0 0,5 13 0 16,-1 1-80-16,-3-3 0 0,1 1-16 0,0 0 0 0,0 0 16 0,-1-1 0 31,1 1 0-31,1-2 0 0,1 2 16 0,-1 2 16 15,0-1 0-15,2 2 0 0,-1 0 64 0,1 4 16 16,0-1 0-16,2 1 0 0,1 1-144 0,-1 0-32 16,-1 0 0-16,3 4 0 0,1 1 16 0,0 4 0 15,-2 1 0-15,-1-1 0 0,0-2 0 0,-2 1 0 0,0-3 0 0,0 1 0 16,-2-1 80-16,1 2 16 16,-3-4 0-16,5 1 0 0,-1-2 32 0,0-2 16 0,-2-2 0 15,2-1 0-15,-2 0-112 0,2-2-32 0,2 0 0 0,0 1 0 16,0-1-208-16,-1 0 0 0,1 0 0 0,0 0 0 15,0 4 0-15,-1-1 0 0,1 2 0 0,0 1 0 0,1-1 0 0,1 2 0 16,-3-1 0-16,3 3 0 0,-3 1 0 0,3 4 0 16,-2 1 0-16,-1-1 0 0,-1-2 0 0,0 1 0 15,0-1 0-15,2-3 0 0,-3-1 0 0,-1-1 0 0,0 0 0 0,-1 0 0 16,-2-2 0-16,2 0 0 0,-1-1 0 0,1 8 0 16,-2-7 0-16,2 0 0 15,-1-1 0-15,3-1 0 0,-3 1 0 0,1-1 0 16,1-1 0-16,1 0 0 0,-2 3 0 0,1 2 0 0,-3-2 0 0,2 4 0 15,1-1 0-15,0 2 0 0,2 1 0 0,-1 2 0 16,-1 4 0 0,0 0 0-16,2-2 0 0,1 1 0 0,-1-4 0 0,0 0 0 15,0-1 0-15,0 1 0 0,-2-3 0 0,2-1 0 16,-2-2 0-16,1-1 0 0,-4 0 0 0,0 0 0 0,-2 0-128 0,0 4 128 16,-1 0 0-16,-2 2 0 0,0 0 0 0,-2 2 0 15,-1 6 0-15,1 5 0 0,-1 3 0 0,1 3 0 0,2 4 0 0,0-4 0 16,0-3 0-16,2-6 0 0,1-4 0 0,2-4 0 31,0-1 0-31,2-5 0 0,-1-3 0 0,3-4 0 0,-1-3 0 16,0-1 0-16,-3-11 0 0,7 14 0 15,-7-14 0-15,7 15 0 0,-7-15 0 0,5 15 0 16,-5-15 0-16,3 17 0 0,1 0 0 0,-3-2 0 16,-1 0 0-16,0-15 0 0,-3 19 0 0,-1-3 0 15,4-16 0-15,-5 21 0 0,0 2 0 0,0 1 0 0,0-1 0 0,2 1 0 16,0 1 0-16,1 2 0 0,-1 7 0 0,1-1 0 15,2 3 0-15,2-1 0 0,-1-3 0 0,3 2 0 0,-1-6 0 16,0-1 0-16,1 2 0 0,1-6 0 0,-2-3 0 0,2 1 0 16,0-1 0-16,2 0 0 0,-2-2 0 0,0 3 0 15,0-1 0-15,-2 0 0 0,-1 0 0 0,0-1 0 0,-1-4 0 0,-1 5 0 16,0 5 0-16,0 2 0 0,-1 0 0 0,-1 5 0 16,0 3 0-16,1 2 0 15,-3 2 0-15,3 2 0 0,-3-1 0 0,3-1 0 0,-1-6 0 0,0-1 0 0,1-1 0 16,1-3 0-16,0 1 0 0,1-4 0 0,1-1 0 0,1-1 0 31,-1 1 0-31,1-3 0 0,-1-2 0 0,1 3 0 16,1 0 0-16,-1 3 0 0,-3 2 0 0,3 1 0 0,3 3 0 0,-3 2 0 15,-1 3 0-15,1-1 0 0,0 0 0 0,1 1 0 16,-3-1 0-16,-1-3 0 0,0-2 0 0,0-1 0 16,-1 1 0-16,-1-3 0 0,0-2 0 0,-1 1 0 15,-2-1 0-15,2 0 0 0,-1 0 0 0,2 1 0 16,-1-5 0-16,1 6 0 0,1 4 0 0,1 2 0 0,0 1 0 0,0 5 0 15,1 3 0-15,3 1 0 16,-1 3 0-16,2-1 0 0,0-1 0 0,-1-4 0 16,-1-3 0-16,0-3 0 0,1-2 0 0,-1 0 0 0,-1 0 0 15,-1 0 0-15,-1 0 0 0,0 0 0 0,0-2 0 0,0 2 0 16,2 5 0-16,-2 5 0 0,0 4 0 0,2 2 0 0,0 0 128 0,1-3-128 16,0-1 0-16,1-1 0 0,-3-5 0 0,1-3 0 15,1-3 0-15,-1 0 0 0,-2-2 0 0,0 0 0 31,-2-1 0-31,1-2 0 0,-4-2 0 0,1 4 0 0,-1 6 0 0,2 0 0 16,-1 2 0-16,1 2 0 0,0 1 0 0,1-1 0 0,4-2 0 16,-1 0 0-16,-1-5 0 0,2 0 0 0,1 0 0 0,4-3 0 15,-3-4 128-15,-1-2-128 16,0-1 0-16,1 2 0 0,-3-4 128 0,3-1-128 0,-1 2 0 0,0 0 144 16,-1-3-144-16,1 1 0 0,1-2 0 0,-2-2 128 15,-2-15-128-15,-2 20 0 0,-3-2 144 0,3 1-144 16,2 1 0-16,0 0 0 0,-2-1 0 0,2-1 0 15,4 1 0-15,-1-1 144 0,-3 2-144 0,4 2 0 16,1 4 128-16,0-3-128 0,0 1 0 0,1-1 0 16,1 1 144-16,2-1-144 15,1 3 0-15,-2-1 144 0,-1 0-144 0,1-1 0 0,2-4 0 16,0 0 128-16,-1-1-128 0,-1-1 128 0,-1 1-128 0,-4 1 128 16,1 2-128-16,-4-1 128 0,-4-2-128 0,1-2 128 15,-2-4-128-15,-2 2 0 0,-1 1 144 0,1 2-144 16,-1 1 144-16,-1-1-144 0,-3-1 192 0,1 0-192 15,-1-2 224-15,2 2-64 0,-2-2-16 0,4 3 0 0,-1 4 16 0,1 3 0 16,-2 4 0-16,0 0 0 0,1 1-160 0,-1-1 128 16,2-3-128-16,3 0 128 0,0-3-128 0,1-3 160 0,2-4-160 15,2-1 160-15,2 0-160 0,3-5 0 0,-5-10 0 0,9 12 0 16,-9-12 0-16,10 12 128 0,-2-2-128 0,-8-10 0 16,10 10 0-16,-1 0 128 0,-3 3-128 0,-6-13-14112 31</inkml:trace>
  </inkml:traceGroup>
</inkml:ink>
</file>

<file path=ppt/ink/ink12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53.01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86B55C4-0E72-4E80-BF90-58318CA5896E}" emma:medium="tactile" emma:mode="ink">
          <msink:context xmlns:msink="http://schemas.microsoft.com/ink/2010/main" type="inkDrawing" rotatedBoundingBox="5934,7542 16095,6979 16107,7191 5945,7754" shapeName="Other">
            <msink:destinationLink direction="with" ref="{44621BEF-36F2-4C8A-9AF3-DD19FC252BCA}"/>
          </msink:context>
        </emma:interpretation>
      </emma:emma>
    </inkml:annotationXML>
    <inkml:trace contextRef="#ctx0" brushRef="#br0">14 441 6447 0,'0'0'576'0,"0"0"-576"0,-9 13 0 0,9-13 0 0,-8 5 816 0,8-5 48 0,0 0 16 0,0 0 0 31,0 0-16-31,0 0 0 0,0 0 0 0,0 0 0 0,0 0-112 0,0 0-32 16,0 0 0-16,0 0 0 15,0 0-208-15,0 0-32 0,0 0-16 0,0 0 0 0,0 0-256 0,0 0-48 16,0 0-16-16,13 5 0 16,-13-5-144-16,19 4 0 0,-1-4 0 0,-1 0 128 0,0 3-128 0,-2-3 0 15,2-2 0-15,0 2 0 0,0 2 0 0,-1 0 0 16,3-2 0-16,-1 1 0 0,-2-1 0 0,2 4 0 16,2-1 128-16,2-1-128 0,0-4 320 0,3 2-32 0,2 3 0 15,-2 1 0-15,1-1 144 0,-1 1 16 16,0-4 16-16,0 0 0 0,1 0-144 0,0 0-16 15,3-2-16-15,3 2 0 0,0 2-144 0,5-2-16 16,2-2-128-16,1 2 192 0,0 0-192 0,3-2 0 16,-1 2 0-16,1 0 0 0,1 0 0 0,-2 2 0 0,-1 3 0 15,1-5 0-15,-4-2 0 0,-1 1 0 16,-1 1-128-16,1 1 128 0,1 3 0 0,3-1 0 0,1 2 0 0,2-2 0 0,-4 1 0 16,2 1 0-16,-2 0 0 0,-1 0 0 0,-2-2 0 15,0 1 0 1,2-1 0-16,0-1 0 0,-2-2 0 0,0 0 0 0,0 0 0 0,0-2 0 15,0-1 0-15,1-1 0 0,3-1 128 0,1 0-128 16,0-2 0-16,2 1 0 0,-1-1 0 0,1 0 0 16,0 1 0-16,-2-6 0 0,-2-3 0 0,2 3 0 15,2 5 0-15,-2-1 0 0,-3-4 0 0,-4 2-160 0,-1 1-80 16,-1 3-16-16,1-3 0 0,-2 3 0 0,-2 0 64 16,-1 3 16-16,0 3 0 0,-3 0 0 0,1 0 0 15,-1 2 0-15,1-1 0 0,-2 1 0 16,-2 0 176-16,3 1 0 0,-3 2 0 0,2 0 0 15,1-1 0-15,-3-1 0 0,1 0 128 0,1-1-128 0,2 0 0 0,0 1 0 16,0 2-160-16,0-1 160 16,0-3 0-16,-2-1-128 0,-2 0 128 0,1 0 0 0,-1 0-176 15,1 0 32-15,0 0 0 0,1 4 0 16,-2-1-272-16,1-3-48 0,-1-2-16 0,1 1 0 16,0-1-16-16,1 2 0 0,2 3 0 0,-2-3 0 0,0-3 80 0,4 3 16 15,-1 3 0-15,3 1 0 0,2-1 64 0,3-3 16 16,-1-2 0-16,2 2 0 0,2 0 320 0,-2 0-176 15,-2 0 176-15,2 0-128 0,-2 0 128 0,2-1 0 0,-1-6 0 16,1 4 0-16,0 1 0 0,2 0 0 0,-1-1 0 16,3-2-128-16,-1 0 128 0,2 0 0 15,0 1 0-15,2 1 0 0,1-4 0 0,-1 2 0 16,0-2 0-16,-2 2 0 0,-3 2 0 0,-2 0 0 16,0-2 0-16,1 0 0 0,1 0 224 0,1 3-32 0,1 0 0 0,1 0 0 0,-2-3 128 0,2 2 32 15,2 0 0-15,0-1 0 16,1-1-32-16,1 2-16 0,-3 0 0 0,1-2 0 0,-2-1-144 0,0 1-32 0,0 2 0 15,0-2 0 1,0 0 16-16,2 0 0 0,0-2 0 0,1 4 0 0,-3-4-144 0,0 0 128 16,-3 4-128-16,0 0 128 0,0-1-128 0,1 1 0 15,-3 1 0-15,-2 2 0 16,1-1 0-16,-3-1 0 0,1 2 0 0,1 0 0 16,1-2 0-16,1 0 0 0,1 1 0 0,3-1 0 15,-1-1 0-15,0 1 0 0,1-1 0 0,-1-1 128 16,1 1 16-16,-1 1 0 0,2 1 0 0,-2-1 0 15,-1 0 112-15,0 2 0 0,-2 0 16 0,-2 2 0 0,-1-4-144 0,1 1-128 0,0-1 192 16,1 0-192 0,2 1 0-16,0-1 0 0,-1-2 0 0,0 1 0 15,3 0 0-15,2 1 0 0,-2-1 0 0,2-1 0 0,2-1 0 16,0 2 0-16,0-4 0 0,-1 4 0 0,1-2 0 0,0 1 0 16,-2-1 0-16,0 2 0 0,0 3 0 0,4-2 0 15,-4-1 0-15,0 0 0 0,1-1 0 0,-1-1 0 16,1 0 0-16,-1 0 0 0,-2 0 0 0,2 0 0 15,-2 2 0-15,1-1 0 0,-4-1 0 0,3 0 0 0,2 2-144 0,-3-1 144 16,-2 1 0-16,2 0-128 16,-1-1 128-16,3 1 0 0,-1 0 0 0,1 1 0 0,-1 0 0 15,4 1 0-15,-2-1 0 0,0 0 0 16,-2 0 0-16,2 1 0 0,0-1 0 0,0 0-128 16,-1-1 128-16,-1 0 0 0,2-1 0 0,-1 3 0 15,-4-3 0-15,-2 3 0 0,0-3 0 0,-1 3 0 16,0-1 0-16,-3 0 0 0,0 1 0 0,-1-1 0 15,0 0 0-15,1 2 0 0,-1 0 0 0,0 0 0 0,0 0 0 0,-1 0 128 0,-2-3-128 0,2 1 0 0,3 0 0 16,-2 1 128-16,-3-1-128 0,3 2 0 16,2-2 0-16,0 1 0 15,-2-1 0-15,2 0 0 0,2 1 0 0,0-1 0 16,1 0 0-16,0 2-128 0,1-1 128 0,-3-1 0 0,1 0 0 0,-2 2-128 16,0 2 128-16,0-2 0 15,0 0-304-15,-2 0 32 0,0-2 0 0,1 2 0 31,-4 2-592-31,-1-2-112 0,1-2-32 0</inkml:trace>
  </inkml:traceGroup>
</inkml:ink>
</file>

<file path=ppt/ink/ink12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55.54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BE95076-F462-47FB-9092-05B76556900A}" emma:medium="tactile" emma:mode="ink">
          <msink:context xmlns:msink="http://schemas.microsoft.com/ink/2010/main" type="inkDrawing" rotatedBoundingBox="12208,8946 16622,8812 16627,8959 12213,9093" shapeName="Other"/>
        </emma:interpretation>
      </emma:emma>
    </inkml:annotationXML>
    <inkml:trace contextRef="#ctx0" brushRef="#br0">0 173 22111 0,'0'0'976'0,"0"0"208"0,0 0-944 0,0 0-240 15,0 0 0-15,0 0 0 0,0 0 1056 0,0 0 160 16,0 0 48-16,0 0 0 0,15-2-592 0,-15 2-112 16,17-1-32-16,0-1 0 0,0 0-528 0,1 2 0 15,3-1 0-15,-3 1 0 0,4 0 0 0,3-2-272 0,2 0 16 0,0 1 16 32,2-3-144-32,1 2-16 0,0 2-16 0,2 0 0 15,-1-1 0-15,-3-1 0 0,-1 0 0 0,0 2 0 0,-2 0 208 0,2 2 32 0,2-5 16 0,1 3 0 16,2 1 160-16,2-1 0 0,-1 0 0 0,3 2-128 15,2 0 128-15,1-2 128 0,5 0-128 0,3 0 176 16,2-4-176-16,1 1 0 0,2-2-192 0,0-2 192 16,-3-1 0-16,2-2 0 0,-1 0 0 0,1 0 0 0,1-1 0 0,0 5 0 15,2-1 0-15,1 2 0 0,-1-2 0 0,2 1 0 16,-1-1 0-16,-3 2 0 16,-3-2 0-16,2 2 0 0,1-2 0 0,0 2 0 15,0 0 0-15,0 2 0 0,0-1 0 0,1 3 0 0,0 1 0 0,1 0 0 16,0-2 0-16,2 0 0 0,1 2-128 15,-2 0 128-15,-1 0 0 0,0 2 0 0,-2-2-160 0,2 0 160 16,0 2-208-16,0-2 80 0,-2 0-112 0,-2 0-16 16,1 0 0-16,-1 1 0 0,1 3 64 0,1-1 0 15,-2 2 0-15,1 0 0 0,-4-1 192 0,-2-1 0 16,1 2 0-16,-1 0-144 0,1 0 144 0,-1 0 0 16,1 0 0-16,-1 2 0 0,0-2 0 0,1 0 0 15,-1-2 0-15,1 1 0 0,-1 1 0 0,4-2 0 16,-2-1 128-16,0 1-128 0,2-1 0 0,1-2 0 0,1-2-160 0,1-1 160 31,4-1-544-31,1-2 0 0,2-4 0 0,3-2-5568 0,4 0-1120 0</inkml:trace>
  </inkml:traceGroup>
</inkml:ink>
</file>

<file path=ppt/ink/ink12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3:56.819"/>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1420F32-F701-4482-A610-FD1E7FCCDDC6}" emma:medium="tactile" emma:mode="ink">
          <msink:context xmlns:msink="http://schemas.microsoft.com/ink/2010/main" type="inkDrawing" rotatedBoundingBox="10076,11656 17942,11103 17965,11430 10099,11983" shapeName="Other"/>
        </emma:interpretation>
      </emma:emma>
    </inkml:annotationXML>
    <inkml:trace contextRef="#ctx0" brushRef="#br0">0 596 4607 0,'0'0'192'0,"0"0"64"0,0 0-256 0,0 0 0 16,0 0 0-16,0 0 0 0,0 0 3200 0,0 0 576 15,0 0 128-15,0 0 32 0,0 0-2528 0,0 0-496 16,0 0-96-16,0 0-32 0,0 0-512 0,0 0-96 15,0-14-32-15,0 14 0 0,0 0-144 0,0 0 128 16,2-13-128-16,-2 13 128 0,0 0-128 0,0 0 0 16,0 0 0-16,0 0 0 0,6-13 0 0,-6 13 128 15,0 0-128-15,0 0 0 0,0 0 0 0,0 0 0 0,17-6 0 0,-17 6 0 16,20-1-192-16,-1 2 48 16,-1 3 0-16,4-1 0 0,0 1-112 0,3-1-32 0,1 0 0 0,2 1 0 15,4-1-80-15,4 0-16 0,1-1 0 0,3-2 0 0,0-2 176 16,-1 1 16-16,-4-1 16 0,2 0 0 15,2 1 176-15,1-3 0 0,-3 1 0 0,4 0 0 16,1 1 144-16,2 0-144 0,1 1 192 0,2 1-192 16,0-2 224-16,5-2-64 0,4-1-16 0,1-1 0 15,0-1-144-15,2-3 192 0,0-5-192 0,5 0 192 0,2-2-192 0,3 0 0 16,1-3-192-16,6-2 192 16,0-2-240-16,0 4 80 0,-4 3 16 0,-1-3 0 15,-2 3-160-15,1 2-16 0,-4 0-16 0,1 3 0 0,0 2 128 16,1 2 16-16,-3 4 16 0,3 1 0 15,-3 1 176-15,-1 4 0 0,-5 3 0 0,-2 2 0 0,0-1 0 16,2 3 0-16,0-1 128 0,4 2-128 0,-1-3 240 16,0-2-32-16,4 2 0 0,1 0 0 0,2 1-208 0,0-3 0 0,2-2 0 0,1-1 0 15,2-4 0-15,2 1 0 16,1-3 0-16,2-1 0 0,0 0 0 0,-3 0 0 16,-2 0 0-16,-2-2 0 0,-1 1 0 0,1-3 0 15,-3 1 0-15,2 0 0 0,-2 1 0 0,0 2 0 16,-3 0 0-16,-1 1 0 0,-1 3 0 0,-3 1 0 15,-1 0 0-15,-1 0 0 0,2 1 0 0,-1-1 0 16,1 0 0-16,3-1 0 0,5-1 0 0,0-1 0 0,0-4 176 0,1-2-176 16,3-2 0-16,-1-3 0 0,0-3 0 0,3-1 0 15,0-1 0-15,1 4 0 16,3 3-192-16,-2-1 48 16,-6-6-464-16,-4 1-96 0,-1 1 0 0,-4 2-16 15,1 2-48-15,-1 2-16 0,-2 3 0 0,4 3 0 0,5 2 576 0,-1 1 208 0,-3 0-144 0,1 2 144 16,-1 2 384-16,1 1 176 0,-2 2 16 0,3 2 16 15,1 5 32-15,4 0 0 0,4-1 0 0,-1 3 0 16,-1 1-480-16,0 0-144 0,4-1 0 0,-4 1 0 16,-2 0 0-16,1 2 0 0,1 1-192 0,-2-1-7248 15</inkml:trace>
  </inkml:traceGroup>
</inkml:ink>
</file>

<file path=ppt/ink/ink12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5:52.87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DE34F29-B32B-4DD8-A674-81828F46B7A0}" emma:medium="tactile" emma:mode="ink">
          <msink:context xmlns:msink="http://schemas.microsoft.com/ink/2010/main" type="inkDrawing" rotatedBoundingBox="7652,7043 23170,6378 23566,15628 8049,16293" semanticType="underline" shapeName="Other">
            <msink:sourceLink direction="with" ref="{E05BE939-E612-4E8B-962C-085C36B17953}"/>
            <msink:sourceLink direction="with" ref="{DA912E38-2A53-404C-AB38-D774320612F0}"/>
            <msink:sourceLink direction="with" ref="{F2DF33AE-431A-44BF-A7B6-191CD9CF6AC0}"/>
            <msink:sourceLink direction="with" ref="{307FE773-BD9B-425F-B937-1D6B41A1E3EC}"/>
            <msink:sourceLink direction="with" ref="{E19C6E05-DDF7-4CAA-B287-0C992D02561C}"/>
          </msink:context>
        </emma:interpretation>
      </emma:emma>
    </inkml:annotationXML>
    <inkml:trace contextRef="#ctx0" brushRef="#br0">37 331 8287 0,'0'0'736'0,"0"0"-592"16,0 0-144-16,0 0 0 0,0 0 3280 0,0 0 624 16,0 0 128-16,0 0 32 0,0 0-2528 0,0 0-496 15,0 0-96-15,0 0-32 0,0 0-640 0,-9 9-128 16,9-9-16-16,-5 13-128 0,0 1 0 0,2 1 0 0,1 0-240 0,1-2 80 15,1-13 160-15,-4 19 0 0,2-2 0 0,2 3 0 16,2 0 0-16,0 0 176 0,-6 1-48 0,4 2 0 16,0 2 352-16,0 2 64 0,2 0 16 0,2-2 0 15,-1 2 144-15,2 2 48 0,0-2 0 0,0 1 0 0,0 1-176 0,0 0-48 16,0-1 0-16,4 1 0 16,1-1-176-16,0 4-32 0,2 2-16 0,-2 0 0 15,0-1-112-15,0 4-32 0,0 5 0 0,0 1 0 16,-2 0 0-16,-1 1 0 0,3 0 0 0,-1 0 0 15,-1-2 32-15,2 0 16 0,2 0 0 0,-2-2 0 16,0 0 0-16,2 3 0 0,0-1 0 0,0 3 0 16,-1-1-48-16,1 1-16 0,0 6 0 0,0 1 0 15,-2 2-16-15,0 0-128 0,-2-1 192 0,1 0-64 0,-1-5 0 0,-1 1 0 16,-4-2 0-16,1 0 0 0,-1 2 64 0,-3 2 0 16,-2-3 0-16,1 3 0 0,-3-1 128 0,-1 4 48 15,0 3 0-15,0-1 0 0,-2-2 112 16,4-2 32-16,-2-2 0 0,0-1 0 0,1 2 64 0,1-3 32 15,1 1 0-15,1 0 0 0,-1-2-144 0,2 4-16 16,0 1-16-16,0 0 0 0,0 0-192 0,0 0-48 16,0-5 0-16,0-3 0 0,0-2-16 0,0 0-16 15,2-1 0-15,-2 2 0 0,0 1 0 0,0-2 0 0,0-3 0 16,1 1 0-16,-1 4-160 0,2 0 192 16,1-1-192-16,1 1 192 0,-1-2-192 0,1 2 0 15,-1-2 0-15,0-3 0 16,2-1-736-16,0 0-224 0,-1-1-64 0,1 3 0 0,0 4 1648 0,-2-2 320 15,1-2 64-15,-3 4 16 0,-1 3-832 0,0 2-192 0,0 1 0 0,0 1 0 16,0-4 0-16,-1 0 0 0,1-5 0 0,1-2 0 16,1-1 256-16,3-2-32 0,0-3-16 0,2-1 0 0,1 4 16 15,1-5 0-15,1-3 0 0,0 0 0 16,0-4-96-16,0 0-128 0,0 0 176 0,0 1-176 16,0 0 128-16,0 1-128 0,-1 0 0 0,-3 0 0 15,1-2 0-15,0 1 0 0,-2 1 0 0,0 0 0 16,0 1 0-16,-2 1 0 0,-1-1 0 0,0 1 0 0,-1 0 0 0,1 1 0 15,-2 0 0-15,0 2 0 0,0 3 0 16,0 1 0-16,2 2 0 0,0 3 0 0,1 1 240 0,2 2-64 16,-2 1-16-16,2 2 0 15,0 2 48-15,0-4 16 0,1-1 0 0,-1-2 0 16,1-5-224-16,1 0 176 0,-2-1-176 0,2-1 160 0,-2-3-160 0,2-2 0 16,-6-1 0-16,3-1 0 0,1 1 0 0,-2 0 0 15,0-6 0-15,2 4 0 0,2 2 0 0,0 3 0 16,0 0 0-16,-1 1 0 0,1 1 0 0,3 0 0 15,2-1 0-15,1-1 0 0,-1 0 0 0,2-3 0 16,-3-4 0-16,1 0 0 0,0 2 0 0,1-2 0 16,1 1 0-16,-4-1 0 0,-3 0 0 0,-1 4 0 15,0 1 0-15,-1 4 0 0,-2 1 0 0,0 4 0 0,-1-2 0 0,1 5 0 0,1 5 0 0,-1 0 0 16,0 0 0-16,2-2 0 0,1-2 0 0,-1-3 0 31,1-5 0-31,1 1 0 0,-2-6 0 0,2-2 0 0,0-2 0 0,-1-1 0 16,-1-1 0-16,0-1 0 15,0-1 0-15,-1-2 0 0,-3 0 0 0,1 1 0 0,-2-1 0 0,-2 0 0 16,-1 0-176-16,-2 4 48 0,-2 1 0 0,-3 5 0 16,-2 2-48-16,-3 3 0 0,0 2 0 0,-3 2 0 0,-4 0 176 0,3 0 0 15,4-2 0-15,2-4-128 16,4-4 128-16,4-2-160 0,2-4 160 0,3-4-160 0,0-2-96 0,0-17-32 16,0 0 0-16,25 10 0 31,0-7-2400-31,7-11-496 0</inkml:trace>
    <inkml:trace contextRef="#ctx0" brushRef="#br0" timeOffset="4429.9994">12920 355 1839 0,'0'0'0'0,"0"0"160"0,0 0-160 0,8-7 0 0,-8 7 0 0,14-12 0 15,-1 1 4112-15,1-1 800 0,-1 0 144 0,2 2 48 16,2 2-6384-16,-2-1-1280 0,-1 1-256 0,-1 1-64 16,2-6 848-1,-15 13 176-15,14-7 16 0,-2 2 16 0,-12 5 928 0,13-2 192 0,-13 2 48 0,14 0 0 0,-3-2 3936 0,-11 2 800 0,0 0 144 0,12 4 48 16,-12-4-2064-16,14 5-416 16,-14-5-64-16,13 3-32 0,-1 1-928 0,-12-4-176 15,13 1-32-15,2-1-16 0,1 2-160 0,0-2-16 16,3-2-16-16,-4-1 0 0,-2-1 48 0,1 1 16 15,1-2 0-15,-1-2 0 0,-1 1-32 0,0-3-16 0,3 1 0 16,-1 1 0-16,0-1 272 0,0 1 64 0,-2 0 16 16,3 2 0-16,0 0-48 0,1 2-16 15,0 1 0-15,2 0 0 0,-1-3-112 0,2 4-32 16,0-1 0-16,2 2 0 0,2 0-272 0,1 2-64 16,2 1-16-16,0 0 0 0,-2 2-160 0,2 0 0 15,0-1 0-15,0 1 128 0,0 0-128 0,3 2 0 0,2-2 0 0,4-2 0 16,-5-1 0-16,3-1 0 0,0 3 144 0,1-1-144 0,-1-3 208 0,-1 0-16 0,3 2-16 0,-3-4 0 31,-1-1 16-31,-1-1 0 0,-3 3 0 0,1-1 0 16,-4 0-192-16,-1 1 128 0,-2-1-128 0,-2 0 128 15,-2 2-128-15,-1-1 0 0,-2-1 0 0,0 0 0 16,0 2 144-16,1 0 0 0,-1 2 0 0,0 0 0 0,-2 1-144 0,1 0-176 16,-1 1 48-16,4-1 0 0,-3-1 128 0,-1 1 0 15,0 1 0-15,1 1-128 0,-1 0 128 0,-13-5 0 16,14 6 0-16,-14-6-128 15,0 0 128-15,10 7 0 0,-10-7 0 0,0 0 0 16,0 0-128-16,0 0 128 0,0 0-128 0,0 0 128 16,0 0 0-16,0 0 144 0,0 0 0 0,0 0 0 15,0 0-16-15,0 0 0 0,0 0 0 0,0 0 0 16,0 0-128-16,0 0 192 0,0 0-192 0,0 0 192 0,0 0-192 0,0 0 128 16,0 0-128-16,0 0 128 0,0 0-128 0,0 0 0 15,0 0 0-15,0 0 0 0,0 0 0 0,3 15 0 16,-3-15-144-16,0 0 144 0,-1 17 0 0,-1-3 0 15,2-14-128-15,-3 13 128 0,3-13 0 0,-2 17 0 16,2-4 0-16,2 2 0 0,-4 2 0 0,0-2 0 0,2 2 0 0,2 5 144 0,0 5 96 16,1 3 16-1,2 2 0-15,0 4 0 0,2-1 64 0,1 4 32 0,2 1 0 0,2 0 0 16,0 1-80-16,0-1-16 0,-2-3 0 0,2 0 0 16,1 0-256-16,0 2 128 0,-1 0-128 0,2-1 0 15,-1 3 176-15,1 2-176 0,-3 5 160 0,1-1-160 16,0 1 160-16,1 5-160 0,-1-1 160 0,0-3-160 15,-2-2 144-15,0 0-144 0,-1-2 128 0,-1 1-128 16,-1-1 0-16,-1 0 0 0,-1 3 0 0,-1 4 0 0,-1 0 0 0,-1 5 0 16,-2 4 0-16,0 1 0 0,0-3 0 0,0-2 0 15,0-1 0-15,2-3 0 16,-1 0 0-16,3 0 0 0,-3 5 0 0,3-5 128 16,-3 1 64-16,1 3 16 0,1 4 0 0,1-2 0 15,-1-4-208-15,0-2 0 0,-1-3 128 0,0-4-128 16,0-4 0-16,-2 1 0 0,0 1 128 0,0 0-128 15,0-2 0-15,0 2 0 0,0 4 0 0,0 6 0 0,-2 3 0 16,2 2 0-16,0 0 0 0,0-2 0 0,0-1 0 0,3-1 0 0,-1-1 0 0,3 2 0 31,2-1 160-31,-1 4-160 0,3-3 160 0,1 1-160 0,-3 2 208 0,1-2-48 16,-1-5-16-16,1-1 0 0,-1-6-144 0,1-3 0 0,1-1 144 0,-3-4-144 16,0-2 0-16,-3 0 0 15,0-1 0-15,1-2 0 0,-3-2 128 0,1 4-128 16,-2 1 160-16,2 4-160 0,-1 3 0 0,1 2 0 15,0 1 0-15,-1 2 0 0,4 0 144 0,-1-1-144 16,-3-2 128-16,3-1-128 0,1-1 256 0,2 2-16 16,-1 1-16-16,1 3 0 0,0 0-32 0,3 5 0 15,3 4 0-15,-1 2 0 0,0 0-48 0,0 1-16 16,-2-1 0-16,0-3 0 0,2-3-128 0,-2 0 0 0,0-5 0 0,2 1 0 0,-2 0 128 0,0 1-128 31,-2 3 128-31,1-1-128 0,-1 0 160 0,2 0-160 0,-3 0 192 0,1-1-192 16,2-3 128-16,0 0-128 0,1-3 0 0,0 2 0 15,3 2 128-15,3 1-128 0,-2-1 0 0,0 3 0 16,0 6 192-16,0-3-192 0,2-1 192 0,0-4-192 16,-2-4 192-16,-2-1-64 0,1-1 0 0,-1-2-128 15,-1-2 144-15,0 1-144 0,-2-3 0 0,2-1 144 16,-4-3-144-16,1 0 0 0,-3-2 0 0,1 1 0 16,-2-1 0-16,0-1 128 0,-1-3-128 0,-1-1 0 0,-1 0 128 0,-1 0-128 15,1 0 0-15,-2 0 128 16,0-2-128-16,-2 2 128 0,1-2-128 0,2 2 128 15,-1 2-128-15,0 1 0 0,2 2 144 0,1 2-144 16,1 1 0-16,1 7 128 0,0 0-128 0,3 4 0 0,2 2 0 0,0 6 0 16,1 2 0-16,0 1 128 15,4-2-128-15,-3-1 0 0,-2-2 0 0,2-6 0 0,-2-4 0 0,0-3 0 16,2-4 0-16,-4-1 128 0,-1-6-128 0,-2-3 0 16,-1 1 0-16,-3-6 0 0,-1-2 0 0,-1-2 0 15,1-3 0-15,-4-1 0 0,4-12-320 0,-3 15 0 16,0-2 16-16,1 3 0 15,0 0-112-15,4 5-32 0,-2 2 0 0,2 2 0 16,-2-1-192-16,1-2-32 0,-1-2-16 0,-1-3 0 0,1-5-2000 16,0-12-384-16,-14 10-96 0</inkml:trace>
    <inkml:trace contextRef="#ctx0" brushRef="#br0" timeOffset="1519.85">112 244 2751 0,'-10'-4'256'0,"10"4"-256"16,-10-3 0-16,-1 0 0 0,-3 3 2592 0,2-2 480 15,2 0 80-15,10 2 32 0,-13-3-880 0,3 3-192 16,10 0-16-16,0 0-16 0,-12 3-432 0,12-3-96 16,-12 2-16-16,12-2 0 0,0 0-672 0,0 0-144 15,0 0-16-15,0 0-16 0,0 0-352 0,0 0-64 16,0 0-16-16,0 0 0 0,0 0 16 0,14 10 0 0,-14-10 0 0,16 10 0 15,1-1-112-15,3-3-32 0,1-1 0 16,2 4 0-16,1-2-128 0,3 1 192 16,1 0-192-16,4 1 192 0,4-2 128 0,4-1 16 0,4-1 16 0,3 0 0 0,3 0 96 0,2-1 0 15,2-1 16-15,5-1 0 16,7-2-96-16,3-2-32 0,0-3 0 0,5 0 0 16,1-2-16-16,5 1-16 0,-1-1 0 0,3 0 0 15,2 0-160-15,2 1-16 0,0-3-128 0,3 1 192 16,0-2-192-16,0 3 0 0,0 2 128 0,6 2-128 15,4 1 0-15,0-1 0 0,-1-4 0 0,1 2 0 16,4 1 0-16,-2 3 0 0,-2 1 0 0,0-2 0 16,2-3 0-16,0 0 0 0,0-2-128 0,-2 2 128 15,-1 0 0-15,1 0 0 0,2 0 0 0,0-2 0 0,-2-3 0 0,1 4 0 16,-1 0 0-16,0 1 0 16,0 0 0-16,2 0 176 0,0-3-176 0,0-1 160 15,0 1-32-15,0 1 0 0,-2 2 0 0,1 2 0 0,-1 0-128 0,-1-4 0 16,-4-2 0-16,-2 3 0 0,1 2 0 0,-4 3 0 15,-1-3 0-15,2 1 0 0,3-4 0 0,1 2 0 16,-5 0 0-16,2 0 0 0,-2-2 0 0,1 2 128 16,-3 0-128-16,2 0 0 0,0 0 0 0,2 0 128 15,-2 0-128-15,1 2 0 0,-3-2 176 0,1 1-48 16,-3 1-128-16,1 1 192 0,2 1-192 0,-1 1 0 16,-1 0 0-16,0 0 0 0,-2 0 0 0,-2 1 128 15,1 3-128-15,1-3 0 0,5 1 0 0,2 0 128 16,-4-2-128-16,-1 1 0 0,-2 3 192 0,1-1-48 15,-1 0-16-15,1 1 0 0,3-3 0 0,-1 1 0 16,-4-2 0-16,-1 3 0 0,-1 1 0 0,-2-1-128 0,-1 1 192 0,-1 1-64 16,2 0-128-16,0 1 0 0,4-1 0 0,-3 1 0 15,-1-3 0-15,1 0 0 0,-3 1 0 0,2 1 0 0,2 5 0 0,1-4 0 0,4 0 0 0,-2-3 0 32,-1-1 0-32,-1 1 0 0,-1 2 0 0,-4 2 0 0,-4 1 0 15,-1-3 160-15,0-5-160 0,-1 2 160 16,-2 0-160-16,-3 1 0 0,-3 0-160 0,0 1 160 15,-3-3 0-15,-3 3 0 0,-1 1 0 0,3 0 0 16,3 0 0-16,0-2 0 0,4-3 0 0,-4 0 0 0,1 2 0 0,-3 0 0 16,1-1 0-16,-2 1 0 0,-1 1 0 0,-2 1 0 15,-7-1 0-15,0 0 0 16,-4 1 0-16,2-3 0 0,0 1 0 0,-3-2 0 0,-2-2 0 0,-2 1 0 16,-1 1 128-16,0 0-128 15,-2 1 224-15,1 1-16 0,1 0 0 0,2 1 0 0,1 1 48 0,0-3 16 16,-2-1 0-16,2 4 0 0,0-1-128 0,2 2-16 15,0 0-128-15,1-2 192 0,1 1-192 0,-3-3 0 16,-2 1 0-16,-1 0 0 0,-1 1 0 0,-2 1 128 16,0-3-128-16,-4 3 0 0,-1-3 160 0,-1 4-16 15,-4-3 0-15,0 0 0 0,-2-1 48 0,-3 1 16 16,-2 1 0-16,-2 1 0 0,1-3-16 0,-2 1-16 16,-4 2 0-16,1-1 0 0,1-1-176 0,0-1 0 15,0 3 0-15,0-3 0 0,2 1 0 0,0 0 128 0,1-1-128 0,3 1 128 16,-1 1-128-16,2-1 0 15,-1 0 0-15,3-1 128 0,0 3-128 0,-1-3 0 16,1 1 0-16,-2 2 128 0,-2-1-128 0,0-1 0 16,-2-1 0-16,-1 1-176 0,-2-2 176 0,1 3 0 0,-5 1 0 15,-11-4-128-15,14 0 128 0,-14 0-128 0,0 0 128 0,13 0-128 16,-13 0 128-16,0 0-208 0,0 0 80 0,0 0 128 0,0 0-352 0,12-4 48 16,-12 4 16-16,10-5 0 15,-10 5-352-15,10-6-64 0,-10 6 0 0,14-7-16 31,-4 0-2208-31,0 2-432 0,-10 5-96 0</inkml:trace>
    <inkml:trace contextRef="#ctx0" brushRef="#br0" timeOffset="10744.3982">456 5349 4607 0,'-9'3'400'0,"3"0"-400"0,6-3 0 0,-7 5 0 16,-2-1 2704-16,9-4 464 0,-6 5 96 0,6-5 0 16,0 0-2112-16,0 0-416 0,0 0-96 0,0 0 0 15,0 0-416-15,0 0-80 0,0 0-16 0,0 0 0 16,0 0-128-16,0 0 0 0,0 0 0 0,0 0 128 0,17-5-128 0,-1 1-176 16,0 1 48-16,2 0 0 0,-1-2 128 0,1 0 256 15,1 0-64-15,4 1-16 0,1 1 192 0,-2-1 32 16,0 1 16-16,1 3 0 0,6 2-176 0,1 1-48 15,0 1 0-15,1 1 0 0,-4 0-192 0,5 1 144 16,1-1-144-16,4 0 128 0,4 0 192 0,4-1 48 16,4-1 0-16,5-3 0 0,3 0 48 0,4-1 16 15,2-3 0-15,3-1 0 0,1 0-240 0,2-3-32 16,0-2-16-16,7-2 0 0,6-2 304 0,3 1 64 0,-1-1 16 0,3 1 0 16,6 1 112-16,-1 0 0 15,-3 2 16-15,2 0 0 0,4 2-240 0,-1-1-48 16,3 1-16-16,-1 0 0 0,-3 1 96 0,3-2 0 0,1 1 16 15,4 0 0-15,2-1 112 0,1 4 32 0,2 0 0 0,0 0 0 16,-1-2-32-16,4 1-16 0,4-3 0 0,3 4 0 16,3 0-80-16,1 0-16 0,-1-2 0 0,6 2 0 15,6-1-80-15,-2-1 0 0,-1 2-16 0,2 1 0 16,3 1-144-16,-2 1-32 0,-3 1 0 0,0-3 0 16,1 1-192-16,1 0 0 0,1-1 0 0,0 2 0 15,2 1 128-15,-2-1-128 0,-1-1 0 0,1-1 144 0,6 3-144 0,-5-1 192 16,-2-1-192-16,1 1 192 15,4 0 0-15,-2-1 0 0,-4 1 0 0,3-1 0 0,-6-2-192 0,2 0 192 16,3 0-192-16,2 0 192 16,-4 0-192-16,1 0 0 0,-2 0 144 0,-2-2-144 15,4 3 0-15,-1 1 144 0,1-2-144 0,-1 0 0 16,1 0 0-16,-2 2 0 0,-1-1 0 0,0 1 0 0,-4-2 144 0,1 1-144 16,4 3 0-16,0 1 144 0,-4 1-144 0,-1 1 160 15,-2-4-160-15,-1 2 160 0,1 0-160 0,-3 2 128 16,-2 0-128-16,-2-2 128 0,-1-2-128 0,0 0 0 15,1 1 0-15,-1 1 0 0,-4 1 0 0,-1-1 0 16,-2 0 144-16,3 0-144 0,0 0 0 0,3 4 0 16,-5 1 0-16,-2 2 0 0,-5-2 0 0,-4 0 0 15,-1 0 0-15,1 0 128 0,-1 2-128 0,1-1 0 16,-1 3 0-16,-6 1 0 0,-5-2 0 0,0 1 192 16,0-3-32-16,4 3-16 0,-3 1-144 0,3 2 192 15,-2-1-192-15,-2 1 192 0,-3 0-48 0,-2 0 0 0,-2-2 0 16,2-2 0-16,-1-1-144 0,-3-2 0 15,-4-2 0-15,-4 1 0 0,-5-3 0 0,1 3 0 0,-6-3 0 0,-3 1 0 16,-4-2 0-16,-3-2 0 0,-3 1 0 0,0-1 0 16,-7 0 128-16,-2-1-128 0,-1 0 0 0,-2-1 128 15,0 1-128-15,-2-2 0 0,-1-4 0 0,3 3 128 16,3-3-128-16,5-1 0 0,2-3 0 0,6-1-176 31,2-1-1232-31,2-5-256 0,0 0-64 0,-3-2-10448 0,-5 0-2096 0</inkml:trace>
  </inkml:traceGroup>
</inkml:ink>
</file>

<file path=ppt/ink/ink12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6:05.74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F73E658D-D57A-47A1-B74D-9A71992C83F7}" emma:medium="tactile" emma:mode="ink">
          <msink:context xmlns:msink="http://schemas.microsoft.com/ink/2010/main" type="inkDrawing" rotatedBoundingBox="11522,7021 12716,16135 12208,16202 11014,7087" semanticType="callout" shapeName="Other"/>
        </emma:interpretation>
      </emma:emma>
    </inkml:annotationXML>
    <inkml:trace contextRef="#ctx0" brushRef="#br0">13 22 911 0,'0'0'0'0,"0"0"0"0,0 0 0 0,0 0 0 15,0 0 0-15,0 0 0 0,0 0 3696 0,0 0 656 16,0 0 128-16,0 0 16 0,0 0-2880 0,7-10-576 0,-7 10-112 0,5-10-32 16,-5 10-384-16,0 0-96 15,5-10-16-15,-5 10 0 0,0 0-48 0,0 0-16 16,0 0 0-16,0 0 0 0,0 0 128 0,0 0 32 16,0 0 0-16,0 0 0 0,0 0 160 0,0 0 48 15,0 0 0-15,0 0 0 0,0 0 0 0,0 0 0 16,0 0 0-16,0 0 0 0,0 0-384 0,0 0-64 15,0 0 0-15,-7 10-16 0,7-10 784 0,0 0 176 16,-5 15 16-16,2 0 16 0,1 2-896 0,2 2-176 0,0-1-32 0,0 7-128 31,2 4-624-31,1 5-224 0,0 3-48 0,1 5-16 0,-1 5 912 0,-1 5 128 0,3 3 48 0,0-2 16 0,-2-1 80 16,1 0 32-16,-1 0 0 0,-1 0 0 16,-1 0 96-16,1 4 32 0,-2-1 0 0,0 3 0 0,-2-1-176 0,1 5-48 15,-1 2 0-15,2-3 0 16,0-4 48-16,0 0 16 0,0-1 0 0,2 1 0 15,1 2-64-15,0 3-16 0,1 4 0 0,-1 4 0 16,0 6-192-16,1 0 176 0,1-1-176 0,0-2 160 0,0-3-160 0,-2 4 128 16,1 2-128-16,-3 7 128 15,-1 4-128-15,-1 0 0 0,-3 1 0 0,1-4 0 16,0-8 0-16,-6 0 0 0,1 1 0 0,-2 5 0 16,-2 6 0-16,0 1 0 0,2-1 0 0,2-4 0 15,-1-9 208-15,4-1 16 0,2 0 0 0,3 4 0 16,3-2 352-16,2 1 64 0,2 2 0 0,3-2 16 0,2-6-208 15,1-4-32-15,2-1-16 0,2-2 0 0,2 2-224 0,-1-2-48 16,0-1-128-16,-1 1 192 0,-2 2-192 0,-2 0 0 16,1-2 0-16,-3-6 0 0,1-5 0 0,-2-1 128 15,-2-2-128-15,0 4 0 0,1 2 0 0,-2 2 0 0,-2 1 0 0,0 5 0 16,0 2 0-16,0 0 0 16,-2-3 0-16,-1 0 0 0,3-6 128 0,0-2 0 0,-2-1-128 0,2 0 192 15,2-2 64-15,1 2 16 16,1 2 0-16,3-1 0 0,-1-3-64 0,2 2-16 0,0-2 0 0,1-1 0 15,1-4-64-15,2-3-128 16,0-2 176-16,-2 0-176 0,0 0 144 0,0-2-144 0,0 2 0 16,-1-3 144-16,-3-2-144 0,-2 3 0 0,-1 1 144 0,-1-1-144 15,0-1 0-15,-2-2 0 16,-4-3 0-16,1 4 0 0,-2 1 0 0,0-2 0 0,0-3 0 0,2 1 0 16,-1 2 0-16,3 5 0 0,-1-2 0 0,2 2 0 15,2 2 0-15,1 2 0 0,3 4 0 0,2 1 0 16,2-1 192-16,0 1-16 0,4-4-16 0,1-4 0 15,2 1-16-15,0-3 0 0,0-3 0 0,-1-1 0 16,0 0-144-16,-3-3 0 0,-2-2 0 0,1 0 0 16,-2-2 0-16,-3 0 0 0,-2-4 0 0,-2 1 0 15,1 1 0-15,-1 2 0 0,-3 4 0 0,2 1 0 0,1 2 0 0,1 4 0 16,-1 3 0-16,4-1 0 0,-2 1 192 0,6 2-64 16,1-1 0-16,0 2 0 0,-2 2-128 0,2-2 192 15,-1 0-192-15,0 2 192 0,1 1-192 0,-2 1 0 16,2-1 0-16,-5-3 128 0,0-3-128 0,-4-2 0 15,1-5 0-15,-3-3 0 0,1-2 0 0,-2-2 0 16,-2 0 0-16,-3 1 0 0,0-3 0 0,0 3 0 16,-3-3 0-16,1 2 0 0,-3-1 0 0,2-2-176 15,0-5 176-15,-1-2-128 0,1 0 128 0,-2-3-192 16,1-3 192-16,4-14-192 0,0 0-80 0,0 0-32 16,0-12 0-16,2-7 0 15,3-8-2656-15,0-11-544 0</inkml:trace>
  </inkml:traceGroup>
</inkml:ink>
</file>

<file path=ppt/ink/ink12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6:15.23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05BE939-E612-4E8B-962C-085C36B17953}" emma:medium="tactile" emma:mode="ink">
          <msink:context xmlns:msink="http://schemas.microsoft.com/ink/2010/main" type="writingRegion" rotatedBoundingBox="8270,7719 10787,7225 10998,8300 8482,8795">
            <msink:destinationLink direction="with" ref="{BDE34F29-B32B-4DD8-A674-81828F46B7A0}"/>
          </msink:context>
        </emma:interpretation>
      </emma:emma>
    </inkml:annotationXML>
    <inkml:traceGroup>
      <inkml:annotationXML>
        <emma:emma xmlns:emma="http://www.w3.org/2003/04/emma" version="1.0">
          <emma:interpretation id="{5154E59B-2BDA-49F2-9D27-BED6283E810B}" emma:medium="tactile" emma:mode="ink">
            <msink:context xmlns:msink="http://schemas.microsoft.com/ink/2010/main" type="paragraph" rotatedBoundingBox="8270,7719 10787,7225 10998,8300 8482,8795" alignmentLevel="1"/>
          </emma:interpretation>
        </emma:emma>
      </inkml:annotationXML>
      <inkml:traceGroup>
        <inkml:annotationXML>
          <emma:emma xmlns:emma="http://www.w3.org/2003/04/emma" version="1.0">
            <emma:interpretation id="{2B14F3DF-00C5-4193-9E99-F288511FEBC0}" emma:medium="tactile" emma:mode="ink">
              <msink:context xmlns:msink="http://schemas.microsoft.com/ink/2010/main" type="line" rotatedBoundingBox="8270,7719 10787,7225 10998,8300 8482,8795"/>
            </emma:interpretation>
          </emma:emma>
        </inkml:annotationXML>
        <inkml:traceGroup>
          <inkml:annotationXML>
            <emma:emma xmlns:emma="http://www.w3.org/2003/04/emma" version="1.0">
              <emma:interpretation id="{9B852AFA-0FC7-421B-B8FE-7CEDF7305B47}" emma:medium="tactile" emma:mode="ink">
                <msink:context xmlns:msink="http://schemas.microsoft.com/ink/2010/main" type="inkWord" rotatedBoundingBox="8287,7803 9868,7492 10018,8259 8437,8569"/>
              </emma:interpretation>
              <emma:one-of disjunction-type="recognition" id="oneOf0">
                <emma:interpretation id="interp0" emma:lang="" emma:confidence="1">
                  <emma:literal/>
                </emma:interpretation>
              </emma:one-of>
            </emma:emma>
          </inkml:annotationXML>
          <inkml:trace contextRef="#ctx0" brushRef="#br0">932-281 14735 0,'0'0'1312'0,"0"0"-1056"0,0 0-256 0,0 0 0 16,0 0 2912-16,-7 12 528 0,2 0 96 0,5-12 32 15,-3 17-2320-15,1-1-464 0,0 1-80 0,1 0-32 16,1 3-496-16,0 4-176 0,0 1 0 0,0 4 144 0,0 3-144 0,1 0 0 15,-1 1 0-15,2 3 0 16,-2 2 0-16,2 3 0 0,-1 1 0 0,3-4 0 0,-1-2 320 0,2-3 16 16,2-1 16-16,1-1 0 15,4-4-48-15,2-2-16 0,-1-5 0 0,4-1 0 16,1-3-288-16,3 0 0 0,-1-6 0 0,3-2 0 16,4-5-1856-16,0-4-448 0</inkml:trace>
          <inkml:trace contextRef="#ctx0" brushRef="#br0" timeOffset="465.0024">1332-192 2751 0,'0'0'256'16,"0"0"-256"-16,0 0 0 0,0 0 0 0,0 0 5648 0,0 0 1088 0,0 0 224 0,0 0 32 0,0 0-5280 0,0 0-1072 16,0 0-192-16,7-10-64 15,-7 10-384-15,0 0 0 0,0 0 0 0,0 0 0 16,0 0 0-16,0 0 128 0,0 0-128 0,0 0 192 16,0 0 288-16,0 0 64 0,3 15 16 0,2 2 0 15,1 0 336-15,0 2 64 0,3 3 0 0,-1 1 16 0,2 1-256 0,2 1-48 16,1 2-16-16,1-2 0 0,3-3-208 0,-2 1-64 0,-2 1 0 0,2-2 0 15,1 0-224-15,-1-2-160 16,-2 2 192-16,1-2-192 0,-3-3 0 0,1-2 0 16,-2-2 0-16,-1 1 0 15,-4 1-1280-15,-5-15-272 0,1 12-48 0,-4 0-14176 16</inkml:trace>
          <inkml:trace contextRef="#ctx0" brushRef="#br0" timeOffset="-754.1935">20 27 9215 0,'0'0'816'0,"0"0"-656"0,0 0-160 0,0 0 0 16,0 0 2928-16,0 0 544 0,0 0 112 0,0 0 32 16,0 0-2208-16,0 0-432 0,3-10-80 0,-3 10-32 0,0 0-336 0,0 0-64 15,-3-12-16-15,3 12 0 0,0 0 384 0,-5-8 80 16,5 8 16-16,0 0 0 16,0 0 64-16,0 0 16 0,-14 2 0 0,14-2 0 0,0 0-240 0,0 0-64 15,0 0 0-15,-1 13 0 0,1-13-448 0,1 20-80 16,-1 4-32-16,5-1 0 0,2-1-144 0,2 0 160 15,1-2-160-15,0 0 160 0,-2-1-160 0,2 1 0 16,-1-1 0-16,1-3 0 0,-10-16 0 0,10 17 0 16,-10-17 0-16,8 17 0 0,-1-3 0 0,-7-14 0 15,3 11 0-15,-3-11 0 0,0 0 0 0,0 0 0 16,0 0 0-16,0 0 128 0,0 0-128 0,0 0 0 0,0 0 0 0,0 0 0 16,0 0 0-16,0 0 0 15,12-3 128-15,-3-4-128 0,-3-1 0 0,-6 8 0 0,12-9 0 0,-2 1 128 16,-1 0-128-16,-9 8 0 0,13-5 0 0,-1 1 0 15,-2-1 0-15,2 3 0 0,1 4-144 0,1 0 144 16,-14-2 0-16,17 5-128 0,-2 2 128 0,1-1 0 16,1 1 0-16,0 3 0 0,0 2 0 0,0 0 0 15,0-2 0-15,-1 3 0 0,1 1 0 0,-2-1 0 0,-1-1 0 0,-1 0 0 16,-3 1 0-16,1-1 0 16,-3 0 0-16,-8-12 128 0,5 15-128 0,-2-2 0 0,-3-13 0 15,0 16 0-15,0-16 128 0,-3 15-128 16,0-2 0-16,-4-1 0 0,-2-2 0 0,-2 0 0 15,-3 2 0-15,-3 0 0 0,1-2 0 0,-5-2 0 16,-2 2 0-16,-1-1-160 0,1 2 160 0,-3 0-128 16,1-3 128-16,3 0-128 0,-1 1 128 0,1-2-128 15,0-2-32-15,2-2 0 0,0 0 0 0,3-3 0 16,2 0-352-16,0-3-80 16,1-2-16-16,2-2 0 0,1 0-1872 0,-3-1-368 0,1-4-80 0,3-1-16 15</inkml:trace>
          <inkml:trace contextRef="#ctx0" brushRef="#br0" timeOffset="-477.944">-12 46 2751 0,'0'0'256'0,"0"0"-256"0,0 0 0 0,0 0 0 16,0 0 2752-16,0 0 512 0,17 3 112 0,-17-3 16 15,0 0-1408-15,17-2-256 0,-1 1-64 0,0-1-16 16,-16 2-896-16,21-2-176 0,5 2-48 0,1-1 0 16,1-4-256-16,3 0-48 0,2-4-16 0,3 2 0 15,2-1-208-15,-1 0-288 0,0-3 64 0,-5 1 16 0</inkml:trace>
          <inkml:trace contextRef="#ctx0" brushRef="#br0" timeOffset="-1682.0263">131 317 2175 0,'22'-5'0'0,"-7"1"192"0,2-1-192 0,-2 2 0 0,-2-4 0 0,1 2 0 15,-1-2 208-15,-1 2 0 0,-12 5 0 0,12-5 0 16,-12 5-208-16,0 0-240 0,10-7 48 0</inkml:trace>
        </inkml:traceGroup>
        <inkml:traceGroup>
          <inkml:annotationXML>
            <emma:emma xmlns:emma="http://www.w3.org/2003/04/emma" version="1.0">
              <emma:interpretation id="{72BDEE33-4D7C-4A97-AB3E-731C95BE632D}" emma:medium="tactile" emma:mode="ink">
                <msink:context xmlns:msink="http://schemas.microsoft.com/ink/2010/main" type="inkWord" rotatedBoundingBox="10013,7377 10787,7225 10998,8300 10224,8453"/>
              </emma:interpretation>
              <emma:one-of disjunction-type="recognition" id="oneOf1">
                <emma:interpretation id="interp1" emma:lang="" emma:confidence="1">
                  <emma:literal>9)</emma:literal>
                </emma:interpretation>
                <emma:interpretation id="interp2" emma:lang="" emma:confidence="0">
                  <emma:literal>g)</emma:literal>
                </emma:interpretation>
                <emma:interpretation id="interp3" emma:lang="" emma:confidence="0">
                  <emma:literal>9}</emma:literal>
                </emma:interpretation>
                <emma:interpretation id="interp4" emma:lang="" emma:confidence="0">
                  <emma:literal>q)</emma:literal>
                </emma:interpretation>
                <emma:interpretation id="interp5" emma:lang="" emma:confidence="0">
                  <emma:literal>91</emma:literal>
                </emma:interpretation>
              </emma:one-of>
            </emma:emma>
          </inkml:annotationXML>
          <inkml:trace contextRef="#ctx0" brushRef="#br0" timeOffset="1245.1101">1874-176 9215 0,'0'0'816'0,"0"0"-656"0,0 0-160 0,0 0 0 16,0 0 4112-16,0 0 800 0,10-9 144 0,-1 2 48 15,-9 7-3824-15,8-10-768 0,-3 2-160 0,-2-2-32 16,-3-2-848-16,0-1-176 0,-1-3-48 0,-4 6 0 16,-2 2-128-16,0 1-16 15,1 0-16-15,-3 2 0 0,-3 2 912 0,1 1 256 0,-3 6 0 0,1-3 16 16,-3-1 816-16,3 4 144 0,-2 4 48 0,1-1 0 0,1-2 0 0,13-5 16 15,-13 2 0-15,1-1 0 0,12-1-544 0,-10 5-112 0,10-5-32 0,0 0 0 16,0 0-432-16,0 0-176 16,-9 11 128-16,9-11-128 0,0 0 0 0,0 0 0 15,0 0 0-15,0 15-176 0,2-2-48 0,-2-13-16 16,3 17 0-16,-1-2 0 0,-2 0 240 0,0 0-144 0,-2 2 144 0,1 2-128 16,-3-2 128-16,1 1-160 0,-1 1 160 0,3-3-160 0,1 1 160 0,1-2 0 31,1-1 0-31,-2-14 0 0,7 12 0 0,1-4-128 0,-8-8 128 0,15 5 0 0,1-5 0 15,-1-3-160-15,0-1 160 0,3-4 0 16,1-4-400-16,-1-1 16 0,1-2 16 0,1-2 0 31,0 0-640-31,-1 0-128 0,-6 0-16 0,1 0-16 16,-4 2-576-16,-2 0-112 0,1-2-32 0,-4 2 0 16,-4 3 768-16,-1 1 160 0,-1-1 16 0,-3 2 16 0,-1-2 1600 15,5 12 320-15,-8-7 64 0,8 7 16 0,-10-5 528 0,1 3 128 0,9 2 0 0,-8 0 16 0,8 0-256 0,0 0-48 16,0 0-16-16,0 0 0 15,-10 0-368-15,10 0-80 0,0 0-16 0,0 0 0 16,0 0-384-16,0 0-64 0,0 0-32 0,0 0 0 0,0 0-208 0,0 0-32 16,0 0-16-16,3 16 0 0,-3-16 0 0,4 15 0 0,-4-15 0 0,5 15 0 31,0 0 80-31,0 0 16 0,-2 0 0 0,2 2 0 0,-1 0-48 0,1 1 0 16,0 1 0-16,1 1 0 15,3 0 144-15,-1 4 32 0,-1 1 0 0,0-1 0 16,-1-4-112-16,3 3-16 0,1 3 0 0,0-3 0 0,2 1-160 0,-1-1-32 15,0 3-128-15,0-1 192 0,-2-3-192 0,3 0 0 16,1-2 0-16,-1 3 0 0,0-1 128 0,-2-2-128 16,0 1 0-16,0-1 0 0,-2-2 0 0,1-3 0 15,-3-1-176-15,-6-14 176 16,4 17-624-16,-3-4 0 0,-1-13 0 0,-3 15 0 16,-2 0-2544-16,-2-3-512 0,-6-2-96 0</inkml:trace>
          <inkml:trace contextRef="#ctx0" brushRef="#br0" timeOffset="1773.6997">2086-594 25919 0,'0'0'1152'0,"0"0"224"0,0 0-1104 0,0 0-272 15,0 0 0-15,0 0 0 0,0 0 1168 0,0 0 176 16,0 0 48-16,0 0 0 0,0 0-992 0,0 0-192 16,0 0-32-16,0 0-16 0,0 0-160 0,0 0 0 15,14 2 0-15,-14-2 0 0,13 8 0 0,-1 3 0 16,-2 0 0-16,-2 4-176 0,1 4 448 0,-1 1 96 15,2 4 16-15,0 1 0 0,2 2 176 0,0 0 32 0,1 1 16 0,2 1 0 16,4 0 32-16,3-1 0 0,0-1 0 0,1 3 0 16,3 4-256-16,0 1-32 15,1-1-16-15,0 3 0 0,0 2-208 0,-3-2-128 0,-4-2 160 0,-3 0-160 16,-4 1 0-16,-3-1 0 0,-5-1 0 0,0 1 0 16,-3 0-176-16,-4 1-128 0,-4-1-16 0,-1 0-16 31,-3 2-1792-31,0-1-368 0,0-1-64 0</inkml:trace>
        </inkml:traceGroup>
      </inkml:traceGroup>
    </inkml:traceGroup>
  </inkml:traceGroup>
</inkml:ink>
</file>

<file path=ppt/ink/ink12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6:20.50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DA912E38-2A53-404C-AB38-D774320612F0}" emma:medium="tactile" emma:mode="ink">
          <msink:context xmlns:msink="http://schemas.microsoft.com/ink/2010/main" type="writingRegion" rotatedBoundingBox="18820,7649 21664,7243 21800,8193 18956,8599">
            <msink:destinationLink direction="with" ref="{BDE34F29-B32B-4DD8-A674-81828F46B7A0}"/>
          </msink:context>
        </emma:interpretation>
      </emma:emma>
    </inkml:annotationXML>
    <inkml:traceGroup>
      <inkml:annotationXML>
        <emma:emma xmlns:emma="http://www.w3.org/2003/04/emma" version="1.0">
          <emma:interpretation id="{A94C8E1F-6D3C-4599-9972-A04EF21C8CE4}" emma:medium="tactile" emma:mode="ink">
            <msink:context xmlns:msink="http://schemas.microsoft.com/ink/2010/main" type="paragraph" rotatedBoundingBox="18820,7649 21664,7243 21800,8193 18956,8599" alignmentLevel="1"/>
          </emma:interpretation>
        </emma:emma>
      </inkml:annotationXML>
      <inkml:traceGroup>
        <inkml:annotationXML>
          <emma:emma xmlns:emma="http://www.w3.org/2003/04/emma" version="1.0">
            <emma:interpretation id="{B3E8EF14-F94F-44D9-ACEA-38C65B97975C}" emma:medium="tactile" emma:mode="ink">
              <msink:context xmlns:msink="http://schemas.microsoft.com/ink/2010/main" type="line" rotatedBoundingBox="18820,7649 21664,7243 21800,8193 18956,8599"/>
            </emma:interpretation>
          </emma:emma>
        </inkml:annotationXML>
        <inkml:traceGroup>
          <inkml:annotationXML>
            <emma:emma xmlns:emma="http://www.w3.org/2003/04/emma" version="1.0">
              <emma:interpretation id="{558A4F70-9EA5-4D22-9090-C15FFB9C3C87}" emma:medium="tactile" emma:mode="ink">
                <msink:context xmlns:msink="http://schemas.microsoft.com/ink/2010/main" type="inkWord" rotatedBoundingBox="18820,7649 21664,7243 21800,8193 18956,8599"/>
              </emma:interpretation>
              <emma:one-of disjunction-type="recognition" id="oneOf0">
                <emma:interpretation id="interp0" emma:lang="" emma:confidence="1">
                  <emma:literal/>
                </emma:interpretation>
              </emma:one-of>
            </emma:emma>
          </inkml:annotationXML>
          <inkml:trace contextRef="#ctx0" brushRef="#br0">40-2 1839 0,'0'0'160'0,"0"0"-160"0,0 0 0 0,0 0 0 15,0 0 3808-15,-10 3 736 0,-2-1 128 0,12-2 48 0,0 0-2208 0,-10 5-432 16,10-5-96-16,-10 4 0 16,10-4-784-16,0 0-160 0,0 0-16 0,0 0-16 0,0 0-640 0,0 0-128 15,0 0-32-15,0 0 0 0,0 0-208 0,0 0 0 0,0 0 0 0,0 0 0 16,0 0 160-16,0 0-16 15,0 0 0-15,14 8 0 0,-14-8 128 0,15 8 32 16,1 1 0-16,1-3 0 0,0 0 80 0,2 0 0 0,-1 3 16 0,1 1 0 16,-3 0-160-16,1-2-48 0,2 1 0 0,-2 1 0 15,-2 3-192-15,-2 1 0 0,-1-1 0 0,0 2 0 0,-5 2 0 16,-1-2 0-16,-6-15 0 0,4 17 0 0,-4 0 0 16,-2 0 0-1,-1 0 0-15,-2-1 0 0,-2 1-176 0,-2-2 176 16,-1-3-160-16,-2 2 160 0,-3 1-144 0,0 0 144 0,0 0-128 15,-2 2 128-15,-1-2 0 0,1 0 0 0,-2 0 144 0,3-3-144 16,-3-2 240-16,4 0-64 0,1 0-16 0,3-1 0 16,-3-4-160-16,14-5 192 0,0 0-192 0,0 0 192 0,0 0-48 0,0 0 0 15,0 0 0-15,19 3 0 16,8-5 32-16,6 1 0 0,6-6 0 0,8-3 0 16,5 0-176-16,5-5 0 0,4-5 0 0,5-2 0 15,1 1-1168-15,2 0-320 16</inkml:trace>
          <inkml:trace contextRef="#ctx0" brushRef="#br0" timeOffset="415.3236">819-241 27519 0,'0'0'608'0,"0"0"128"0,0 0 32 0,0 0 0 0,0 0-624 0,0 0-144 0,0 0 0 0,0 0 0 16,0 0 0-16,2 5 0 0,-2 14 0 0,-2-4 0 15,2-15 128-15,-5 20-128 0,0 2 128 0,-2 0-128 0,-1 1 320 0,1 4 0 16,2 2-16-16,3 6 0 16,2 7 384-16,0-1 80 0,2-1 0 0,3 4 16 15,4-1-144-15,2 1-16 0,4-3-16 0,2-3 0 16,2-2-32-16,3-6 0 0,3-3 0 0,2-4 0 15,1-1-320-15,3-3-64 0,-4-4 0 0,0-2-16 32,-2-3-1968-32,2-4-384 0,0-8-64 0</inkml:trace>
          <inkml:trace contextRef="#ctx0" brushRef="#br0" timeOffset="691.764">1273-216 4607 0,'0'0'400'0,"0"0"-400"16,0 0 0-16,0 0 0 0,7 14 7312 0,2-2 1392 0,-1-2 256 0,4 0 64 16,1-2-6976-16,1-1-1408 15,-1 0-288-15,4 3-48 0,0 3-304 0,0 2 0 16,-4-1 0-16,2 3 0 0,0 3 0 0,0 3-192 0,-1 3 192 0,-2 1-192 15,-1-1 192-15,1 5 0 16,-2 2 0-16,0 1 0 0,-1-2 0 0,-2 0 0 0,-2-5 0 0,0-2 0 16,0-1-288-16,0-4-16 0,0-3 0 0,-2-7-10688 15,-3-10-2128-15</inkml:trace>
          <inkml:trace contextRef="#ctx0" brushRef="#br0" timeOffset="1064.8062">1729-88 9215 0,'0'0'816'0,"0"0"-656"0,-8 10-160 0,8-10 0 16,0 0 6208-16,-7 14 1216 0,7-14 256 0,-3 17 32 0,1-1-5936 0,4 1-1200 15,0-2-224-15,1 2-48 16,4-2-880-16,-1 2-192 0,1 0-16 0,2-2-16 15,1-3-432-15,0 3-96 16,0 0-16-16,2-3 0 0,1 1 352 0,-1 1 64 0,-2-4 16 0,0 0 0 0,0 0 736 0,2-1 176 16,0 1 0-16,-1-5 0 0,-11-5 896 0,16 0 160 15,-3-4 32-15,0-1 16 0,-2-3 112 0,0-2 0 16,1-2 16-16,0-1 0 0,0-4-512 0,-2 2-96 0,-2 1-32 0,1-4 0 16,-1-3-400-16,0 0-192 15,-3-3 160-15,1 1-160 0,-1-1 0 0,-2 0 0 16,-3 1-208-16,0 1 64 0,-2-3-176 0,1 5-48 15,-4 3 0-15,-1 0 0 16,3 0-288-16,-5 2-64 0,-6 7-16 0,-6 2 0 16,-3 5-160-16,-8 1-16 0,-4 1-16 0,-7 6 0 15,-5 5-1344-15,-4 3-272 0,-3 2-48 0</inkml:trace>
          <inkml:trace contextRef="#ctx0" brushRef="#br0" timeOffset="1620.9379">2248-497 2751 0,'0'0'256'0,"0"0"-256"0,0 0 0 0,0 0 0 16,-5-8 4048-16,5 8 768 0,0 0 160 0,0 0 16 15,0 0-2656-15,0 0-544 0,0 0-96 0,0 0-32 16,0 0-544-16,13 3-112 0,0 2-32 0,4 2 0 15,2 2-208-15,3 2-64 0,3 4 0 0,4 4 0 16,-1 3 112-16,4 3 16 0,2 2 0 0,1 2 0 16,2 1-176-16,3 2-16 0,3 1-16 0,-1 5 0 15,0-1-48-15,-4 1 0 0,-2 3 0 0,-8 2 0 16,-6 4-320-16,-7-1-80 0,-6-4-16 0,-8 0 0 16,-6-5-368-16,-6 0-80 0,-6-2-16 0,-8-1 0 15,-9-7-1680-15,-8 0-352 0,-7-2-64 0,-1 4-7888 16,-3 1-1568-16</inkml:trace>
        </inkml:traceGroup>
      </inkml:traceGroup>
    </inkml:traceGroup>
  </inkml:traceGroup>
</inkml:ink>
</file>

<file path=ppt/ink/ink12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6:33.43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F2DF33AE-431A-44BF-A7B6-191CD9CF6AC0}" emma:medium="tactile" emma:mode="ink">
          <msink:context xmlns:msink="http://schemas.microsoft.com/ink/2010/main" type="writingRegion" rotatedBoundingBox="15771,9707 21763,9450 21830,11005 15837,11262">
            <msink:destinationLink direction="with" ref="{BDE34F29-B32B-4DD8-A674-81828F46B7A0}"/>
          </msink:context>
        </emma:interpretation>
      </emma:emma>
    </inkml:annotationXML>
    <inkml:traceGroup>
      <inkml:annotationXML>
        <emma:emma xmlns:emma="http://www.w3.org/2003/04/emma" version="1.0">
          <emma:interpretation id="{DF1B5965-B0F3-4176-AFFE-CD6FBCC7D11B}" emma:medium="tactile" emma:mode="ink">
            <msink:context xmlns:msink="http://schemas.microsoft.com/ink/2010/main" type="paragraph" rotatedBoundingBox="15771,9707 21763,9450 21830,11005 15837,11262" alignmentLevel="1"/>
          </emma:interpretation>
        </emma:emma>
      </inkml:annotationXML>
      <inkml:traceGroup>
        <inkml:annotationXML>
          <emma:emma xmlns:emma="http://www.w3.org/2003/04/emma" version="1.0">
            <emma:interpretation id="{F415656C-0F3B-4858-B1B3-F5A741217679}" emma:medium="tactile" emma:mode="ink">
              <msink:context xmlns:msink="http://schemas.microsoft.com/ink/2010/main" type="line" rotatedBoundingBox="15771,9707 21763,9450 21830,11005 15837,11262"/>
            </emma:interpretation>
          </emma:emma>
        </inkml:annotationXML>
        <inkml:traceGroup>
          <inkml:annotationXML>
            <emma:emma xmlns:emma="http://www.w3.org/2003/04/emma" version="1.0">
              <emma:interpretation id="{B6ADA29D-3EBC-4EDB-B8A3-53920A7CDEFB}" emma:medium="tactile" emma:mode="ink">
                <msink:context xmlns:msink="http://schemas.microsoft.com/ink/2010/main" type="inkWord" rotatedBoundingBox="15771,9707 18216,9602 18283,11157 15837,11262">
                  <msink:destinationLink direction="with" ref="{CBA5F664-216F-4687-95B5-603F20D8A08A}"/>
                </msink:context>
              </emma:interpretation>
              <emma:one-of disjunction-type="recognition" id="oneOf0">
                <emma:interpretation id="interp0" emma:lang="" emma:confidence="1">
                  <emma:literal/>
                </emma:interpretation>
              </emma:one-of>
            </emma:emma>
          </inkml:annotationXML>
          <inkml:trace contextRef="#ctx0" brushRef="#br0">30 52 16287 0,'0'0'720'0,"0"0"160"0,-9 6-704 0,9-6-176 0,-11 4 0 0,11-4 0 0,0 0 896 0,0 0 128 16,0 0 48-16,0 0 0 0,-10-2-816 0,10 2-256 15,0 0 160-15,0 0-160 16,0 0-512-16,0 0-176 0,0 0-32 0,0 0-16 16,0 0 0-16,0 0 0 0,-9-8 0 0,9 8 0 0,0 0 1056 0,0 0 224 15,0 0 32-15,0 0 16 0,0 0 768 0,0 0 160 0,0 0 16 0,0 0 16 16,0 0-224-16,0 0-48 15,0 0-16-15,0 0 0 0,0 0-592 0,0 0-112 16,0 0-32-16,0 0 0 0,0 0-288 0,0 0-64 16,0 0-16-16,0 0 0 0,0 0-32 0,0 0 0 0,0 0 0 0,0 0 0 15,0 0 48-15,0 0 0 0,5-14 0 0,-5 14 0 16,0 0 144-16,0 0 48 0,14-8 0 0,-14 8 0 16,15-5 144-16,-2 1 48 0,-13 4 0 0,19-3 0 15,-1 0 16-15,1 1 0 0,-2 2 0 0,-1 0 0 16,1 0-192-16,0-2-16 0,2 1-16 0,-3-1 0 0,1 0-112 0,0 0-32 0,0 2 0 15,-17 0 0 1,17-1 32-16,-17 1 0 0,17 0 0 0,-17 0 0 16,0 0 48-16,13 3 16 0,-13-3 0 0,0 0 0 15,0 0 80-15,0 0 0 0,13 7 16 0,-13-7 0 16,0 0-32-16,9 15-16 0,-9-15 0 0,5 17 0 0,0-2-128 0,-2 2-32 16,-3 0 0-16,2 1 0 15,0 1 0-15,-4-1 0 0,0 1 0 0,1 1 0 16,1-2 64-16,0 3 0 0,0 0 0 0,0 3 0 0,0 1-32 0,1-1 0 15,1 1 0-15,1-1 0 0,-1-3-32 0,0 0 0 0,-1 1 0 0,3-1 0 16,-1 1-16-16,1 2-16 16,-1-1 0-16,2 3 0 0,2-3-32 0,-2 2-128 15,0-3 192-15,0 0-64 0,-2-2-128 0,4 4 0 16,-2-1 0-16,0 1 0 0,-2-2 0 0,1 0 0 16,-1-2 0-16,0 4 0 0,-1-1 0 0,0 1 0 15,-1-3 0-15,-1 3 0 0,-1-2 0 0,1-2 0 16,0 0 0-16,-2-3 0 0,0-3 0 0,2-4 0 15,0-10 0-15,0 0-176 0,0 0-64 0,0 0-16 16,0 0 0-16,0 0 0 16,0 0-432-16,5-15-80 0,-1-2-32 0,-1-2-12544 0,1-1-2512 0</inkml:trace>
          <inkml:trace contextRef="#ctx0" brushRef="#br0" timeOffset="373.9">60 551 13823 0,'0'0'608'0,"0"0"128"0,0 0-592 0,-5 12-144 16,5-12 0-16,0 0 0 0,0 0 2928 0,0 0 544 15,0 0 112-15,0 0 32 0,0 0-2464 0,0 0-512 16,0 0-80-16,0 0-32 0,0 0-96 0,0 0-32 16,0 0 0-16,0 0 0 0,0 0-32 0,0 0-16 15,0 0 0-15,0 0 0 0,0 0 160 0,15 2 16 16,-1-2 16-16,-1 0 0 0,1 0-48 0,1-2-16 15,-2-1 0-15,2-1 0 0,0-1-288 0,1 0-48 16,0 0-16-16,5-2 0 0,1-1-128 0,1 0-224 16,-3-2 48-16,0-1-10272 0,-1 1-2064 0</inkml:trace>
          <inkml:trace contextRef="#ctx0" brushRef="#br0" timeOffset="821.1509">595-118 28735 0,'-13'16'1280'0,"13"-16"256"0,-12 11-1232 16,2-3-304-16,10-8 0 0,0 0 0 0,-9 8 1136 0,9-8 160 15,0 0 48-15,0 0 0 0,0 0-1120 0,-5 12-224 16,5-12 0-16,0 0 0 0,0 0-240 0,-3 17 32 15,3-17 0-15,-2 17 0 0,2 0 208 0,4-1 0 16,-1 3 0-16,2 1 0 0,0 0 224 0,4 2 96 0,-1 2 0 0,4 4 16 16,1-2 240-16,2 6 32 0,2 3 16 0,2 0 0 15,1 2-96-15,0-1-16 16,-3-3 0-16,1-1 0 0,1 2-128 0,-1-4-16 16,1-3-16-16,1-2 0 0,-1-4-352 0,-3-5 0 0,-2-4 0 0,1-3 0 15,2-4-2096-15,0-5-336 16,-4-7-64-16,6-2 0 0</inkml:trace>
          <inkml:trace contextRef="#ctx0" brushRef="#br0" timeOffset="1587.7589">848-90 10127 0,'0'0'896'0,"0"0"-704"15,-11 10-192-15,11-10 0 0,-11 7 3104 0,11-7 592 16,0 0 112-16,0 0 32 0,0 0-2304 0,0 0-464 0,0 0-96 0,0 0-16 16,0 0-512-16,0 0-96 0,0 0-32 0,15 3 0 15,0-1-176-15,-2 1-144 0,-13-3 192 0,16 7-192 16,-1 0 672-16,0 0 32 0,-2 1 0 0,-1 2 0 15,0 2 176-15,1 0 32 0,1 0 16 0,-1-1 0 16,1 4-368-16,-1 1-80 0,2-3-16 0,0-1 0 16,-3 0-208-16,0-4-32 0,-12-8-16 0,15 10 0 15,-1-1-208-15,-3-4 0 0,-11-5 0 0,16 3 0 0,-5-1 128 0,-11-2-128 16,15-2 0-16,1 0 0 16,-1-3 144-16,0 0-144 0,0 0 128 0,0-2-128 15,0 1 0-15,2-4 0 0,2-2 0 0,-1 0 0 16,-1-1 0-16,0-3-192 0,-2 3 0 0,-2-2 16 15,-1 0-176-15,-2 0-32 0,-3-1-16 0,0 3 0 16,-7 13-16-16,3-15 0 16,-3 15 0-16,0 0 0 0,-2-15 416 0,2 15 0 0,-3-12 0 0,3 12 0 0,0 0 256 15,0 0 48-15,-12-7 0 0,12 7 0 0,0 0 16 0,-12-2 0 16,12 2 0-16,0 0 0 0,0 0-80 0,0 0-16 16,0 0 0-16,0 0 0 0,0 0-64 0,0 0-16 15,0 0 0-15,0 0 0 0,0 0 112 0,0 0 32 16,12 12 0-16,-2 0 0 0,-1 0-64 0,-1 0-16 0,-8-12 0 0,10 16 0 15,0 0-32-15,0-1-16 16,-1 0 0-16,1 2 0 0,0 1 112 0,0-1 32 16,0-2 0-16,0 2 0 0,-1 0 80 0,1 1 0 0,-2-1 16 0,1 2 0 15,-3 1-160-15,1 0-48 16,2-2 0-16,-1 3 0 0,-1-3-192 0,-1 1 0 0,-1-1 128 0,2-1-128 16,0 0-160-16,0-2-80 0,-2 0-16 0,0-3 0 31,-5-12-544-31,0 0-112 0,0 0-32 0,0 0 0 15,7 8-1808-15,-7-8-352 0,0 0-80 0,13-1-10992 0</inkml:trace>
          <inkml:trace contextRef="#ctx0" brushRef="#br0" timeOffset="3554.4631">1514-225 6447 0,'0'0'272'0,"0"0"80"0,0 0-352 0,0 0 0 15,0 0 0-15,0 0 0 0,0 0 3056 0,10-7 528 0,2-1 128 0,-1-1 0 31,1 1-3456-31,2 1-704 0,-1 2-144 0,2 2-32 16,0-2-720-16,1 0-128 0,-5 0-48 0,3 0 0 16,1 1 576-16,-2 3 112 0,-13 1 32 0,14 0 0 0,-14 0 1536 0,13 5 304 0,-13-5 64 0,14 6 16 0,1 1 800 0,-2-2 144 15,-13-5 48-15,17 4 0 16,3 1-864-16,-1 1-160 0,-1 1-48 0,3 0 0 16,1 0-816-16,-1-1-224 0,0-1 0 0,-1 0-10912 0</inkml:trace>
          <inkml:trace contextRef="#ctx0" brushRef="#br0" timeOffset="2039.8983">1798-242 4607 0,'0'0'192'0,"0"0"64"0,-12 7-256 0,12-7 0 0,-11 3 0 0,11-3 0 16,-12 2 4416-16,12-2 848 15,-12 0 176-15,12 0 16 16,0 0-4848-16,0 0-976 0,-13 0-192 0,13 0-32 15,0 0 32-15,0 0 16 0,0 0 0 0,0 0 0 0,-9 8 864 0,9-8 192 16,-7 10 16-16,2 2 16 0,2 0 512 0,1 1 96 16,2-13 32-16,2 21 0 0,0-1 32 0,-1 0 16 15,3-1 0-15,-1-1 0 0,-1-1-464 0,1 1-112 16,1-1-16-16,-1 0 0 0,0 0-400 0,2-4-96 16,0 2-16-16,2-1 0 0,-7-14-128 0,10 12 0 15,-10-12 0-15,15 8 128 0,-1-3 64 0,-1-1 0 0,-13-4 0 0,17 0 0 16,0-4-16-16,0 1 0 0,0-2 0 0,-1-2 0 15,1-3 0-15,0 0 0 0,0-2 0 0,-2 0 0 16,0 2-176-16,0-2 0 0,-1-1 0 0,-2-1 128 16,-2 1-128-16,-4 0 0 0,-1 1 0 0,-5 12-176 15,0-15-64-15,-3 3-16 0,-4 2 0 0,-6 0 0 32,-9 0-336-32,-5 1-80 0,-8 2-16 0,-7 2-9152 0,-5 4-1824 0</inkml:trace>
          <inkml:trace contextRef="#ctx0" brushRef="#br0" timeOffset="2938.9473">1865-600 24303 0,'0'0'1072'0,"0"0"224"0,0 0-1040 0,0 0-256 0,0 0 0 0,0 0 0 16,0 0 944-16,19 1 128 0,-2-2 16 0,1 1 16 15,3-2-816-15,0 2-160 0,1-5-128 0,3 2 144 16,1 3-144-16,-1 0 0 0,-1 0 0 0,1 3 128 16,0 0-128-16,0 1 0 0,-3 1 0 0,2 0 0 0,-1 5 384 0,-1 0 0 15,-2 2 0-15,0 0 0 16,-3 3 464-16,-2 3 96 0,1 2 16 0,-3 2 0 15,1 4-384-15,-3 2-64 0,1 2 0 0,0 1-16 16,-4-3-304-16,-1 3-48 0,-2 2-16 0,0 3 0 16,0 1-128-16,-2 0 192 0,-3 0-192 0,0-2 192 15,0-1 64-15,0-1 0 0,-1 3 16 0,2-3 0 16,3-4 16-16,-2-1 0 0,-1-2 0 0,1-1 0 16,-2-1-288-16,0-1-144 0,0 1 16 0,0-3 0 15,-2 0-2304-15,-3-3-448 0,-8 2-80 16,-6-4-32-16</inkml:trace>
        </inkml:traceGroup>
        <inkml:traceGroup>
          <inkml:annotationXML>
            <emma:emma xmlns:emma="http://www.w3.org/2003/04/emma" version="1.0">
              <emma:interpretation id="{51AACB2F-64E6-4928-AB2D-A2522C073CA2}" emma:medium="tactile" emma:mode="ink">
                <msink:context xmlns:msink="http://schemas.microsoft.com/ink/2010/main" type="inkWord" rotatedBoundingBox="19305,9646 21767,9540 21817,10716 19355,10821"/>
              </emma:interpretation>
              <emma:one-of disjunction-type="recognition" id="oneOf1">
                <emma:interpretation id="interp1" emma:lang="" emma:confidence="1">
                  <emma:literal/>
                </emma:interpretation>
              </emma:one-of>
            </emma:emma>
          </inkml:annotationXML>
          <inkml:trace contextRef="#ctx0" brushRef="#br0" timeOffset="7023.2543">4490-397 11055 0,'0'0'976'0,"0"0"-784"15,0 0-192-15,0 0 0 0,0 0 2176 0,0 0 400 16,0 0 80-16,0 0 16 0,0 0-1744 0,0 0-352 16,0 0-64-16,0 0 0 0,0 0 112 0,0 0 16 15,0 0 16-15,-10 15 0 0,-2 1 656 0,4 0 128 16,1 1 32-16,0 3 0 0,2-1-208 0,0 5-48 0,2 2 0 0,-2 6 0 16,0 0-576-16,0 4-128 0,0-3-32 0,-2 4 0 15,2 2-288-15,0 0-64 0,0-4-128 0,0 0 192 16,-2-4 16-16,2 1 0 0,2 0 0 0,1 1 0 0,2 3 304 15,3-3 64 1,2 1 16-16,4-2 0 0,3-3-144 0,1-1-48 0,2-1 0 0,5-2 0 16,2-1-208-16,4-4-32 0,2-3-16 0,4 0 0 15,2-7-304-15,3-3-64 0,3-6-16 0,2-1-11904 16,-1-7-2384-16</inkml:trace>
          <inkml:trace contextRef="#ctx0" brushRef="#br0" timeOffset="7606.6344">4945-287 17503 0,'0'0'768'0,"0"0"176"0,0 0-752 0,0 0-192 0,0 0 0 0,-6 11 0 16,6-11 2672-16,0 0 496 0,0 0 96 0,0 0 32 15,-5 14-2592-15,5-14-528 0,0 0-176 0,-5 15 0 16,5-15 0-16,-5 15 0 0,-1-3 0 0,1 0 0 15,5-12 0-15,-7 18 128 0,-2 2-128 0,1-1 0 16,-2 3 656-16,0 1 32 0,0 4 0 0,0 0 0 16,0 2 16-16,-1-1 0 0,1 1 0 0,2-2 0 15,1 0-240-15,0 0-32 0,2-2-16 0,2 0 0 16,1 1-144-16,2-1-16 0,2 0-16 0,3-3 0 16,0-2-112-16,2-1-128 0,3-4 176 0,2-2-176 15,3-3 0-15,2-1 0 0,0-4 0 0,1-4 0 0,1-1 0 16,1-3 0-16,0-2 0 0,2-2 0 15,0-1-128-15,1-1-48 0,-1 1 0 0,0-2 0 0,-2-2-128 0,0 0-16 0,-1 1-16 16,-4-1 0-16,-2 2 80 0,-2 0 32 0,-5 0 0 16,-6 10 0-1,0 0 224-15,4-12-144 0,-4 12 144 0,-4-12-128 0,-1 4 128 0,-1-1 0 16,-5 2-144-16,-2 2 144 0,-4 2-320 0,0 1 16 16,2-1 0-16,-2 1 0 0,-3-1 112 0,0 0 0 15,0-1 16-15,3 3 0 0,2-1 176 0,1 0 0 0,3 0 0 0,11 2 0 16,-14-1 0-16,2 2 0 15,2 3 0-15,0 1 0 16,0 3-1472-16,0 1-192 0</inkml:trace>
          <inkml:trace contextRef="#ctx0" brushRef="#br0" timeOffset="6527.1411">3573 74 26783 0,'0'0'1184'0,"0"0"240"0,-12-6-1136 0,12 6-288 0,-8-9 0 0,8 9 0 15,-7-8 1104-15,7 8 176 0,0 0 16 0,-6-9 16 16,1-1-768-16,5 10-160 0,-4-8-16 0,4 8-16 15,0 0-352-15,-5-7 0 0,5 7 0 0,0 0 0 16,0 0 0-16,0 0 176 0,0 0-48 0,0 0 0 16,0 0 240-16,0 0 32 0,0 0 16 0,14-5 0 15,1 2-96-15,0 1-32 0,0 0 0 0,2 1 0 16,0-4-128-16,1 3-32 0,1 2 0 0,-1 0 0 16,1 0-128-16,-1 2 160 0,1 1-160 0,-1 0 160 15,-3-3-160-15,1 4 128 0,-1-1-128 0,-15-3 128 16,13 9-128-16,-13-9 0 0,14 11 0 0,-6 1 0 0,-8-12 0 0,5 17 0 15,-5-2 0-15,0 0 128 0,0-15-128 16,-5 20 0-16,-3 1 0 0,-1-1 0 0,1-2 0 0,-4 1 0 16,0-1 0-16,-1 1 0 0,-1-2 144 0,1 1-144 15,1-1 160-15,-1 3-160 0,-3-1 0 0,1-2 128 16,0-2-128-16,2 2 0 0,1-6 128 0,0-2-128 16,2-3 176-16,10-6-176 0,-13 7 240 0,1-2-64 15,12-5-16-15,-10 5 0 0,10-5-160 0,0 0 0 16,0 0 0-16,0 0 0 0,0 0 0 0,0 0 0 15,0 0 0-15,0 0 0 0,0 0 192 0,15-1-32 0,2-3-16 16,1 3 0-16,4 2-144 0,3-2 192 16,2-6-192-16,5 0 192 0,5-1-192 0,2-1 0 15,0-1 0-15,1 2 0 0,2-1-272 0,-2 1-96 0,-3 1-16 0,-3 0-16560 16</inkml:trace>
          <inkml:trace contextRef="#ctx0" brushRef="#br0" timeOffset="9150.8224">5106-279 11567 0,'0'0'256'0,"0"0"48"0,0 0 16 0,0 0 0 0,0 0-320 0,0 0 0 0,0 0 0 0,0 0 0 16,0 0 1584-16,0 0 240 0,0 0 48 0,0 0 16 15,0 0-560-15,0 0-112 0,0 0-32 0,0 0 0 0,0 0-288 0,0 0-48 16,0 0-16-16,0 0 0 16,0 0-224-16,0 0-48 0,15 5-16 0,-15-5 0 15,15 4-224-15,-15-4-32 0,0 0-16 0,15 1 0 16,1-1-64-16,-16 0-16 0,0 0 0 0,0 0 0 0,15 4-64 0,-15-4 0 16,0 0-128-16,0 0 192 0,13 8 48 0,-13-8 0 0,0 0 0 0,14 12 0 15,-3-2 128-15,-11-10 16 16,12 10 16-16,2-2 0 0,-1-1 48 0,-1 0 0 15,-12-7 0-15,18 5 0 0,1-2-80 0,-1 1-16 16,3-3 0-16,-1-1 0 0,2 0-160 0,1 0-48 16,1-1 0-16,1 1 0 0,-1-2-144 0,-4 0 0 15,-2 1 0-15,-4-1 0 16,-14 2-1408-16,0 0-192 0,0 0-64 0</inkml:trace>
          <inkml:trace contextRef="#ctx0" brushRef="#br0" timeOffset="8106.2349">5343-294 5519 0,'0'0'240'0,"-12"8"64"0,1-4-304 0,11-4 0 0,-12 5 0 0,12-5 0 0,-12 5 6432 0,12-5 1232 16,0 0 240-16,0 0 48 0,0 0-6192 0,0 0-1248 16,-8 10-240-16,8-10-48 0,0 0-224 0,-7 13-160 15,7-13 32-15,-3 17 0 0,-2-2 128 0,1 2-128 0,3 2 128 0,1 4-128 16,-2 1 128-16,0 1 0 15,1 0 0-15,-1 1 128 0,2-1 160 0,2-2 32 16,-2 1 16-16,3-4 0 0,2-1-80 0,2-3-32 0,-1-2 0 0,4-4 0 16,4-2-224-16,-1-1 0 15,1-2 128-15,3-1-128 0,0-4 0 0,1 0 0 16,1-4 0-16,-1 1 0 0,2-2-208 0,0-2 64 16,1-1 16-16,-1-2 0 0,0-1-128 0,-2 0 0 0,-1-3-16 15,-2 1 0 1,-3-2-128-16,-2-1-32 0,-3 1 0 0,-4 2 0 15,-4-1-80-15,-3 1 0 0,-2-2-16 0,-4 3 0 16,-6 2-496-16,-5 3-80 0,-6 0-32 0,-2 4-7504 0,-3-2-1520 0</inkml:trace>
          <inkml:trace contextRef="#ctx0" brushRef="#br0" timeOffset="8561.0113">5698-678 17503 0,'0'0'768'0,"0"0"176"0,0 0-752 0,5 16-192 16,-5-16 0-16,10 13 0 0,1-1 4576 0,0-2 880 15,-11-10 176-15,15 10 48 0,1 0-4176 0,-1 0-832 16,0-1-160-16,0 1-48 0,0 3-336 0,0 2-128 0,0 4 0 0,-1 3 0 0,-1 3 0 0,1 5 128 15,-2 5-128-15,-1 8 0 0,1 2 240 0,-2 5 0 0,0 6 0 0,0-1 0 32,1 3 128-32,-3-3 16 0,-3-3 16 0,0-1 0 0,-2-2-272 0,1-2-128 0,-4-3 0 15,-2-2 128-15,-3-2-128 0,-2-5 0 0,-4-4-192 16,-5-3 192 15,0 2-816-31,-5-4-32 0,-6-3-16 0,-8-3-11040 0,-10-1-2224 0</inkml:trace>
        </inkml:traceGroup>
      </inkml:traceGroup>
    </inkml:traceGroup>
  </inkml:traceGroup>
</inkml:ink>
</file>

<file path=ppt/ink/ink12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6:07.32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BA5F664-216F-4687-95B5-603F20D8A08A}" emma:medium="tactile" emma:mode="ink">
          <msink:context xmlns:msink="http://schemas.microsoft.com/ink/2010/main" type="inkDrawing" rotatedBoundingBox="18099,6031 20582,15146 16611,16228 14128,7113" semanticType="enclosure" shapeName="Other">
            <msink:sourceLink direction="with" ref="{B6ADA29D-3EBC-4EDB-B8A3-53920A7CDEFB}"/>
          </msink:context>
        </emma:interpretation>
      </emma:emma>
    </inkml:annotationXML>
    <inkml:trace contextRef="#ctx0" brushRef="#br0">7357 64 9215 0,'0'0'816'0,"0"0"-656"0,0 0-160 0,0 0 0 16,0 0 1792-16,0 0 320 0,12-5 64 0,-12 5 0 15,0 0-1264-15,0 0-256 0,0 0-48 0,0 0-16 16,9-9-144-16,-9 9-48 0,0 0 0 0,0 0 0 15,0 0 176-15,0 0 48 0,0 0 0 0,0 0 0 16,0 0 240-16,0 0 48 0,0 0 16 0,0 0 0 16,0 0-256-16,6 12-48 0,-1 2-16 0,-1 1 0 15,-1 2-352-15,1 1-64 0,-1 6 0 0,0 3-16 16,1 5 32-16,-1 8 16 0,0 5 0 0,1 7 0 16,-3 7-224-16,-1 9 144 0,0 6-144 0,0 3 128 15,2 1-128-15,1-1 0 0,1 0 144 0,-1 2-144 0,2 2 1072 16,0 3 144-16,0 5 16 0,2 1 16 15,1-5-1520-15,1 0-304 0,1-10-64 16,2 1-16-16,3 0 976 0,3 4 192 0,4 5 32 0,0-3 16 0,0-3 16 0,3-3 16 16,1-6 0-16,0-1 0 0,1-5-144 0,0 2-16 15,0 1-16-15,-2 6 0 0,-1 1-288 0,-2 1-128 16,0-1 128-16,-2-5-128 0,-2-5 0 0,-1 2 0 16,-2-2 0-16,-1 2 0 0,-4 1 0 0,-2 2 0 15,-1 3 128-15,-2 1-128 0,-1-1 0 0,-3-3 0 16,-2-7 144-16,-3 4-144 0,1 1 368 0,-2 2 0 0,0 2 0 0,0 4 0 15,0 3 160-15,1-2 48 16,1-6 0-16,1-4 0 0,2-2-176 0,4 0-16 16,-1 0-16-16,4 3 0 0,-1 4-112 0,4-1 0 0,2 4-16 0,0-3 0 15,0 1-240-15,1-6 128 16,-1-2-128-16,1 0 0 0,-1 1 0 0,0 1 0 0,0 0 0 0,-2 3 0 0,-2 0 160 0,1 0-160 16,-3-4 160-16,0-3-160 15,-3-3 0-15,0 0 0 0,-3-2 0 0,0 1 0 16,0-1 0-16,0 3 0 0,-1 6 0 0,1 5 0 15,3-2 0-15,0 0 0 0,2-5 128 0,2 0-128 0,0-6 464 16,3 1 0-16,2-1 0 0,1-1 0 16,1 0-128-16,1-2-16 0,-2 1-16 0,2-4 0 15,0-5-304-15,2-3 160 0,-2-4-160 0,1-3 128 16,-1-3-128-16,-2-2 0 0,-4-2 0 0,1-3 128 16,-2-2-128-16,2-1 0 0,-5-2 0 0,-1 1 0 15,-1 3 0-15,0 1 0 0,1 1 0 0,-1 1 0 16,2 1 0-16,2 5 0 0,0 4 0 0,1 3 0 15,0 2 0-15,3 0 0 0,-1-2 0 0,1-4 0 0,5-1 0 0,-1-5 0 16,-2-3 0-16,1-4 0 0,-1-1 0 0,1-2 0 16,-1 0 128-16,0-2-128 0,-4-3 0 15,1-1 0-15,0 0 0 0,-2-1 0 0,1 0-192 0,-2 2 192 16,-1 1-160-16,1 4 160 16,-2 2-128-16,4 3 128 0,-4 1 0 0,1 6-144 0,1 6 0 0,-2 4 0 15,2 3 0-15,-2 0 0 0,0 0 144 0,-2 0-208 0,2 0 80 0,2-3 128 16,-4-2 0-16,1-1 0 15,-1-6 0-15,2-1 0 0,0-6-192 0,0-1 192 0,-1-5-160 0,1-5 160 16,-2-4-384-16,-3-13 32 16,5 7 0-16,-5-7 0 15,7-7-1248-15,0-6-256 0,-1-11-64 0</inkml:trace>
    <inkml:trace contextRef="#ctx0" brushRef="#br0" timeOffset="1370.0188">10497 155 4607 0,'0'0'400'0,"0"0"-400"0,0 0 0 0,-7 13 0 16,1-3 4880-16,6-10 896 0,0 0 176 0,0 0 48 16,-5 15-3936-16,5-15-784 0,0 14-144 0,0-14-48 0,3 15-608 0,-3-15-128 15,7 13-32-15,3-1 0 0,2-3-48 0,1 2-16 0,2 0 0 0,4 2 0 16,1 0 96-16,0 3 16 15,0-1 0-15,2 3 0 0,0 2-96 0,0 2-16 0,0 4 0 0,0 2 0 16,-1 7-256-16,0 2 160 16,-3 4-160-16,1 4 128 0,-2 6-128 0,-1-1 0 0,-1 1 144 0,1 1-144 15,-3 0 0-15,1 5 144 0,-1 4-144 0,0 4 0 16,-1 3 160-16,0 4-160 16,0 9 128-16,0-4-128 0,1-1 0 0,0-2 128 0,3-2-128 0,-1 2 0 15,0 2 0-15,0 5 0 0,-1 6 0 0,-1 1 0 16,-3-1 0-16,0-8 0 0,-1-6 0 0,1-4 0 15,0-2 0-15,-2 4 0 0,-1 1 128 0,1 4-128 16,2 1 352-16,2-3 32 0,2-3 16 0,1-2 0 16,0-2 112-16,3 2 0 0,1 0 16 0,-1 7 0 15,-1 6-208-15,0-1-32 0,2-2-16 0,-3-3 0 16,0-2-272-16,-1-2 0 0,0 1 128 0,0 6-128 0,-2 0 0 0,3 5 0 16,-3 3 0-16,1 1 0 15,-3-6 0-15,1-3 0 0,-2 0 0 0,-1 2 0 0,-3 0 0 0,1 1 0 16,0 4-160-16,1-5 160 15,1-4 0-15,2-4 0 0,1-8 0 0,2-1 0 16,1-1 256-16,0-1 64 0,0 2 0 0,2-2 16 16,-2-3 48-16,2-2 0 0,0-1 0 0,0-6 0 0,1-3-256 15,-1 0-128-15,0-3 128 0,-2 0-128 0,-2-2 0 0,-1 0 0 0,0 2 0 0,-4-2 0 16,-3-2 0-16,-1 9 0 16,-3 5 0-16,1 5-128 0,-2-2 128 0,0 2 0 15,0 0 0-15,0-1 0 0,2-4 0 0,3-2 0 16,3-1 0-16,4-1 0 0,0-2 272 0,3 0 96 0,2-1 16 0,1-1 0 15,2-4 128-15,-1-3 16 16,-1-4 16-16,1-5 0 0,-1-5-416 0,-1-1-128 0,0-4 0 16,0-3 0-16,-4-3 896 0,-3-1 80 15,-1 2 16-15,-2-1 0 16,-2-1-1696-16,-2 0-352 0,0 3-64 0,-3 0-16 0,-1 3 1664 0,-3 3 336 0,-1-2 64 0,-1 4 16 31,-3-1-1568-31,1 4-304 0,-1 3-64 0,1 2-16 0,-2-1 1008 0,3 2 0 0,2 3 0 0,2 1 160 16,-1-2-160-16,4 0 128 0,4-1-128 0,1-2 128 15,0 0 0-15,1 2 0 0,3-3 0 0,1 1 0 16,0-3-128-16,2 3 128 0,-4 0-128 0,2 0 128 16,0-3-128-16,1 3 0 0,-6-1 0 0,0 1 0 15,-2-3 0-15,0 0 0 16,-3-1 0-16,-1 1 0 0,-3-2 0 0,1 0 0 0,0-4 0 0,-2-1 0 16,0-2 0-16,3-3 0 0,0-3 0 0,2-14 128 15,0 13-128-15,0-13 192 0,2 14-192 0,5-1 192 16,-1 2-192-16,6 2-176 0,0 0 48 0,3 3 0 15,0 4-80-15,4 1-16 0,1 0 0 0,2 2 0 16,-4 0 16-16,1-2 0 0,-4 4 0 0,-2-9 0 16,-4-3-64-16,-3-2-16 0,-6-15 0 0,-8 12-12784 0,-12-9-2560 0</inkml:trace>
  </inkml:traceGroup>
</inkml:ink>
</file>

<file path=ppt/ink/ink12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6:47.86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307FE773-BD9B-425F-B937-1D6B41A1E3EC}" emma:medium="tactile" emma:mode="ink">
          <msink:context xmlns:msink="http://schemas.microsoft.com/ink/2010/main" type="writingRegion" rotatedBoundingBox="11884,13150 14341,12308 14874,13861 12417,14704">
            <msink:destinationLink direction="with" ref="{BDE34F29-B32B-4DD8-A674-81828F46B7A0}"/>
          </msink:context>
        </emma:interpretation>
      </emma:emma>
    </inkml:annotationXML>
    <inkml:traceGroup>
      <inkml:annotationXML>
        <emma:emma xmlns:emma="http://www.w3.org/2003/04/emma" version="1.0">
          <emma:interpretation id="{63958D21-237C-4EC8-B2FC-619E9558F233}" emma:medium="tactile" emma:mode="ink">
            <msink:context xmlns:msink="http://schemas.microsoft.com/ink/2010/main" type="paragraph" rotatedBoundingBox="11884,13150 14341,12308 14874,13861 12417,14704" alignmentLevel="1"/>
          </emma:interpretation>
        </emma:emma>
      </inkml:annotationXML>
      <inkml:traceGroup>
        <inkml:annotationXML>
          <emma:emma xmlns:emma="http://www.w3.org/2003/04/emma" version="1.0">
            <emma:interpretation id="{14549D16-2494-4553-94A4-1C6259850878}" emma:medium="tactile" emma:mode="ink">
              <msink:context xmlns:msink="http://schemas.microsoft.com/ink/2010/main" type="line" rotatedBoundingBox="11884,13150 14341,12308 14874,13861 12417,14704"/>
            </emma:interpretation>
          </emma:emma>
        </inkml:annotationXML>
        <inkml:traceGroup>
          <inkml:annotationXML>
            <emma:emma xmlns:emma="http://www.w3.org/2003/04/emma" version="1.0">
              <emma:interpretation id="{A39FE663-8CAB-4CA6-AAE6-D57BF3C35725}" emma:medium="tactile" emma:mode="ink">
                <msink:context xmlns:msink="http://schemas.microsoft.com/ink/2010/main" type="inkWord" rotatedBoundingBox="11884,13150 14341,12308 14874,13861 12417,14704"/>
              </emma:interpretation>
              <emma:one-of disjunction-type="recognition" id="oneOf0">
                <emma:interpretation id="interp0" emma:lang="" emma:confidence="1">
                  <emma:literal>(8)</emma:literal>
                </emma:interpretation>
                <emma:interpretation id="interp1" emma:lang="" emma:confidence="0.5">
                  <emma:literal>(8 )</emma:literal>
                </emma:interpretation>
                <emma:interpretation id="interp2" emma:lang="" emma:confidence="0">
                  <emma:literal>18 )</emma:literal>
                </emma:interpretation>
                <emma:interpretation id="interp3" emma:lang="" emma:confidence="0">
                  <emma:literal>'8 )</emma:literal>
                </emma:interpretation>
                <emma:interpretation id="interp4" emma:lang="" emma:confidence="0">
                  <emma:literal>[8 )</emma:literal>
                </emma:interpretation>
              </emma:one-of>
            </emma:emma>
          </inkml:annotationXML>
          <inkml:trace contextRef="#ctx0" brushRef="#br0">1102 111 29887 0,'0'0'1328'0,"0"0"272"0,0 0-1280 0,-5 12-320 0,5-12 0 0,-10 9 0 16,10-9 1632-16,-10 10 272 0,-1-2 48 0,11-8 16 16,-8 9-1232-16,0-1-240 0,-3 0-48 0,3 2-16 0,1 4-432 0,1 1 0 15,-1 4 0-15,2 1 0 16,1 3-160-16,1 4 160 0,-2 4-208 0,2 2 80 15,-2 6 128-15,-2 5-128 0,0 4 128 0,0 5-128 16,-1-3 128-16,0 2 0 0,1 5 0 0,0-1 0 16,-1-2 0-16,1-4 0 0,0-3 0 0,4-1 0 15,0-4 0-15,3-7 0 0,3-5 128 0,4-4-128 0,1-1 176 0,4-7-48 16,5-2 0-16,5-10 0 16,4-6-544-16,10-6-112 15,6-8-32-15,3-8-15952 0</inkml:trace>
          <inkml:trace contextRef="#ctx0" brushRef="#br0" timeOffset="662.9708">1511 369 32079 0,'-10'13'1408'0,"10"-13"320"0,-14 12-1392 0,2-2-336 0,2-1 0 0,2-1 0 16,-1-1 1344-16,9-7 208 0,-11 6 48 0,2 1 0 15,9-7-1168-15,0 0-240 0,-10 5-32 0,10-5-16 16,0 0-400-16,0 0-96 0,0 0-16 0,-10 5 0 16,10-5-64-1,0 0-16-15,0 0 0 0,0 0 0 0,-3 12 304 0,3 2 144 0,1-1-160 0,4 2 160 16,2 0 0-16,3 4 256 0,2-2-16 0,1-1-16 16,3-2 160-16,0 1 48 0,1 2 0 0,2 0 0 0,-2 1-224 0,1 1-32 15,-1-1-16-15,1 1 0 0,1-1-160 0,-2 1 0 16,-2-1 0-16,0 1 0 0,-3-4-240 0,1-2 32 15,-1 2 0-15,-4 1 0 0,-8-16-32 0,5 20 0 0,-1 0 0 0,-1-3 0 0,-3-2 16 16,-3 2 0-16,-1 3 0 0,-2-1 0 16,-6-3-176-16,-2-1-48 15,-1 1 0-15,0-1 0 16,-2 0 224-16,-1-2 32 0,-4-3 16 0,0 2 0 0,2-2 176 0,-2-3 0 16,0-4 160-16,2 2-160 15,-2-1-512-15,2-6-208 0,1-3-48 0,1 0 0 0,-1 2 1552 0,3-4 304 0,-1-5 64 0,3 2 16 0,3 2-928 0,0-2-240 31,1-1 0-31,4-2 0 0,1-4 224 0,3 0 0 0,2 1 0 16,3-3 0-16,2-3 80 0,4 2 16 0,1 0 0 0,3 1 0 16,4-1-64-16,2 2 0 0,-1-1 0 0,4 1 0 15,0-3 16-15,1 3 0 0,1-4 0 0,1 0 0 0,0-1-144 0,-1 1-128 16,-4 0 192-16,0-2-192 16,1-3 0-16,-1-3 0 0,-2-2 0 0,1 0 0 0,-4-3 0 0,3-2 0 15,1 0-192-15,-1-2 48 16,-2 0-144-16,-1 1-32 0,-2-4 0 0,1 5 0 31,2 1-512-31,1 1-96 0,-3 1-32 0,-1 2-9600 0,-1 5-1936 0</inkml:trace>
          <inkml:trace contextRef="#ctx0" brushRef="#br0" timeOffset="1041.6108">1857-212 10127 0,'0'0'896'0,"-5"14"-704"0,5-14-192 0,-2 15 0 16,2-15 6400-16,9 18 1264 0,6 1 240 0,5-4 48 16,4-3-6096-16,4 0-1216 0,6 3-240 0,3 2-48 15,5 1-352-15,2 4-256 0,3 3 32 0,-2 6 16 16,-1 2 0-16,-2 6 0 0,0 3 0 0,-1 10 0 16,-6 9-16-16,-6 4 0 0,-8 3 0 0,-5 4 0 31,-8 5-1408-31,-15 11-288 0,-15 6-48 0,-6 0-16 15,-4 2 288-15,-5-10 48 0,-5-5 16 0,-4-9 0 0,-4-3 64 16,-1-2 16-16</inkml:trace>
          <inkml:trace contextRef="#ctx0" brushRef="#br0" timeOffset="-831.8459">368 604 12895 0,'0'0'1152'0,"0"0"-928"16,0 0-224-16,0 0 0 0,-8 9 4416 0,8-9 848 16,0 0 176-16,0 0 16 0,0 0-3744 0,0 0-752 0,0 0-160 0,-10 1-32 15,10-1-640-15,0 0-128 0,0 0 0 0,0 0 0 16,-12-3-320-16,3 1 48 0,1-1 0 0,8 3 0 0,0 0 64 0,0 0 16 15,-13 3 0-15,1 2 0 16,0 1 192-16,0 0 0 0,-1-1 0 0,-2 2 0 0,-2 1 0 0,0 3 128 16,-2-1 0-16,1 0-128 15,-4 0 384-15,4 0-48 0,-1-2 0 0,2 2 0 16,0 1-128-16,1 0-16 0,0 1-16 0,5-2 0 0,1 0-176 0,1-1 0 16,1 1 0-16,8-10 0 0,-9 13 0 0,9-13 0 0,0 0 0 0,0 0 0 15,-1 14-128-15,1-14 128 16,0 0-160-16,0 0 160 0,10 17-224 0,2-6 48 15,-12-11 16-15,20 9 0 16,0 1 160-16,0-2 0 0,4 1 0 0,-1-1 0 0,1 2 0 16,-1-1 0-16,1 2 128 0,3 3-128 0,0 1 0 15,1 0 144-15,-1 0-144 0,0 0 0 16,-2 1 0-16,1-3 0 0,1 0 0 0,-2 1 0 0,-3-2 0 0,-2-2 0 0,-3 0 0 0,-2 3 0 16,-2 2 0-16,-3-1 0 15,-3-2 0-15,-2 1 0 0,-5 1 0 0,0 1-272 16,-3-2 48-16,-6 1 16 15,-2-1-192-15,-5 2-48 0,0 2 0 0,-1-5 0 16,-3-4 448-16,-2 2-160 0,-3 1 160 0,-1-1 0 0,3 0 0 0,-4-2 0 16,0-1 0-16,0 0 144 0,2-2-16 0,0 1 0 15,1-2 0-15,0-1 0 0,-1-3-128 0,2 0 128 0,1 0-128 0,2-2 128 16,1-1-128-16,6 0 0 0,-1-2 0 0,4-2 0 16,10 7 192-16,-7-12 0 0,1 0 0 0,6 12 0 15,0 0 320-15,3-13 80 0,4-4 16 0,4 0 0 16,6 0-160-16,3-1-16 0,4-2-16 0,1 0 0 15,2-1-144-15,2-1-16 0,1-3-16 0,2-2 0 16,-3-1-240-16,3-1 144 0,0 4-144 0,0-4 128 16,-1-1-128-16,-2 0 0 0,-4-1 0 0,1-1 0 15,-3-3 0-15,1-2 0 0,-2-2 0 0,-1 2 0 16,1 2 0-16,0-4 192 0,0-3-192 0,-2 0 192 16,-1-3 0-16,-1 1 0 0,-1 0 0 0,-2-1 0 0,-1 1-192 0,1 0 0 15,-2 1 0-15,1 2 0 16,-2 4-320-16,-2 4-80 15,-2 1-32-15,-1 5 0 0,-2 3-1680 0,-5 6-352 16,-4 2-64-16,1 6-16 0</inkml:trace>
        </inkml:traceGroup>
      </inkml:traceGroup>
    </inkml:traceGroup>
  </inkml:traceGroup>
</inkml:ink>
</file>

<file path=ppt/ink/ink1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2:43.753"/>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1F52B1B5-9D6A-4649-BFFC-7223AF865B2B}" emma:medium="tactile" emma:mode="ink">
          <msink:context xmlns:msink="http://schemas.microsoft.com/ink/2010/main" type="inkDrawing" rotatedBoundingBox="16011,14492 16304,15671 16055,15734 15761,14554" semanticType="callout" shapeName="Other">
            <msink:sourceLink direction="with" ref="{AD24839C-24B9-484C-A8F6-C0D4ABDAC7F2}"/>
          </msink:context>
        </emma:interpretation>
      </emma:emma>
    </inkml:annotationXML>
    <inkml:trace contextRef="#ctx0" brushRef="#br0">27-7 12895 0,'0'0'576'0,"5"-12"112"0,-5 12-560 0,0 0-128 16,0 0 0-16,0 0 0 0,0 0 1008 0,0 0 160 15,0 0 48-15,0 0 0 0,0 0-432 0,-5 14-80 0,-2-1 0 0,1 2-16 0,1 2 240 16,1 0 48 0,1 2 16-16,1 1 0 0,2 0-800 0,2 2-192 0,0 3 0 0,1 0 0 15,0 1 0-15,1-1 0 0,-4 2 128 0,1 1-128 16,-1 8 0-16,0-1 0 0,-3 4 0 0,1-1 0 16,-1-1 128-16,1-1 0 0,1-3-128 0,2 1 192 0,4-5-192 0,2-2 128 15,1-2-128-15,4-2 0 16,2 1 128-16,2-4-128 0,5-1 0 0,0 1 0 0,1-2 0 0,2-1 0 15,1-5 0-15,0 3 0 0,-1 0 128 0,-2 0-128 0,-4 0 0 0,-3 2 144 32,-1-2-144-32,-6 1 0 0,-3-1 0 0,-3 2 128 15,-6 1 80-15,-7 6 16 0,-8 3 0 0,-6 8 0 16,-7 7 352-16,-2 0 64 0,-1-7 0 0,-4-1-12512 16</inkml:trace>
  </inkml:traceGroup>
</inkml:ink>
</file>

<file path=ppt/ink/ink13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6:51.46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19C6E05-DDF7-4CAA-B287-0C992D02561C}" emma:medium="tactile" emma:mode="ink">
          <msink:context xmlns:msink="http://schemas.microsoft.com/ink/2010/main" type="writingRegion" rotatedBoundingBox="20107,12991 22722,13599 22356,15171 19742,14562">
            <msink:destinationLink direction="with" ref="{BDE34F29-B32B-4DD8-A674-81828F46B7A0}"/>
          </msink:context>
        </emma:interpretation>
      </emma:emma>
    </inkml:annotationXML>
    <inkml:traceGroup>
      <inkml:annotationXML>
        <emma:emma xmlns:emma="http://www.w3.org/2003/04/emma" version="1.0">
          <emma:interpretation id="{7B37DAE4-4268-4402-B573-33DBF8C90E88}" emma:medium="tactile" emma:mode="ink">
            <msink:context xmlns:msink="http://schemas.microsoft.com/ink/2010/main" type="paragraph" rotatedBoundingBox="20107,12991 22722,13599 22356,15171 19742,14562" alignmentLevel="1"/>
          </emma:interpretation>
        </emma:emma>
      </inkml:annotationXML>
      <inkml:traceGroup>
        <inkml:annotationXML>
          <emma:emma xmlns:emma="http://www.w3.org/2003/04/emma" version="1.0">
            <emma:interpretation id="{2EB1E74F-9C65-416B-90D4-BF1FCE50BEC7}" emma:medium="tactile" emma:mode="ink">
              <msink:context xmlns:msink="http://schemas.microsoft.com/ink/2010/main" type="line" rotatedBoundingBox="20107,12991 22722,13599 22356,15171 19742,14562"/>
            </emma:interpretation>
          </emma:emma>
        </inkml:annotationXML>
        <inkml:traceGroup>
          <inkml:annotationXML>
            <emma:emma xmlns:emma="http://www.w3.org/2003/04/emma" version="1.0">
              <emma:interpretation id="{27884F4B-E3A9-4548-BE5E-26F066BE8F5D}" emma:medium="tactile" emma:mode="ink">
                <msink:context xmlns:msink="http://schemas.microsoft.com/ink/2010/main" type="inkWord" rotatedBoundingBox="20107,12991 22722,13599 22356,15171 19742,14562"/>
              </emma:interpretation>
              <emma:one-of disjunction-type="recognition" id="oneOf0">
                <emma:interpretation id="interp0" emma:lang="" emma:confidence="1">
                  <emma:literal/>
                </emma:interpretation>
              </emma:one-of>
            </emma:emma>
          </inkml:annotationXML>
          <inkml:trace contextRef="#ctx0" brushRef="#br0">59 91 29487 0,'-17'20'2624'0,"7"-8"-2112"0,0-2-512 0,10-10 0 0,0 0 2368 0,0 0 352 16,0 0 80-16,0 0 16 15,0 0-2224-15,0 0-432 0,0 0-160 0,0 0 0 16,0 0-1952-16,0 0-496 0,0 0-112 0,0 0 0 15,0 0 1088-15,0 0 208 0,-2 17 48 0,0 5 16 16,-1 4 176-16,0 3 16 16,-1 0 16-16,3 1 0 0,-1 2 1216 0,0 0 240 0,1 2 48 0,1-1 16 0,-2-3 624 0,4-1 128 15,1-4 32-15,4-1 0 0,1-4-96 0,2-1 0 16,2-4-16-16,1-4 0 0,3 0-384 0,0-6-80 16,3-5-16-16,1-4 0 0,0-4-512 0,1-4-208 0,-1-5 176 0,3-3-176 31,4-3-256-31,2-6-160 0,1-8-32 0,0-2 0 15,-3-3-96-15,-3 2-32 0,-4-1 0 0,-3-1 0 0,-4-1 368 0,-4 4 64 16,-4 0 16-16,-4 9 0 0,-4 5 256 0,0 4 64 16,-2 5 16-16,-7 4 0 0,-7 0-352 0,-8 5-80 15,-6 1-16-15,-8 4 0 16,-2 2-1616-16,-6 3-336 0,-3 4-64 0,3 3-5920 0,2 2-1168 16</inkml:trace>
          <inkml:trace contextRef="#ctx0" brushRef="#br0" timeOffset="-409.6556">-503-74 4607 0,'0'0'400'0,"12"7"-400"0,1-1 0 0,1 3 0 0,1-4 7200 0,2 3 1360 31,3 1 272-31,0 6 48 0,0 2-6576 0,0-1-1328 16,1 1-256-16,-1 3-48 0,-2 6-480 0,1 7-192 15,-2 3 176-15,-1 2-176 0,0 3-176 0,-5 2-128 16,-4 1-16-16,0 3-16 15,-2 2-192-15,0 0-48 0,-2-5 0 0,-1-1 0 0,-4 3 240 0,4-4 32 16,1-7 16-16,2-1 0 16,2-2-288-16,1-5-64 0,3-2-16 0,2-8-14240 0</inkml:trace>
          <inkml:trace contextRef="#ctx0" brushRef="#br0" timeOffset="840.1264">173 907 2751 0,'0'0'256'0,"0"0"-256"0,-12 8 0 0,1-1 0 16,-1-2 6416-16,12-5 1248 16,0 0 240-16,0 0 48 0,0 0-5184 0,-10 5-1040 15,10-5-192-15,0 0-64 0,0 0-976 0,-9 14-208 0,9-14-32 0,-6 18-16 32,-1 1-560-32,2 2-96 0,0 3-32 0,0 3 0 15,-2 3 16-15,2 2 0 0,0 0 0 0,0 0 0 0,0 2 432 0,2-1 0 0,1 1 0 0,2 0 0 16,3-1 512-16,2-4 48 0,2-6 0 0,5-2 0 15,5-5-64-15,3-2-16 0,3-4 0 0,8-3 0 16,4-7-688-16,5-5-144 0,4-5-32 0,5-4-10752 16,1-1-2144-16</inkml:trace>
          <inkml:trace contextRef="#ctx0" brushRef="#br0" timeOffset="1319.6308">293 745 1839 0,'0'0'0'0,"0"0"160"0,0 0-160 0,0 0 0 16,15-1 0-16,0 1 0 0,2 3 5520 0,1-1 1072 15,1-1 224-15,1-1 32 0,4-3-4272 0,-4 1-848 16,-2 1-192-16,2 2-16 0,1-1-512 0,2 5-112 16,2 0 0-16,-1 2-16 0,0 0-256 0,1 0-48 15,0-1-16-15,0 1 0 0,1 0-48 0,-3-1 0 16,1 1 0-16,-4 3 0 0,-2-1-160 0,-3-1-32 16,-1 2-16-16,-2 0 0 0,-4 0-304 0,-3 4 160 0,-3-1-160 0,-2 1 128 15,-2-1-128-15,-3 2 0 16,-2 1-160-16,-1 0 160 0,-4 3-256 0,-1-2 64 0,-2 0 0 0,-2-1 0 0,-2 3 192 15,1-1 0-15,-2-1 0 0,1 0 0 0,1-2 320 0,1 0-64 16,0-3 0-16,2 0 0 16,3-2 64-16,0 0 16 0,0-2 0 0,4 1 0 0,8-9-176 15,-7 10-32-15,7-10-128 0,0 0 192 0,0 0-192 0,0 0 0 0,0 0 0 0,0 0 0 16,0 0 0-16,14 13 0 0,1-2 0 0,5-5 0 31,2-2 0-31,7-4-128 0,4-4 128 0,4-1 0 16,2-2-128-16,-2-3 128 0,2-1-192 0,-1-5 192 15,4-4-1712-15,-1-7-224 16,-4-5-48-16,-2-6-9104 0,0-4-1824 0</inkml:trace>
          <inkml:trace contextRef="#ctx0" brushRef="#br0" timeOffset="1663.1431">1213 574 33567 0,'-22'20'1488'0,"9"-7"304"0,-4-1-1424 0,2 0-368 0,3 1 0 0,2 1 0 15,0-2 1392-15,1-1 208 0,1-1 32 0,1 4 16 16,1-2-1312-16,6-12-336 16,0 0 0-16,-9 15 0 0,2 0 0 0,2 2-352 15,2 1 48-15,0 1 16 0,-2 1 96 0,0 0 0 16,-1 0 16-16,5 2 0 0,-1 0 176 0,2 0 0 16,2-2 0-16,3-3 0 0,0-4 256 0,2-1 16 15,-7-12 16-15,0 0 0 0,13 14 96 0,1-6 0 16,-1-3 16-16,2-3 0 0,0-4-224 0,4-3-48 0,1-2-128 0,4-1 192 15,1-2-192-15,2-4-160 0,0-1 32 0,0 0 0 32,-1-7-304-32,-4 0-48 0,-5 1-16 0,-3-1 0 15,-6 3-336-15,-3-1-80 0,-3 0-16 0,-7 3 0 0,-7 3 224 0,-7-1 64 0,-4-1 0 0,-7 0 0 32,-6 3-80-32,-2 3-16 0,-6 1 0 0,-2 3 0 15,-2 1-512-15,0 3-96 0,3 0-32 0,3 2 0 16,3 0-144-16,4-1-16 0</inkml:trace>
          <inkml:trace contextRef="#ctx0" brushRef="#br0" timeOffset="2036.785">1405 129 1839 0,'0'0'160'0,"0"0"-160"15,0 0 0-15,0 0 0 0,0 0 4544 0,12-6 864 0,-12 6 176 0,10-9 48 16,-10 9-3696-16,10-6-720 16,-10 6-160-16,0 0-32 0,13 1 272 0,1 3 48 0,-14-4 16 0,15 8 0 15,-2 0 112-15,3 4 32 16,-3 2 0-16,4 1 0 0,1 2-336 0,3 0-64 0,2 6-16 0,2 1 0 15,4-3-384-15,1 1-96 0,2 5-16 0,0 4 0 16,0-1-400-16,0 4-64 0,2 1-128 0,-2 2 176 16,-4 5-176-16,-1 7 0 0,-2 8 0 0,-3 0 0 0,-5 0 0 0,-7 6-256 15,-6 1 64-15,-6 3 16 32,-6-2-400-32,-11-1-96 0,-8-1-16 0,-8-3 0 15,-7-1-160-15,-7-7-48 0,-8-5 0 0,-1 0 0 16,0-3-1200-16,2-2-240 0,1-6-48 0</inkml:trace>
        </inkml:traceGroup>
      </inkml:traceGroup>
    </inkml:traceGroup>
  </inkml:traceGroup>
</inkml:ink>
</file>

<file path=ppt/ink/ink13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6:01.03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D3A2133F-ACB3-43ED-86AE-C44B346502AA}" emma:medium="tactile" emma:mode="ink">
          <msink:context xmlns:msink="http://schemas.microsoft.com/ink/2010/main" type="inkDrawing" rotatedBoundingBox="7918,9182 22708,8995 22711,9195 7920,9382" shapeName="Other"/>
        </emma:interpretation>
      </emma:emma>
    </inkml:annotationXML>
    <inkml:trace contextRef="#ctx0" brushRef="#br0">269 2567 911 0,'0'0'0'0,"0"0"0"0,0 0 0 0,0 0 0 16,-5-10 0-16,2 0 0 0,3 10 3136 0,0 0 528 15,-2-13 112-15,0 1 32 0,4 0-2048 0,-2 12-416 0,2-12-64 0,3 2-32 16,-5 10-448-16,8-8-96 16,-8 8 0-16,0 0-16 0,13-7-288 0,1 2-48 0,-2 0-16 0,-12 5 0 15,15-3 32-15,0-1 0 16,0 4 0-16,2 0 0 0,1-1 16 0,4 2 0 15,4-1 0-15,1 2 0 0,1 0-96 0,4-2-16 0,7 0 0 0,3 0 0 16,3-2-272-16,6 2 0 0,4-3 0 16,4-1 0-16,2 1 0 0,4 0 0 15,6-2 0-15,3 0 0 0,2-1 320 0,5 5-32 0,3-1-16 0,-2 0 0 16,1 2 16-16,1 2 0 0,5-2 0 0,0 3 0 16,0 1 112-16,4-1 32 0,4 1 0 0,4-1 0 15,-5-1 0-15,3-2 0 0,2 0 0 0,4-2 0 16,1 0 16-16,0-1 0 0,-2-2 0 0,4 0 0 15,3-4-64-15,3 3-16 0,-1-3 0 0,0 1 0 16,-2-2-64-16,1 1-16 0,4 1 0 0,-1-1 0 16,-2 3-80-16,-2 1-16 0,-5-2 0 0,1 2 0 15,-1 0-192-15,0 3 0 0,-1 1 128 0,-3 1-128 0,1 0 0 0,0 0 0 0,-2 0 0 0,1 0 0 32,-3 0 0-32,4 1 0 0,1 1 0 0,1-2 0 0,-1 0 0 0,4 0 144 0,1 0-144 15,0-2 192-15,1 2 160 0,-4-1 32 0,-2-3 16 0,0 2 0 31,4-1-16-31,0 1 0 0,-2 2 0 0,0 0 0 16,0 0-112-16,-2 0-16 0,-3 2-16 0,0 0 0 0,-2-1-96 0,6 3-16 16,1-2 0-16,0-1 0 0,0-1-128 0,3 0 128 0,2 0-128 15,3 0 128-15,3-1-128 0,0-1 0 16,4-2 0-16,-1-1 128 0,1 2-128 0,2-4 0 16,1 1 0-16,1-1-176 0,-1-2 176 0,-1 3 0 15,-2 1 0-15,2 0 0 0,-3-2 0 0,-3 2 144 16,0-2-16-16,-3 2-128 0,0 2 128 0,2 3-128 15,1 1 0-15,-5-1 0 0,-1-1 176 0,-5 1-176 0,-1 3 160 0,-1 0-160 16,-1-1 0-16,-1 1 128 16,-1-1-128-16,-2 2 0 0,-1-3 0 0,0 3 0 15,-6-3 0-15,2 1 0 0,2-2 0 0,4 0 0 16,-1-3 0-16,2 1 0 0,1 4 128 0,3-1-128 0,-1 1 176 16,0-2-176-16,1-2 192 0,-3 1-64 15,-1 1 0-15,-1 1-128 0,-5 3 128 0,0-1-128 0,-3-1 0 0,-4-1 0 16,-8-1 0-16,1 0 0 0,-5 4 0 0,-5-1 0 15,-7 0 128-15,-4 1-128 0,-4 3 0 0,-3-4 0 0,-2-3 0 0,-4 0 0 16,-2 2 0-16,-2-2 0 0,-3-2 128 0,2 2-128 16,2-2 0-16,1 2 0 0,4 2 128 15,3 0-128-15,7-1 144 0,2 3-144 0,1-1 0 0,3-1 128 16,6-1-128-16,-2 1 0 0,-3 1 0 0,-2 1-160 16,-5-3 32-16,-4 3 0 15,-4-1-256 1,-13 1-32-16,-9-1-16 0,-11 0 0 0,-18-3-336 0,0 0-64 0,0 0 0 0,-18-1-16 15,-12-1-2176-15,-14 0-432 0,-13-1-96 0,-12 1-16 16</inkml:trace>
  </inkml:traceGroup>
</inkml:ink>
</file>

<file path=ppt/ink/ink13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7:29.97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335B4290-F80C-458E-B9E3-BDB612384A5C}" emma:medium="tactile" emma:mode="ink">
          <msink:context xmlns:msink="http://schemas.microsoft.com/ink/2010/main" type="writingRegion" rotatedBoundingBox="23059,5439 25801,5640 25391,11241 22649,11040"/>
        </emma:interpretation>
      </emma:emma>
    </inkml:annotationXML>
    <inkml:traceGroup>
      <inkml:annotationXML>
        <emma:emma xmlns:emma="http://www.w3.org/2003/04/emma" version="1.0">
          <emma:interpretation id="{06799409-7606-45D4-A12D-CC0BD2F883E1}" emma:medium="tactile" emma:mode="ink">
            <msink:context xmlns:msink="http://schemas.microsoft.com/ink/2010/main" type="paragraph" rotatedBoundingBox="23089,5332 24834,5733 24655,6511 22911,6110" alignmentLevel="1"/>
          </emma:interpretation>
        </emma:emma>
      </inkml:annotationXML>
      <inkml:traceGroup>
        <inkml:annotationXML>
          <emma:emma xmlns:emma="http://www.w3.org/2003/04/emma" version="1.0">
            <emma:interpretation id="{36F9E12D-11B9-4EF3-A519-47C5ECC9EED1}" emma:medium="tactile" emma:mode="ink">
              <msink:context xmlns:msink="http://schemas.microsoft.com/ink/2010/main" type="line" rotatedBoundingBox="23089,5332 24834,5733 24655,6511 22911,6110"/>
            </emma:interpretation>
          </emma:emma>
        </inkml:annotationXML>
        <inkml:traceGroup>
          <inkml:annotationXML>
            <emma:emma xmlns:emma="http://www.w3.org/2003/04/emma" version="1.0">
              <emma:interpretation id="{EFA8E976-C164-4A93-BC3B-02C68D7AB31C}" emma:medium="tactile" emma:mode="ink">
                <msink:context xmlns:msink="http://schemas.microsoft.com/ink/2010/main" type="inkWord" rotatedBoundingBox="23089,5332 24834,5733 24655,6511 22911,6110"/>
              </emma:interpretation>
              <emma:one-of disjunction-type="recognition" id="oneOf0">
                <emma:interpretation id="interp0" emma:lang="" emma:confidence="1">
                  <emma:literal/>
                </emma:interpretation>
              </emma:one-of>
            </emma:emma>
          </inkml:annotationXML>
          <inkml:trace contextRef="#ctx0" brushRef="#br0">-274-79 911 0,'0'0'0'0,"0"0"0"0,0 0 0 0,0 0 0 15,0 0 5120-15,0 0 960 0,0 0 176 0,0 0 32 16,0 0-4608-16,0 0-912 0,0 0-192 0,-3-10-48 16,3 10-400-16,-5-10-128 0,5 10 0 0,0 0 0 15,-9-5 176-15,9 5-176 0,0 0 160 0,-12 2-160 16,12-2 1008-16,-10 6 96 0,10-6 32 0,-6 12 0 15,6-12 80-15,-4 19 32 0,3-1 0 0,1 2 0 16,3 6-592-16,2-1-112 0,0-2-32 0,2 1 0 16,1-1-144-16,2 1-48 0,-1 1 0 0,2 1 0 0,3-1-96 0,-1 2-32 15,-1 0 0-15,2-2 0 16,-1-2-64-16,1 1-128 0,-4-1 176 0,-2 3-176 16,0-1 128-16,-1 0-128 0,0-1 0 0,-2-1 0 15,-2-2 0-15,-1-3 0 0,-2 4 0 0,2-2 0 16,-2 0 0-16,3-1 0 0,0-4 0 0,2-2 0 15,1 1 0-15,0-4 0 0,3-2 0 0,2-3 0 0,-11-5 0 0,19-1 0 16,-1 1 0-16,3-5 0 0,-1-2-208 0,3-5 48 16,3-3 16-16,1-2 0 0,-1-1-112 0,1-3-32 15,-1-2 0-15,-3-2 0 16,-3-4-256-16,-3 0-48 0,-2 1-16 0,-3 1 0 16,-3 2 112-16,-3-2 32 0,-2-2 0 0,-3 2 0 0,-1 0 464 15,-1 2 0-15,-3 3 0 0,3 0 0 0,-1 2 256 0,0 2 32 16,-1 1 16-16,1 3 0 0,2 14 192 0,-2-11 32 15,1-1 16-15,1 12 0 0,-2-12-112 0,2 12-32 0,0 0 0 16,0 0 0-16,-3-10-96 0,3 10-32 16,-5-12 0-16,5 12 0 0,-5-8-80 0,5 8 0 15,-7-9-16-15,7 9 0 0,0 0-32 0,0 0 0 16,-8-5 0-16,8 5 0 0,-6-6 0 0,6 6 0 0,0 0 0 0,0 0 0 0,0 0 48 0,0 0 16 16,0 0 0-16,0 0 0 15,16 6-80-15,-1 4 0 0,-2 1-128 0,2 2 192 16,2 0-192-16,2 4 0 0,-2 2 0 0,-1-1 0 15,1-1 0-15,0 7 0 0,2 1 0 0,-1 2 0 0,-1 1 0 16,1 1 128-16,-1-2-128 0,2 0 0 16,-2 1 176-16,3-1-176 0,2-3 192 0,1-1-192 15,2-4 0-15,2 0 0 0,0-3 0 0,2-1-144 32,-1-1-1472-32,-1-4-304 0,-3-3-48 0,-4-7-16 0</inkml:trace>
          <inkml:trace contextRef="#ctx0" brushRef="#br0" timeOffset="-6782.5956">-156 285 911 0,'0'0'0'16,"0"0"0"-16,0 0 0 0,0 0 0 0,0 0 0 0,0 0 0 0,0 0 2496 0,-10-5 432 15,10 5 80-15</inkml:trace>
          <inkml:trace contextRef="#ctx0" brushRef="#br0" timeOffset="-18288.225">813 111 33343 0,'0'0'1472'0,"0"0"320"0,0 0-1440 15,0 0-352-15,0 0 0 0,0 0 0 0,13-8 1072 0,3 1 144 16,-1-1 16-16,2 1 16 0,-1 2-1248 0,-2 0-128 16,-14 5-96-16,15-7-16352 0</inkml:trace>
          <inkml:trace contextRef="#ctx0" brushRef="#br0" timeOffset="1244.1157">956 157 21183 0,'0'0'1888'0,"0"0"-1504"0,0 0-384 0,0 0 0 16,0 0 3632-16,13-2 656 0,-13 2 128 0,16-3 16 0,-1-2-2832 0,-2 1-560 16,-13 4-112-16,15-3-32 0,-1-2-720 0,-14 5-176 0,12-5 0 0,-12 5 0 31,0 0-2048-31,0 0-416 0,0 0-80 0,0 0-16 0</inkml:trace>
          <inkml:trace contextRef="#ctx0" brushRef="#br0" timeOffset="984.1274">958 729 33919 0,'0'0'1504'0,"0"0"304"0,0 0-1440 0,0 0-368 0,0 0 0 0,0 0 0 0,0 0 576 0,13 5 64 15,-13-5 0-15,14 3 0 16,-14-3-496-16,0 0-144 0,0 0 0 0,13-3 0 0,-13 3 0 0,15-7-256 16,-3-1 32-16,-4-1 0 15,-1-1-16-15,-2 2 0 0,-1-2 0 0,-1 0 0 16,0-2 240-16,1-2 0 0,-1-1 144 0,-1 2-144 15,-2-1 400-15,0 3-16 0,0-3 0 0,-2 1 0 16,-1-4 64-16,-2 3 0 0,1-1 0 0,3 2 0 16,-3-2-224-16,-1 1-32 0,0 2-16 0,-2 2 0 15,1 2-176-15,-1-1 128 0,0 3-128 0,7 6 128 0,-8-7 16 0,8 7 0 16,0 0 0-16,0 0 0 0,0 0 64 0,0 0 16 16,0 0 0-16,0 0 0 0,0 0-96 0,0 0 0 15,0 0-128-15,0 0 192 0,0 0-192 0,13 12 0 0,-1 1 0 0,3 1 0 16,2-1 192-16,0 2-64 0,-2 2-128 15,3-2 192-15,3-3-192 0,-3-4 0 0,1 2 0 0,1 1 0 16,0-3 0-16,4 0 0 16,-1-3 0-16,-1 1 0 15,-2 0-384-15,0-2-64 0,-3-3 0 0,-2-1-16 16,-1-1-3216-16,-14 1-640 0</inkml:trace>
        </inkml:traceGroup>
      </inkml:traceGroup>
    </inkml:traceGroup>
    <inkml:traceGroup>
      <inkml:annotationXML>
        <emma:emma xmlns:emma="http://www.w3.org/2003/04/emma" version="1.0">
          <emma:interpretation id="{1C5DF913-2B24-4129-B80D-B2E19F128F82}" emma:medium="tactile" emma:mode="ink">
            <msink:context xmlns:msink="http://schemas.microsoft.com/ink/2010/main" type="paragraph" rotatedBoundingBox="23078,7799 24976,7683 25016,8339 23118,8455" alignmentLevel="1"/>
          </emma:interpretation>
        </emma:emma>
      </inkml:annotationXML>
      <inkml:traceGroup>
        <inkml:annotationXML>
          <emma:emma xmlns:emma="http://www.w3.org/2003/04/emma" version="1.0">
            <emma:interpretation id="{6B68A29B-7E26-42FD-BBDC-32DA11ADDA9F}" emma:medium="tactile" emma:mode="ink">
              <msink:context xmlns:msink="http://schemas.microsoft.com/ink/2010/main" type="inkBullet" rotatedBoundingBox="23095,8087 23753,8047 23755,8088 23098,8128"/>
            </emma:interpretation>
            <emma:one-of disjunction-type="recognition" id="oneOf1">
              <emma:interpretation id="interp1" emma:lang="" emma:confidence="0">
                <emma:literal>-</emma:literal>
              </emma:interpretation>
            </emma:one-of>
          </emma:emma>
        </inkml:annotationXML>
        <inkml:trace contextRef="#ctx0" brushRef="#br0" timeOffset="23050.5003">-178 2576 7359 0,'-10'0'656'0,"-2"-1"-528"0,-1-3-128 0,-1 2 0 15,2 2 3264-15,12 0 640 0,-11-1 112 0,1-3 16 16,-2 4-1856-16,12 0-368 0,-10-1-80 0,10 1 0 15,0 0-320-15,0 0-64 0,0 0-16 0,0 0 0 16,0 0-240-16,0 0-64 0,0 0 0 0,0 0 0 16,0 0-16-16,0 0-16 0,0 0 0 0,13 0 0 15,-13 0-352-15,19 1-80 0,-3-1-16 0,3 0 0 16,-1-1-288-16,4 1-48 0,2 0-16 0,4 0 0 16,3 0-192-16,2-2 0 0,4 0 128 0,2 1-128 15,2 1 0-15,-3-2-128 0,4-1 128 0,-1-1-208 31,-4 1-528-31,-2-2-96 0,0-2-32 0,-3-3 0 0,-3 0-2624 0,-2-2-528 16</inkml:trace>
      </inkml:traceGroup>
      <inkml:traceGroup>
        <inkml:annotationXML>
          <emma:emma xmlns:emma="http://www.w3.org/2003/04/emma" version="1.0">
            <emma:interpretation id="{18FAFFD3-DB0B-4059-AC18-BED5D3F4E515}" emma:medium="tactile" emma:mode="ink">
              <msink:context xmlns:msink="http://schemas.microsoft.com/ink/2010/main" type="line" rotatedBoundingBox="23936,7747 24976,7683 25016,8339 23975,8403"/>
            </emma:interpretation>
          </emma:emma>
        </inkml:annotationXML>
        <inkml:traceGroup>
          <inkml:annotationXML>
            <emma:emma xmlns:emma="http://www.w3.org/2003/04/emma" version="1.0">
              <emma:interpretation id="{6D1343EC-AB39-4EAC-9B3B-550F465E973E}" emma:medium="tactile" emma:mode="ink">
                <msink:context xmlns:msink="http://schemas.microsoft.com/ink/2010/main" type="inkWord" rotatedBoundingBox="23936,7746 24184,7731 24224,8388 23975,8403"/>
              </emma:interpretation>
              <emma:one-of disjunction-type="recognition" id="oneOf2">
                <emma:interpretation id="interp2" emma:lang="" emma:confidence="1">
                  <emma:literal/>
                </emma:interpretation>
              </emma:one-of>
            </emma:emma>
          </inkml:annotationXML>
          <inkml:trace contextRef="#ctx0" brushRef="#br0" timeOffset="23325.8289">557 2201 16575 0,'0'0'1472'0,"0"0"-1168"16,0 0-304-16,0 0 0 0,0 0 4912 0,0 0 912 16,0 0 192-16,0 0 48 0,0 0-4208 0,0 0-848 15,0 0-176-15,0 0-16 0,0 0-544 0,9 15-96 16,-1-3-32-16,-8-12 0 0,12 13-144 0,-2 1 0 0,-2-1-192 0,1 4 192 16,-1 0-192-16,1 3 192 0,-1 0-192 0,0 6 192 15,1 4-144-15,-1-2 144 0,1 1 0 0,1 5 0 16,0 3 0-16,2-2-128 0,-1 0 128 0,3 2 0 15,1 4 0-15,2-8 0 0,0-6 0 0,-2 0 0 32,-2-1-1248-32,1-3-144 0,-1-4-16 0,-1-6-15360 0</inkml:trace>
        </inkml:traceGroup>
        <inkml:traceGroup>
          <inkml:annotationXML>
            <emma:emma xmlns:emma="http://www.w3.org/2003/04/emma" version="1.0">
              <emma:interpretation id="{9628C3D3-0CB4-4CF0-987E-4D75890C0B02}" emma:medium="tactile" emma:mode="ink">
                <msink:context xmlns:msink="http://schemas.microsoft.com/ink/2010/main" type="inkWord" rotatedBoundingBox="24476,7753 24978,7723 25004,8141 24501,8171"/>
              </emma:interpretation>
              <emma:one-of disjunction-type="recognition" id="oneOf3">
                <emma:interpretation id="interp3" emma:lang="" emma:confidence="0">
                  <emma:literal>.</emma:literal>
                </emma:interpretation>
                <emma:interpretation id="interp4" emma:lang="" emma:confidence="0">
                  <emma:literal>°</emma:literal>
                </emma:interpretation>
                <emma:interpretation id="interp5" emma:lang="" emma:confidence="0">
                  <emma:literal>o</emma:literal>
                </emma:interpretation>
                <emma:interpretation id="interp6" emma:lang="" emma:confidence="0">
                  <emma:literal>t</emma:literal>
                </emma:interpretation>
                <emma:interpretation id="interp7" emma:lang="" emma:confidence="0">
                  <emma:literal>,</emma:literal>
                </emma:interpretation>
              </emma:one-of>
            </emma:emma>
          </inkml:annotationXML>
          <inkml:trace contextRef="#ctx0" brushRef="#br0" timeOffset="23852.4487">1124 2206 28271 0,'0'0'1248'0,"0"0"272"0,0 0-1216 0,0 0-304 16,0 0 0-16,0 0 0 0,2 17 2048 0,-2-17 336 15,5 18 80-15,0-1 16 0,-2 0-1520 0,2 0-288 16,0-2-64-16,1 0-16 0,-6-15-464 0,6 17-128 16,1 1 0-16,-2 1 0 0,0 1 0 0,0-3 0 0,-2 2 0 0,3-1 0 15,-3-1 0-15,2 1-128 0,2 3 128 0,-1-3 0 16,3 1 0-16,-1-4 0 0,-1 0 0 0,0-3 0 15,-7-12 176-15,0 0-48 0,15 11 0 0,-2-2 0 16,1-2 112-16,-1-4 16 0,1-6 0 0,-1 3 0 16,2 0-48-16,2-4 0 0,0-3 0 0,3 1 0 15,2-1-208-15,2-3 0 0,1-2 0 0,-2 2 0 16,-1 2-192-16,0-1 0 0,-2 1 16 0,-1-4 0 16,-2-3-64-16,-4 5-16 0,-3 3 0 0,-10 7 0 15,5-13 256-15,-5 1 0 0,0 12-160 0,-7-14 160 16,-3 1 0-16,-3-1 128 0,-2 3 0 0,-2 1 0 15,-3-4-128-15,-2 6 128 0,-3 3-128 0,-2 1 128 16,0-2-128-16,0-1 0 0,0-2 0 0,0 4 0 16,-2-1 0-16,1-1 0 0,1 0 0 0,-2 0-176 15,1 2-1056 1,-1-1-224-16,-13-4-32 0,3-1-14800 0</inkml:trace>
        </inkml:traceGroup>
      </inkml:traceGroup>
    </inkml:traceGroup>
    <inkml:traceGroup>
      <inkml:annotationXML>
        <emma:emma xmlns:emma="http://www.w3.org/2003/04/emma" version="1.0">
          <emma:interpretation id="{D1BCA3EB-0EF3-4EA5-B253-C9FC3C9EFE1A}" emma:medium="tactile" emma:mode="ink">
            <msink:context xmlns:msink="http://schemas.microsoft.com/ink/2010/main" type="paragraph" rotatedBoundingBox="23534,9931 25476,10073 25391,11241 23448,11099" alignmentLevel="2"/>
          </emma:interpretation>
        </emma:emma>
      </inkml:annotationXML>
      <inkml:traceGroup>
        <inkml:annotationXML>
          <emma:emma xmlns:emma="http://www.w3.org/2003/04/emma" version="1.0">
            <emma:interpretation id="{1243362C-3845-4447-A333-A52EC9F8D72A}" emma:medium="tactile" emma:mode="ink">
              <msink:context xmlns:msink="http://schemas.microsoft.com/ink/2010/main" type="inkBullet" rotatedBoundingBox="23532,9961 24541,10035 24458,11173 23448,11099"/>
            </emma:interpretation>
            <emma:one-of disjunction-type="recognition" id="oneOf4">
              <emma:interpretation id="interp8" emma:lang="" emma:confidence="0">
                <emma:literal>↳</emma:literal>
              </emma:interpretation>
            </emma:one-of>
          </emma:emma>
        </inkml:annotationXML>
        <inkml:trace contextRef="#ctx0" brushRef="#br0" timeOffset="25923.7428">175 4449 21183 0,'0'0'1888'0,"0"0"-1504"0,-13 0-384 0,13 0 0 15,0 0 2640-15,0 0 464 0,-7-9 96 0,7 9 0 16,-3-10-2304-16,3 10-480 16,0 0-96-16,5-10 0 0,-5 10-320 0,0 0 0 15,0 0 0-15,13-3 0 0,-13 3 128 0,14 3 112 16,-14-3 16-16,13 14 16 0,-1 1 464 0,-2 5 96 16,-2 5 0-16,3 7 16 0,-1 4-48 0,0 2-16 15,0 4 0-15,2 2 0 0,-1 2-80 0,3-1 0 16,-1-1-16-16,1-4 0 0,-1-1-192 0,2-2-48 15,1 0 0-15,-1-2 0 0,-4-6-256 0,3-1-48 0,-1-2-16 0,1-5 0 16,-4-2-128-16,0-6 0 0,-2-2 0 16,-8-11 0-16,11 8 0 0,-11-8-224 0,0 0 80 0,13 0 16 15,-13 0-224-15,13-5-32 0,-13 5-16 0,14-12 0 16,-2-1 16-16,1 1 16 0,1 0 0 0,1-1 0 0,0-4 80 16,0-2 16-16,0-1 0 0,0 2 0 15,-1-4 80-15,-2 3 32 0,-1 1 0 0,-1 1 0 16,-1 2 160-16,-1 1 0 0,-1 1 0 0,-2 1-128 0,-2 0 128 0,-1 1 0 15,-2 0 160-15,0 11-160 16,0-10 352-16,0 10-32 0,-2-10 0 0,2 10 0 16,-3-8 64-16,3 8 0 0,-5-10 0 0,5 10 0 15,-3-10-64-15,3 10-16 0,-4-12 0 0,4 12 0 16,0-10-32-16,2 1 0 0,-2 9 0 0,3-11 0 16,2 0 32-16,0 5 0 0,-5 6 0 0,9-7 0 15,-9 7-112-15,10-5-32 0,0 0 0 0,-10 5 0 0,13 3-160 0,-13-3 0 0,0 0 144 0,16 7-144 0,-5 1 128 16,-1 4-128-16,-1 0 128 0,1 1-128 0,0 4 192 0,0 2-48 31,-1-1 0-31,-1 4 0 0,0 3 192 0,1 4 48 16,-1-2 0-16,2 3 0 0,2 2-80 0,-3 0-16 15,-3 0 0-15,3 2 0 0,-1 1-144 0,0 5-16 16,1 3-128-16,-1-5 192 0,1 1-192 0,1 0 144 0,0-2-144 0,2-2 128 0,-2-1-128 16,2-2 0-1,-1-5 0-15,1-2 0 0,-2-3 0 0,0-2-192 0,-1-3 32 16,-3-2 16-1,-6-15-1248-15,4 12-240 0,-4-2-48 0,0-10-18928 0</inkml:trace>
      </inkml:traceGroup>
      <inkml:traceGroup>
        <inkml:annotationXML>
          <emma:emma xmlns:emma="http://www.w3.org/2003/04/emma" version="1.0">
            <emma:interpretation id="{5F485F7E-A2E8-4D8F-A7FF-896BE90FA6B6}" emma:medium="tactile" emma:mode="ink">
              <msink:context xmlns:msink="http://schemas.microsoft.com/ink/2010/main" type="line" rotatedBoundingBox="24783,10023 25476,10073 25424,10785 24730,10734"/>
            </emma:interpretation>
          </emma:emma>
        </inkml:annotationXML>
        <inkml:traceGroup>
          <inkml:annotationXML>
            <emma:emma xmlns:emma="http://www.w3.org/2003/04/emma" version="1.0">
              <emma:interpretation id="{231655BF-C581-49EA-A6BA-3592A6570328}" emma:medium="tactile" emma:mode="ink">
                <msink:context xmlns:msink="http://schemas.microsoft.com/ink/2010/main" type="inkWord" rotatedBoundingBox="24783,10023 25476,10073 25424,10785 24730,10734"/>
              </emma:interpretation>
              <emma:one-of disjunction-type="recognition" id="oneOf5">
                <emma:interpretation id="interp9" emma:lang="" emma:confidence="0">
                  <emma:literal>o</emma:literal>
                </emma:interpretation>
                <emma:interpretation id="interp10" emma:lang="" emma:confidence="0">
                  <emma:literal>°</emma:literal>
                </emma:interpretation>
                <emma:interpretation id="interp11" emma:lang="" emma:confidence="0">
                  <emma:literal>.</emma:literal>
                </emma:interpretation>
                <emma:interpretation id="interp12" emma:lang="" emma:confidence="0">
                  <emma:literal>O</emma:literal>
                </emma:interpretation>
                <emma:interpretation id="interp13" emma:lang="" emma:confidence="0">
                  <emma:literal>0</emma:literal>
                </emma:interpretation>
              </emma:one-of>
            </emma:emma>
          </inkml:annotationXML>
          <inkml:trace contextRef="#ctx0" brushRef="#br0" timeOffset="26556.3781">1501 4536 5519 0,'0'0'496'0,"0"0"-496"15,0 0 0-15,0 0 0 0,0 0 7808 0,0 0 1472 16,0 0 304-16,0 0 48 0,0 0-7632 0,3-13-1520 16,-3 13-304-16,0-14-176 15,0 14-448-15,0 0-192 0,0 0-32 0,0 0-16 16,0 0 176-16,-10-5 48 0,-1 5 0 0,-1 9 0 0,0 1 464 0,0 7 208 15,2 6-16-15,0 6 0 0,0 5 224 0,3 3 32 16,1 1 16-16,0 1 0 0,3 0 16 0,1-2 0 0,2 0 0 0,4 0 0 16,3 0 32-16,1 1 0 0,2-1 0 0,4-3 0 15,1-4-160-15,1-3-32 0,3-1 0 0,1-3 0 16,0-3-128-16,4-5-48 0,1-3 0 0,2-3 0 16,0-3-144-16,0 1 0 0,2-9 0 0,-1-1-176 15,1 0-80-15,-1-4-32 0,-1-1 0 0,-2-1 0 16,-1-4 32-16,0-3 0 0,-1-2 0 0,1 3 0 0,-4 0 128 0,2-2 128 15,-2-2-192-15,-2-1 192 16,-1 2 0-16,-2 1 0 0,-3-3 0 0,-2 1 0 16,-1 2 0-16,-4 2 0 0,-2 0 0 0,-1 0 144 15,-4 0-16-15,-1 1-128 0,-4-1 192 0,-3 2-64 16,-4-2 32-16,-2 1 0 0,-5 1 0 0,-2-3 0 0,-4 1-160 0,-2 0 0 0,-3-3 144 16,0 1-144-1,-1 0 144-15,-4 0-144 0,-5-5 192 0,1 4-192 0,4-1 320 0,0-1-64 16,0-2 0-16,2 2 0 0,1-2-256 0,2 0 0 15,2 4 128-15,1-1-13232 16,3 2-2640-16</inkml:trace>
        </inkml:traceGroup>
      </inkml:traceGroup>
    </inkml:traceGroup>
  </inkml:traceGroup>
</inkml:ink>
</file>

<file path=ppt/ink/ink13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7:34.39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E4B65FC-2DE5-45F0-B5E2-96C845777A5A}" emma:medium="tactile" emma:mode="ink">
          <msink:context xmlns:msink="http://schemas.microsoft.com/ink/2010/main" type="writingRegion" rotatedBoundingBox="6611,15609 22598,15074 22663,17018 6676,17553"/>
        </emma:interpretation>
      </emma:emma>
    </inkml:annotationXML>
    <inkml:traceGroup>
      <inkml:annotationXML>
        <emma:emma xmlns:emma="http://www.w3.org/2003/04/emma" version="1.0">
          <emma:interpretation id="{30A48FAB-F07F-44DD-A503-70F653FED635}" emma:medium="tactile" emma:mode="ink">
            <msink:context xmlns:msink="http://schemas.microsoft.com/ink/2010/main" type="paragraph" rotatedBoundingBox="6611,15609 22598,15074 22663,17018 6676,17553" alignmentLevel="1"/>
          </emma:interpretation>
        </emma:emma>
      </inkml:annotationXML>
      <inkml:traceGroup>
        <inkml:annotationXML>
          <emma:emma xmlns:emma="http://www.w3.org/2003/04/emma" version="1.0">
            <emma:interpretation id="{BB9BAA2B-229F-43C2-AD77-EFE2BAB3B62B}" emma:medium="tactile" emma:mode="ink">
              <msink:context xmlns:msink="http://schemas.microsoft.com/ink/2010/main" type="line" rotatedBoundingBox="6611,15609 22598,15074 22663,17018 6676,17553"/>
            </emma:interpretation>
          </emma:emma>
        </inkml:annotationXML>
        <inkml:traceGroup>
          <inkml:annotationXML>
            <emma:emma xmlns:emma="http://www.w3.org/2003/04/emma" version="1.0">
              <emma:interpretation id="{6D3C9045-2214-4F76-BD2A-7BEF9018D013}" emma:medium="tactile" emma:mode="ink">
                <msink:context xmlns:msink="http://schemas.microsoft.com/ink/2010/main" type="inkWord" rotatedBoundingBox="6626,16063 7292,16041 7342,17530 6676,17553"/>
              </emma:interpretation>
              <emma:one-of disjunction-type="recognition" id="oneOf0">
                <emma:interpretation id="interp0" emma:lang="" emma:confidence="1">
                  <emma:literal/>
                </emma:interpretation>
              </emma:one-of>
            </emma:emma>
          </inkml:annotationXML>
          <inkml:trace contextRef="#ctx0" brushRef="#br0">614 307 29247 0,'0'0'1296'0,"-3"11"272"0,3-11-1248 0,-4 10-320 15,1 1 0-15,3-11 0 0,0 0 2112 0,0 11 384 16,0-11 64-16,0 0 0 0,0 0-1168 0,0 0-240 16,0 0-64-16,0 0 0 0,0 0-640 0,0 0-144 15,0 0-32-15,0 0 0 0,0 0-272 0,-8 4-192 16,8-4 16-16,-10-2 16 15,-2-1-1520-15,3-1-304 0,9 4-64 0</inkml:trace>
          <inkml:trace contextRef="#ctx0" brushRef="#br0" timeOffset="-453.1501">676 623 3679 0,'0'0'320'0,"0"0"-320"15,0 0 0-15,0 0 0 0,0 0 4224 0,0 0 784 16,0 0 160-16,0 0 16 0,0 0-2272 0,0 0-464 16,0 0-80-16,0 0-32 0,-3 12-800 0,-2-1-176 0,5-11-16 0,-8 12-16 15,1-2-544-15,7-10-96 16,-10 12-32-16,1-2 0 0,1 0-160 0,1 2-48 0,1 0 0 0,-1-2 0 15,0 0 64-15,2 4 0 16,0 1 0-16,0 1 0 0,-2 3-112 0,2 1-16 0,0 2 0 0,-2 3 0 0,2 2-176 0,2 0-32 16,0 0-16-16,1 2 0 15,0 1-160-15,2 0 160 0,0-1-160 0,0 1 160 16,2 0-160-16,0 1 0 0,-1-1 0 0,1 0 0 16,3-3 0-16,-2 0 0 0,1 0 0 0,-3-2 0 15,-1-1 0-15,0-2 0 0,0-4 0 0,-1-1-176 16,1-17-32-16,-5 15-16 0,0-3 0 0,-2-2 0 15,0-2-32-15,-1 1-16 0,8-9 0 0,-14 7 0 0,1-2 80 0,-1-2 0 16,3-1 16-16,1-2 0 16,1 1 176-16,1-2 0 0,-2-3 0 0,-2-1 0 0,0 0 0 0,0-2 176 15,0-1-16-15,4-2 0 16,0-2-160-16,-1-1 192 0,1-2-192 0,-1-4 192 16,3-3-192-16,-1 0 0 0,-1-1 0 0,3-1 0 0,3-1 0 0,0 1-144 0,-1 3 144 0,3 0-160 15,3 3 160-15,2 4 0 0,4-1 0 0,-1 3-128 16,-8 12-96-1,13-13-16-15,-13 13 0 0,17-13 0 0,0 1 64 0,0 2 16 16,0-2 0-16,0 2 0 16,-1-2-288-16,3-3-64 0,-1-2-16 0,4-3-10992 15,0-4-2208-15</inkml:trace>
          <inkml:trace contextRef="#ctx0" brushRef="#br0" timeOffset="-1196.7841">34 179 3679 0,'0'0'160'0,"-9"8"32"0,1-1-192 0,8-7 0 15,-8 5 0-15,8-5 0 0,0 0 5424 0,0 0 1040 16,0 0 192-16,0 0 64 0,0 0-5024 0,0 0-992 15,0 0-208-15,0 0-48 0,0 0-320 0,0 0-128 0,0 0 0 0,0 0 144 0,0 0 224 0,0 0 32 16,-4 13 16-16,2 4 0 0,1 0 400 0,-1 5 80 16,2 3 0-16,0 4 16 15,0-1-208-15,2 4-32 0,1 0-16 0,-1 0 0 16,3-1 160-16,2 0 16 0,-1 1 16 0,3 0 0 16,-1 0-224-16,2 0-48 0,0 0-16 0,0-5 0 15,1-3-256-15,-1-2-48 0,-2-2-16 0,2-2 0 0,-1-2-240 0,1-3 0 16,-2-3 0-16,-8-10 0 15,8 12 0-15,-8-12 0 0,0 0 0 0,0 0-160 16,0 0 160-16,0 0-208 0,0 0 80 0,0 0 128 16,0 0-128-16,16-5 128 0,-16 5 0 0,0 0 0 0,10-12 0 0,-5 0 0 0,0 0 192 0,-2 1-64 15,1-1 64-15,-1-3 0 16,2-4 0-16,0-3 0 0,2-1-192 0,-2-2 0 16,0-2 0-16,0 0 0 0,0-2 0 0,2 1 0 15,-1-3 0-15,3 1 0 0,-1-2 0 0,-1 2 0 0,0-1 0 0,1 1 128 16,-1 0-128-16,0 1 0 15,-2-1-192-15,0-2 192 0,-2-2-256 0,-1 4 64 16,-4 0 0-16,0 5 16 16,-3 3-336-16,-1 1-80 0,-1 1-16 0,0 2 0 15,-1 1-2144-15,-1 2-416 0,-1 1-96 0</inkml:trace>
        </inkml:traceGroup>
        <inkml:traceGroup>
          <inkml:annotationXML>
            <emma:emma xmlns:emma="http://www.w3.org/2003/04/emma" version="1.0">
              <emma:interpretation id="{B15457E8-766E-429F-9EE6-C83BD116258D}" emma:medium="tactile" emma:mode="ink">
                <msink:context xmlns:msink="http://schemas.microsoft.com/ink/2010/main" type="inkWord" rotatedBoundingBox="9253,16229 10522,16187 10552,17075 9283,17117"/>
              </emma:interpretation>
              <emma:one-of disjunction-type="recognition" id="oneOf1">
                <emma:interpretation id="interp1" emma:lang="" emma:confidence="1">
                  <emma:literal/>
                </emma:interpretation>
              </emma:one-of>
            </emma:emma>
          </inkml:annotationXML>
          <inkml:trace contextRef="#ctx0" brushRef="#br0" timeOffset="10591.6893">2659 320 23039 0,'0'0'512'0,"0"0"96"0,0 0 32 0,0 0 0 0,0 0-512 0,0 0-128 0,0 0 0 0,0 0 0 0,0 0 240 0,0-15 16 15,0 15 16-15,1-17 0 0,-1 17-272 0,4-15-304 16,-4 15 64-16,0 0 16 0,3-15 224 0,-3 15 0 16,0 0 0-16,0 0 0 0,0 0 576 0,0 0 48 15,0 0 16-15,0 0 0 0,0 0 448 0,0 0 112 16,0 0 16-16,0 0 0 0,0 0-512 0,15 5-112 16,-1 2-16-16,-3-2 0 0,-1 1-304 0,2-1-64 0,-12-5-16 0,15 9 0 15,-1-1-192-15,-1 1 0 16,1-1 0-16,-3 0 0 0,1 3 0 0,-2-3 0 15,-1 2 0-15,-1 0 0 0,-8-10 128 0,5 14-128 16,-1-3 0-16,-4 3 0 0,0-1 176 0,-2 2-176 0,-3-1 192 0,-2 1-192 16,-1 2 272-16,-4 0-48 0,0 0-16 0,-1-1 0 15,-1 1 16-15,-1 2 0 0,0-2 0 0,0-1 0 16,0 1-64-16,1 0-16 0,2 0 0 0,1 0 0 16,1-1-144-16,1 1 0 0,1 0 144 0,1-3-144 15,7-14 0-15,-3 13 128 0,1-1-128 0,2-12 0 16,3 13 0-16,-3-13 144 0,7 12-144 0,-7-12 0 15,10 10 144-15,4-3-144 0,-14-7 0 0,20 3 144 16,0-4-144-16,4-3 0 0,-1-1 0 0,4-2 128 0,2-3-128 16,3 0 0-16,0 0 0 0,0-2 0 15,1-1 0-15,3-2 0 0,-1 0 0 0,2-1 0 16,0 1 0-16,0 0-272 0,2-2 64 0,-6 1 16 16,-1-3-448-16,-3 2-64 0,-2 0-32 0,-2 1-9312 15,-3 0-1872-15</inkml:trace>
          <inkml:trace contextRef="#ctx0" brushRef="#br0" timeOffset="11348.1857">3676 175 5519 0,'0'0'496'0,"0"0"-496"0,0 0 0 0,0 0 0 15,0 0 4016-15,0 0 704 0,0 0 144 0,0 0 16 0,0 0-2096 0,0 0-416 16,0 0-96-16,0 0-16 16,0 0-848-16,0 0-192 0,0 0-16 0,0 0-16 15,0 0-464-15,0 0-80 0,-13 4-32 0,0-4 0 16,13 0-192-16,-16-5-32 0,3 1-16 0,-1 1 0 15,1 0 32-15,0-1 16 0,-3 1 0 0,0-1 0 16,-1 3-96-16,-2-1-32 0,2-1 0 0,-3 3 0 16,0 1-288-16,0 1 0 0,-2-4 0 0,2 6 0 0,-2 1 0 15,3 2 0-15,1-1 0 0,-1 3 0 0,1 1 0 0,3 0 0 16,1 2 0-16,2 1 0 16,1 1 0-16,-1 1 0 0,4 0 0 0,2 0 0 0,3-2 0 0,0 3-176 15,-1 0 176-15,4 1-160 0,5 0 32 16,2 0 0-16,2-2 0 0,1 0 0 0,0-3 128 0,3-2-192 0,1-1 192 0,1-1-192 15,5-3 192-15,2 0-128 16,0-2 128-16,1-1-128 0,1-2 128 0,-1-2 0 16,3-1 0-16,-3 0-128 0,1-1-64 0,-1 1 0 0,-2-4 0 0,-1 0 0 15,-3-1-160-15,-1-4-32 16,-2-1-16-16,-4 1 0 0,-3 0 128 0,-7 12 16 16,5-15 16-16,0 2 0 0,-5 1 240 0,0 12 0 15,-2-14 0-15,-1 3 0 0,-2 1 144 0,0-1 80 0,0 1 16 16,-2 2 0-16,7 8 0 0,-9-10 0 15,1 3 0-15,8 7 0 0,-7-10-48 0,7 10-16 16,0 0 0-16,0 0 0 0,0 0 16 0,0 0 16 0,0 0 0 0,0 0 0 16,0 0 0-16,0 0 0 0,0 0 0 0,0 0 0 0,0 0-16 0,0 0-16 15,0 0 0-15,0 0 0 16,0 0 48-16,0 0 16 0,0 0 0 0,12 12 0 16,-2 0-16-16,-1 1 0 0,-3 0 0 0,1 1 0 0,0-1-32 0,-2 1 0 0,-2 1 0 0,2 0 0 15,0 0 112-15,0 2 16 0,0 2 0 0,2 1 0 31,1 2-80-31,-1 1-16 0,0 2 0 0,1 1 0 0,1-1 32 16,1 2 16-16,2 1 0 0,-1 3 0 16,1 1-64-16,0-4-16 0,0-1 0 0,1 2 0 15,1-1-64-15,-3 3 0 0,3-1-128 0,-1-1 192 16,1-2-192-16,-1-2 0 0,-1-2 0 0,-2-2 0 0,-3-6 0 0,0 0 0 16,-2 0 0-16,-5-15 0 15,0 0-1280-15,0 0-208 0,0 0-48 0</inkml:trace>
        </inkml:traceGroup>
        <inkml:traceGroup>
          <inkml:annotationXML>
            <emma:emma xmlns:emma="http://www.w3.org/2003/04/emma" version="1.0">
              <emma:interpretation id="{00920660-9890-45F2-8354-8904E63FF186}" emma:medium="tactile" emma:mode="ink">
                <msink:context xmlns:msink="http://schemas.microsoft.com/ink/2010/main" type="inkWord" rotatedBoundingBox="13384,15382 14361,15350 14406,16699 13429,16732"/>
              </emma:interpretation>
              <emma:one-of disjunction-type="recognition" id="oneOf2">
                <emma:interpretation id="interp2" emma:lang="" emma:confidence="1">
                  <emma:literal/>
                </emma:interpretation>
              </emma:one-of>
            </emma:emma>
          </inkml:annotationXML>
          <inkml:trace contextRef="#ctx0" brushRef="#br0" timeOffset="13625.3016">6947-50 3679 0,'0'0'320'0,"0"0"-320"16,0 0 0-16,0 0 0 0,0 0 7168 0,0 0 1376 0,0 0 272 0,0 0 48 16,0 0-6400-16,0 0-1280 0,0 0-256 0,0 0-48 15,0 0 16-15,0 0 16 0,0 0 0 0,0 0 0 16,0 0-576-16,0 0-112 0,0 0-32 0,0 0 0 15,0 0-192-15,0 0 0 0,0 0 0 0,0 0 0 16,0 0-432-16,0 0 32 0,0 0 0 0,-13 2 0 16,-4 1 80-16,2 4 0 0,1 1 16 0,1 0 0 15,-1 3 304-15,1 0 0 0,0 1-128 0,1 2 128 16,0-3 0-16,2-1 0 0,1-3 0 0,3 2 0 16,6-9 0-16,-7 11 0 0,2-1 0 0,5-10 0 15,-2 12 0-15,2-12 0 0,0 0 0 0,9 14-160 16,-9-14 160-16,17 13 0 0,1-3-144 0,2-1 144 0,2-1 0 0,3 2 0 15,4-1 0-15,5 1 0 0,3-2 0 16,1 2 0-16,1 2 0 0,1 0 0 0,1 1 0 0,-1 1 128 16,-1 1-128-16,-2 0 128 0,-3 2-128 0,-1 0 0 0,-1-1 0 15,-3 3 0-15,-2-1 0 0,-5 3 0 16,-1-1 0-16,-2 0 0 0,-2-1 0 0,-4 1 0 0,-3 0 0 16,-3-2 0-16,-2 1-192 0,-5-2 48 15,-2-2 0-15,-1 0 0 0,-2-1-144 0,0-1-32 16,-7-3 0-16,-1 0 0 0,-2 0 32 0,-4-1 0 15,-1-1 0-15,-5-1 0 0,-6-2 64 0,1-2 16 0,-4-1 0 16,1-2 0-16,-3-2 208 0,3-1 0 0,-1 0 0 0,2-3 0 16,0-2 208-16,-1-2-64 15,-1-2-16-15,2-1 0 0,2-1 64 0,1-1 0 0,0-2 0 16,4 2 0-16,3 0 128 0,4-2 16 0,-1 0 16 0,8-1 0 16,0-2 144-16,6-2 16 0,4 0 16 0,2 0 0 0,6 0-208 0,3 0-64 15,4-1 0-15,4-3 0 16,4 1 0-16,3-3 0 0,6-3 0 0,2 1 0 0,3 0 0 15,1 1-16-15,-2 1 0 0,4-3 0 0,1 1-240 0,2 0 144 16,-2-1-144-16,-1-1 128 0,-4 1-128 0,-1-3 0 16,-4-3 0-16,-1 0 0 15,-4-2 0-15,0 2 0 0,-1-3 144 0,0-4-144 0,-3-1 0 0,1 1 0 16,0 2 0-16,-2 3 0 16,-1 7 0-16,-2 2 0 0,1 5 0 0,-3 4 0 15,-1 5-240-15,-2 0 48 0,-2 5 0 0,0 2 0 16,-10 9-432-16,0 0-80 15,8-8 0-15,-8 8-11648 0,7-9-2336 0</inkml:trace>
        </inkml:traceGroup>
        <inkml:traceGroup>
          <inkml:annotationXML>
            <emma:emma xmlns:emma="http://www.w3.org/2003/04/emma" version="1.0">
              <emma:interpretation id="{8DCD0091-2D91-4EC5-909E-E204DF9DAD2B}" emma:medium="tactile" emma:mode="ink">
                <msink:context xmlns:msink="http://schemas.microsoft.com/ink/2010/main" type="inkWord" rotatedBoundingBox="17529,15845 18072,15827 18092,16414 17548,16432"/>
              </emma:interpretation>
              <emma:one-of disjunction-type="recognition" id="oneOf3">
                <emma:interpretation id="interp3" emma:lang="" emma:confidence="1">
                  <emma:literal/>
                </emma:interpretation>
              </emma:one-of>
            </emma:emma>
          </inkml:annotationXML>
          <inkml:trace contextRef="#ctx0" brushRef="#br0" timeOffset="14373.0958">11218-220 6447 0,'0'0'272'0,"0"0"80"0,0 0-352 0,0 0 0 16,0 0 0-16,0 0 0 0,0 0 5344 0,0 0 992 15,5 15 208-15,-5-15 48 0,-4 15-5296 0,-1-1-1040 0,-3-1-256 0,-4 4 0 16,-1 3 0-16,-1 4 0 0,-3-1-128 0,-1 4 128 15,-4 3 944-15,0-1 272 16,0 0 48-16,0 3 16 0,-1 3-1280 0,3 0-160 0,-1-1-80 0,4 0-16 16,1-4 1024-16,4-3 192 15,2-2 32-15,3-3 16 0,2-4-464 0,2-1-96 0,3-5 0 0,0-12-16 16,5 12-432-16,5-5 0 0,-10-7 0 16,17 0 0-16,-1 0-416 0,3-2 32 0,3-1 16 15,1-4 0-15,4 0 112 0,-1-1 0 0,-1-2 16 0,2-1 0 16,0 0 240-16,0-1 0 0,-1 0 144 0,1 2-144 15,0-3 240-15,-1-3-48 0,-5 1-16 0,3 0 0 16,0 2 0-16,-4-1 0 0,-5 1 0 0,0-1 0 0,-2 1-48 0,-2-1 0 16,-5 3 0-16,1-1 0 15,-4 0 0-15,-3 12 0 0,-3-12 0 0,-2 2 0 16,-3 2 32-16,-4-1 0 0,-3-1 0 0,-1-3 0 0,0-1-32 0,-1-1 0 16,-2 0 0-16,-3-2 0 15,-3-1-128-15,-2 1 0 0,-3-2-192 0,-4 1 192 16,-4-2-1760-16,-8-1-224 15,-6 1-64-15</inkml:trace>
        </inkml:traceGroup>
        <inkml:traceGroup>
          <inkml:annotationXML>
            <emma:emma xmlns:emma="http://www.w3.org/2003/04/emma" version="1.0">
              <emma:interpretation id="{12B0D936-5BD5-4A01-9221-837DCF2D5879}" emma:medium="tactile" emma:mode="ink">
                <msink:context xmlns:msink="http://schemas.microsoft.com/ink/2010/main" type="inkWord" rotatedBoundingBox="21059,16068 22629,16016 22652,16682 21081,16734"/>
              </emma:interpretation>
              <emma:one-of disjunction-type="recognition" id="oneOf4">
                <emma:interpretation id="interp4" emma:lang="" emma:confidence="1">
                  <emma:literal>20</emma:literal>
                </emma:interpretation>
                <emma:interpretation id="interp5" emma:lang="" emma:confidence="0">
                  <emma:literal>zo</emma:literal>
                </emma:interpretation>
                <emma:interpretation id="interp6" emma:lang="" emma:confidence="0">
                  <emma:literal>so</emma:literal>
                </emma:interpretation>
                <emma:interpretation id="interp7" emma:lang="" emma:confidence="0">
                  <emma:literal>2%</emma:literal>
                </emma:interpretation>
                <emma:interpretation id="interp8" emma:lang="" emma:confidence="0">
                  <emma:literal>2¢</emma:literal>
                </emma:interpretation>
              </emma:one-of>
            </emma:emma>
          </inkml:annotationXML>
          <inkml:trace contextRef="#ctx0" brushRef="#br0" timeOffset="16448.6554">14487 64 1839 0,'0'0'0'0,"0"0"160"0,0 0-160 0,-9 10 0 0,9-10 0 0,0 0 0 16,-8 9 7104-16,8-9 1408 15,0 0 256-15,0 0 64 0,0 0-6384 0,0 0-1280 16,0 0-256-16,0 0-48 0,0 0-576 0,0 0-112 0,0 0-32 0,0 0 0 16,0 0 32-16,0 0 0 0,0 0 0 0,0 0 0 0,0 0 128 0,12-9 16 0,-12 9 16 0,13-5 0 15,-13 5 160-15,14-1 16 16,-14 1 16-16,15 5 0 16,-2-2-80-16,1 4-32 0,-1 0 0 0,1-1 0 15,-1 3-160-15,4-1-16 0,0 4-16 0,1 0 0 16,2 1-224-16,-1 1 144 0,-2 1-144 0,0 0 128 15,-1 0-128-15,-2 0 0 0,-4 0 144 0,-2 0-144 16,-1 1 0-16,-4-3 0 0,-3 0 0 0,0 1 0 16,0-14 0-16,-3 15 0 0,-2 0-160 0,-3-1 160 15,-4-1-144-15,-2 1 144 0,-1 1 0 0,0 0-144 0,-3-2 144 0,-1 3-160 16,-1 0 160-16,0 1-160 0,-1 2 160 0,1-1 0 16,-2-3 0-16,2 2 0 0,0 0 160 0,2 0-32 15,-1 0-128-15,4-2 192 0,1-2-192 0,6 1 128 16,3-3-128-16,5-11 0 0,0 12 128 0,0-12-128 15,13 10 0-15,4-5 0 0,3-1 0 0,11-4 0 16,6-4 0-16,12 1 0 0,9-7-288 0,6-2 0 16,2-1 0-16,5-6 0 0,4-3-64 0,3-3-16 0,-1-4 0 0,1-3 0 15,-1-1-912 1,-3-6-176-16,-5-3-32 16,-5 0-15312-16</inkml:trace>
          <inkml:trace contextRef="#ctx0" brushRef="#br0" timeOffset="16880.2603">15426-20 14735 0,'0'0'1312'0,"0"0"-1056"16,0 0-256-16,0 0 0 15,0 0 4064-15,5 14 752 0,-5-14 160 0,5 13 16 0,-5-13-3232 0,3 15-656 16,-3-1-128-16,0-14-16 16,3 13-400-16,-1 1-80 0,-2 1-16 0,0 3 0 15,2-1 144-15,-2 2 32 0,0 1 0 0,1 3 0 16,3 3-128-16,-1-1 0 0,1 0-16 0,1-1 0 0,1-1-288 0,3 1-48 16,1-1-16-16,0 1 0 15,2-2-144-15,3-2 0 0,0-2 0 0,2-1 0 0,0 0 0 0,-1-3-144 16,1-4 144-16,3-2-208 0,1-3 0 0,-1-2 0 15,-2-1 0-15,3 0 0 0,-1-2 208 0,0-4-176 16,-2-2 176-16,1-3-160 0,1-2 160 0,2-5 0 16,0-4 0-16,0 0 0 0,-2-2-144 0,0 0 144 15,-1-1-160-15,-1-3 160 0,-3 0-224 0,0-5 48 0,-4-2 16 0,-5 1 0 16,-2 0 160-16,-4 1 0 16,-4 4-144-16,-1 4 144 0,-5 4 0 0,-5 3 0 0,-7-1 0 0,-8 3 0 0,-9 4-320 0,-8 3 64 15,-9 2 16-15,-7 2 0 31,-10 1-432-31,-8 2-96 0,-4-1 0 0,-6 2-15792 0</inkml:trace>
        </inkml:traceGroup>
      </inkml:traceGroup>
    </inkml:traceGroup>
  </inkml:traceGroup>
</inkml:ink>
</file>

<file path=ppt/ink/ink13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5:58.99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7C951C44-5603-4376-97EA-A986BAE088FA}" emma:medium="tactile" emma:mode="ink">
          <msink:context xmlns:msink="http://schemas.microsoft.com/ink/2010/main" type="inkDrawing" rotatedBoundingBox="8332,15163 23607,14866 23617,15401 8342,15698" shapeName="Other"/>
        </emma:interpretation>
      </emma:emma>
    </inkml:annotationXML>
    <inkml:trace contextRef="#ctx0" brushRef="#br0">676 8688 911 0,'0'0'0'0,"10"-10"0"16,-1-1 0-16,-1 2 0 0,2 1 1888 0,4-2 288 15,-3-2 64-15,3 4 16 0,-1-3-1680 0,-1 6-320 16,-2 2-80-16,2 3-16 0,-12 0 432 0,13 7 96 16,-2 3 16-16,-1 0 0 0,-2-2 1168 0,2 4 240 15,0 2 64-15,0 1 0 0,0 2-416 0,4-1-80 16,-1 0-16-16,2 0 0 0,2 1-448 0,2-2-112 16,1 0-16-16,5-3 0 0,4-2-128 0,3-1-48 0,1-4 0 0,6 0 0 15,2-2-64-15,2 2-16 16,4-1 0-16,2-1 0 0,2 0-320 0,-1 2-64 15,1 0 0-15,2-1-16 0,5-4-208 0,6 0-32 0,5 1-16 0,1-2 0 16,1-3-176-16,0 1 0 0,-2-2 144 0,1 0-144 16,4-3 0-16,4-3 0 0,4 0 0 0,6-4 0 15,2-2 0-15,1 0 128 0,-2 0-128 0,2 2 0 0,-1 0 128 16,5 0-128-16,10-2 128 0,2 2-128 16,-2 0 224-16,-1 3-32 0,-3 2 0 0,5-2 0 15,2-3 80-15,4-2 16 0,3 0 0 0,-4 0 0 16,-2 0-112-16,2 1-32 0,2 0 0 0,6 3 0 15,6 1 48-15,-4 4 16 0,-6-1 0 0,2 3 0 0,-1-4-208 16,4 5 0-16,-2-1 128 0,-4 3-128 16,-3 1 0-16,-3 1 0 0,-1-1 128 0,5 0-128 15,2-1 0-15,2 0 144 0,-5-2-144 0,-2 0 128 16,-1-6-128-16,5 1 128 0,6-1-128 0,1-3 128 0,-4-1 64 0,3-2 0 16,1-1 0-16,4 1 0 0,6-2-192 0,1 4 0 15,-6 2 0-15,4-1 0 0,6 2 0 0,-1 1 0 0,-2 1 0 0,-10 5 128 16,-5 3-128-16,-1-1 0 15,3 1 0-15,-1 0 0 0,-5 6 0 0,-9 1 128 16,-10 1-128-16,2 3 192 0,2-1-192 0,3-1 0 16,3-2-192-16,-5 0 192 0,-6-2 0 0,-1 1 0 15,-3-3 0-15,7-1 128 0,9-1-128 0,2-3 0 16,-1-1 0-16,-6 2 0 0,-6 0 0 0,0 1 0 16,0 2 128-16,2-2-128 0,2 0 0 0,-6 1 0 15,-4 1 0-15,-4 3 0 0,-10 2 0 0,-3 0 0 0,-6 0 0 0,4 5 0 16,2 4 0-16,0-1-192 15,1 1 64-15,-1 1 128 0,-2 3 0 0,-1-1 0 0,-2-2 0 0,-2 1 0 16,2-1 0-16,3 0 0 0,3 0 0 0,7-2 0 16,5-1 0-16,-3-2 0 0,-4 4 0 0,-3-4 0 15,-1-2 0-15,-4-1 0 0,-4 1 0 0,4 1 0 16,5-1 0-16,-1 2 0 0,-1 0 0 0,-5 2 0 16,-3 0 0-16,-5 0 0 0,-3-2 0 0,-7-2 128 15,-6-1-128-15,3-2 0 0,2-3 0 0,3-4 0 0,4-3 128 16,3-2 0-16,1-3 0 0,1-2 0 0,1-1 0 0,-2-1 0 15,-6 1 0-15,0 1 0 0,-5 0-128 0,-4 2-144 16,-3 0 144-16,-1 2-208 16,0 3 208-16,-1 0 0 0,-4 1 0 0,2 3 0 15,-3 1 0-15,-2 1 0 0,-2 1 0 0,-1 1 0 16,-2 1 0-16,3 3 0 0,4-1 0 0,-1 1 0 0,-1-2 160 0,0 0-32 0,0 0 0 16,0-1 0-16,0-1-128 15,0 0 0-15,-2-1-192 0,2 0 192 0,-3-2 0 0,1-2 0 16,2-1 0-16,0-1 0 0,0 1 0 0,2-1 0 15,0-1 0-15,-1 2 0 0,2 0 0 0,-1 1 0 16,-4-1 0-16,2-1 0 0,0 3 0 0,0-1 0 16,-5-1 0-16,-2 1 0 0,-1-2 192 0,-5 3-64 15,-4-3 0-15,0 4 0 0,-2-3-128 0,1 0 192 0,-1-1-192 16,1 1 192-16,-3-4 48 0,3 2 16 16,-1 0 0-16,1-2 0 0,-14 7-64 0,17-8-16 15,-1 0 0-15,1 1 0 0,-2-2-176 0,2 3 192 16,0-1-192-16,0 2 192 0,0-2-192 0,1 2 0 0,1 3 0 0,1-3 0 15,0 0 0-15,2 0 0 0,2 0 0 0,2 0 0 16,1 2 0-16,0-2 0 0,-1 0 0 0,-1 0 0 16,0 1-160-16,-5-1 160 0,-3 0-208 0,-3 0 80 15,-14 5-208-15,0 0-48 0,0 0 0 0,8-13 0 16,-8 13-368-16,3-14-80 16,1-1 0-16,-3-2-16 15,1-1-1840-15,3-2-384 0,2-1-64 0</inkml:trace>
  </inkml:traceGroup>
</inkml:ink>
</file>

<file path=ppt/ink/ink13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7:58.38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DE1C17A8-ACAA-4699-A1D3-D96BD8169C1E}" emma:medium="tactile" emma:mode="ink">
          <msink:context xmlns:msink="http://schemas.microsoft.com/ink/2010/main" type="writingRegion" rotatedBoundingBox="24254,13380 25156,13380 25156,14381 24254,14381"/>
        </emma:interpretation>
      </emma:emma>
    </inkml:annotationXML>
    <inkml:traceGroup>
      <inkml:annotationXML>
        <emma:emma xmlns:emma="http://www.w3.org/2003/04/emma" version="1.0">
          <emma:interpretation id="{1C6261BE-F3DE-4C62-949B-2272A5A61E58}" emma:medium="tactile" emma:mode="ink">
            <msink:context xmlns:msink="http://schemas.microsoft.com/ink/2010/main" type="paragraph" rotatedBoundingBox="24254,13380 25156,13380 25156,14381 24254,14381" alignmentLevel="1"/>
          </emma:interpretation>
        </emma:emma>
      </inkml:annotationXML>
      <inkml:traceGroup>
        <inkml:annotationXML>
          <emma:emma xmlns:emma="http://www.w3.org/2003/04/emma" version="1.0">
            <emma:interpretation id="{2A8BDD08-F523-4CDD-9D7A-764CA64613DF}" emma:medium="tactile" emma:mode="ink">
              <msink:context xmlns:msink="http://schemas.microsoft.com/ink/2010/main" type="line" rotatedBoundingBox="24254,13380 25156,13380 25156,14381 24254,14381"/>
            </emma:interpretation>
          </emma:emma>
        </inkml:annotationXML>
        <inkml:traceGroup>
          <inkml:annotationXML>
            <emma:emma xmlns:emma="http://www.w3.org/2003/04/emma" version="1.0">
              <emma:interpretation id="{1ED62A26-8BAD-480B-8D4B-C4CD40B5DC93}" emma:medium="tactile" emma:mode="ink">
                <msink:context xmlns:msink="http://schemas.microsoft.com/ink/2010/main" type="inkWord" rotatedBoundingBox="24254,13380 25156,13380 25156,14381 24254,14381"/>
              </emma:interpretation>
              <emma:one-of disjunction-type="recognition" id="oneOf0">
                <emma:interpretation id="interp0" emma:lang="" emma:confidence="0">
                  <emma:literal>o</emma:literal>
                </emma:interpretation>
                <emma:interpretation id="interp1" emma:lang="" emma:confidence="0">
                  <emma:literal>O</emma:literal>
                </emma:interpretation>
                <emma:interpretation id="interp2" emma:lang="" emma:confidence="0">
                  <emma:literal>0</emma:literal>
                </emma:interpretation>
                <emma:interpretation id="interp3" emma:lang="" emma:confidence="0">
                  <emma:literal>°</emma:literal>
                </emma:interpretation>
                <emma:interpretation id="interp4" emma:lang="" emma:confidence="0">
                  <emma:literal>.</emma:literal>
                </emma:interpretation>
              </emma:one-of>
            </emma:emma>
          </inkml:annotationXML>
          <inkml:trace contextRef="#ctx0" brushRef="#br0">154 99 33455 0,'-17'11'1472'0,"5"-5"320"0,-1 1-1424 0,1-2-368 0,0-2 0 0,12-3 0 15,-12 5 832-15,12-5 80 0,0 0 32 0,0 0 0 16,0 0-816-16,0 0-128 0,0 0 0 0,0 0-176 16,0 0-80-16,2 14 0 0,-2-14-16 0,3 17 0 15,-1 1 272-15,1 1-128 0,-1-1 128 0,-2 6 0 16,-2 3 0-16,-1 6 0 0,-2 4 0 0,0 2 0 0,-4 1 224 0,1 3 48 0,-2-3 16 0,0 0 0 16,0 2 224-16,1-1 32 15,3-4 16-15,1 3 0 0,1 2 176 0,4 0 32 0,2-1 16 0,3-6 0 16,0-6-384-16,5-4-80 0,5-2 0 0,4-4-16 0,4-4-304 0,4-3 160 15,2-4-160-15,4-3 128 0,3-5-128 0,-1-3-272 32,-1-2 64-32,-1-4 16 0,1-2-32 0,1-3 0 15,1-1 0-15,-1-2 0 0,0-1 32 0,1-1 16 0,-3-1 0 0,-1 1 0 16,-3 1 176-16,-4 1 0 16,-1 0 0-16,-2 1 0 0,-2-1 0 0,-2 2 0 15,-3 1 0-15,1 2 176 0,-3 2 16 0,2-2 16 0,0-1 0 0,-1 0 0 16,-4-1 32-16,0-1 0 0,2-2 0 0,-2 0 0 0,0 0-64 0,0-1-16 15,0-1 0-15,-3-1 0 16,-2-2-160-16,0 2 160 0,-2 0-160 0,-1 1 160 16,-5-1-160-16,-1-3 192 0,1-4-192 0,-4 3 192 15,-3 4-192-15,-5-2 0 0,-5-3 0 0,-4 1 0 0,-1 3 0 16,-4-1 0-16,-4-2 0 0,-4 2 0 16,0-1 0-16,-2 1-176 0,-3 0 176 0,-2 0-192 31,-1 0-480-31,-2 4-96 0,-2 3-32 0,-7-4-11536 0,-6-3-2304 0</inkml:trace>
        </inkml:traceGroup>
      </inkml:traceGroup>
    </inkml:traceGroup>
  </inkml:traceGroup>
</inkml:ink>
</file>

<file path=ppt/ink/ink13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8:58.77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74FE9B0-E591-4F13-9204-1C3DFB172A10}" emma:medium="tactile" emma:mode="ink">
          <msink:context xmlns:msink="http://schemas.microsoft.com/ink/2010/main" type="inkDrawing" rotatedBoundingBox="3273,1916 14645,207 15488,5817 4116,7526" hotPoints="14088,1019 14726,5579 4197,7052 3560,2492" semanticType="enclosure" shapeName="Rectangle">
            <msink:sourceLink direction="with" ref="{C97E7726-E93B-4DAB-886F-83811E8E51DB}"/>
            <msink:sourceLink direction="with" ref="{921EBCB0-1628-4A02-9DC8-62889C7BD5AA}"/>
            <msink:sourceLink direction="with" ref="{8DB1D0B2-62CE-4D83-8C8A-EDA0A7C0A623}"/>
            <msink:sourceLink direction="with" ref="{93FC7A79-DFBD-40F2-84EC-4530F5B7E4F8}"/>
            <msink:sourceLink direction="with" ref="{0D6FF066-FAF8-4EF2-8360-69273B648226}"/>
            <msink:sourceLink direction="with" ref="{DF2E0C5E-7FC5-48E1-A14B-4737B814FEEE}"/>
            <msink:sourceLink direction="with" ref="{55F8C850-718D-4118-8DFE-93B7D472BB93}"/>
            <msink:sourceLink direction="with" ref="{5232FB1D-74C1-4848-A1BA-9DF485DA4EEC}"/>
            <msink:sourceLink direction="with" ref="{08E3B150-9843-4F71-B749-994193319466}"/>
            <msink:sourceLink direction="with" ref="{2B964DE9-CC5A-4526-9D33-12FD86CAD9EA}"/>
            <msink:destinationLink direction="with" ref="{B49B6989-4949-4DD8-8D04-40D04A6A3A75}"/>
            <msink:destinationLink direction="with" ref="{9A3D3AFB-E4D1-43B0-B63D-65BCEDC11A56}"/>
          </msink:context>
        </emma:interpretation>
      </emma:emma>
    </inkml:annotationXML>
    <inkml:trace contextRef="#ctx0" brushRef="#br0">17 283 2751 0,'0'0'128'0,"0"0"16"0,0 0-144 0,0 0 0 0,-10 4 0 0,10-4 0 16,0 0 1408-16,0 0 240 0,-12 5 48 0,12-5 16 0,0 0 208 0,0 0 64 15,0 0 0-15,0 0 0 16,0 0-16-16,0 0 0 0,0 0 0 0,0 0 0 16,10 5-832-16,6 0-176 0,4-5-16 0,3 0-16 15,3-2-544-15,4 1-128 0,2 1 0 0,5-2-16 16,3 0-48-16,4 1-16 0,3-1 0 0,5 2 0 16,4-5-176-16,1 1 192 0,0 3-192 0,2-1 192 0,0 0 16 0,1-1 16 15,1-2 0-15,3 0 0 0,3 0-64 16,6 0-16-16,2 0 0 0,4-2 0 15,4 0 64-15,-1 1 16 0,-3-3 0 0,6 1 0 16,2-1 0-16,6 1 0 0,2-2 0 0,1 1 0 0,-3 3 96 0,-1-3 0 0,1 1 16 0,1-1 0 0,2 3-80 0,3 1 0 31,1 0-16-31,-4 0 0 0,-4 1-48 0,2 1 0 16,4-1 0-16,1 1 0 0,2 1-48 0,0 1-16 0,-2-1 0 0,-1 4 0 16,-2-2-128-16,0-2 0 15,0-1 144-15,3 1-144 0,2 2 144 0,-2 0-144 0,-3-2 192 0,0 2-192 0,3-1 320 16,0-1-32-1,-1 0-16-15,0 1 0 0,1-1 48 0,-5 2 0 0,-3 0 0 0,2 0 0 0,1-3-128 0,2 1-32 32,1-1 0-32,-1 1 0 0,-5 0-160 0,0 2 192 0,0 2-192 0,1-2 192 15,1-2-192-15,1 0 128 0,0 2-128 0,-3 0 128 16,-2-1-128-16,-3-1 160 0,-2-1-160 0,0 1 160 16,-1-1-160-16,-1 1 0 0,1-1 0 0,-4-1 0 15,-2-1 0-15,-6-2 0 0,-4 2 0 0,-1-1 0 0,-1 1 0 0,-1 0 0 16,-1 1 0-16,-3 1 0 15,1-2 0-15,-2 3 0 0,-1-1 0 0,0-1 0 16,-1 3 0-16,-2-1 0 0,-2 0 0 0,4 1 0 16,-2-1 0-16,2 2 128 0,-1 2-128 0,0-2 0 15,-1 0 0-15,1 1 0 0,-1 1 0 0,-1 0 0 16,-4-2 0-16,-1 0 0 0,-2 0 0 0,-1 0 0 16,-1 0 128-16,1 0-128 0,-4 0 128 0,0 0-128 0,-2 1 0 0,0 1 0 0,-2 0 0 0,-1-1 0 15,-2-1 0-15,2 2 128 0,0 0-128 0,-2 0 0 16,-1-1 0-1,0 1 0-15,-1 0 0 0,-1-2 0 0,-5 0 0 16,-2 0 0-16,-1 0 0 0,-1 0 0 0,-2 1 0 0,-3-1 0 16,-1 0 0-16,-2 0 0 0,-1 0 0 0,-1 0-192 0,0-1 64 0,1 1 128 15,-1-2-224-15,3 2 80 0,0 0 16 0,-2 0 0 0,3-2 128 0,-1 1 0 16,3-1-144-16,-1 0 144 0,3 4-288 0,-1-2 16 31,-2 0 0-31,-1 0 0 16,0 0-192-16,-2 0-48 0,-1 2 0 0,-14-2 0 0,0 0-1008 0,0 0-208 0,0 0-32 0,0 0-12080 15</inkml:trace>
    <inkml:trace contextRef="#ctx0" brushRef="#br0" timeOffset="-1287.5947">-205 216 12895 0,'0'0'1152'0,"0"0"-928"15,0 0-224-15,-10 2 0 0,10-2 1408 0,0 0 224 16,0 0 48-16,0 0 16 0,-10 8-1104 0,10-8-208 0,-9 12-64 0,9-12 0 15,-5 12-176-15,5-12-144 16,-6 13 192-16,1 1-192 0,1-1 352 0,1 1-32 0,3-14-16 0,-2 15 0 16,2-2 688-16,0 1 144 0,0 1 16 0,2 0 16 15,1-2-80-15,2 4 0 0,0 0-16 0,0 5 0 16,2 1-320-16,2 6-64 0,-1 0-16 0,0 3 0 16,2 1-304-16,1 3-64 0,0 2-16 0,1 4 0 15,0 0-144-15,0 2-16 0,3-2-128 0,-2 2 192 0,2 3-192 0,1 0 128 16,-3 2-128-16,0 0 0 15,1-7 128-15,-1 2-128 0,1-1 0 0,-1-1 144 0,-3 1 0 0,2 0 0 16,0 3 0-16,0 1 0 16,-4-3 16-16,2-2 0 0,0 0 0 0,-1 1 0 15,-1 3 16-15,2-1 0 0,-1 4 0 0,1 0 0 0,-2 1 48 0,2 4 16 16,-1 3 0-16,-1 2 0 0,1 2 16 16,-1 1 0-16,-1 2 0 0,1 2 0 0,-1 3-80 0,1-2-16 15,1-6 0-15,1-1 0 16,2 2 0-16,-1-1 0 0,1-2 0 0,0-2 0 0,0-5-160 0,-1-1 160 15,1-3-160-15,0 0 160 0,-2 0-160 0,0-1 160 16,-1 1-160-16,1-5 160 0,-2-1-160 0,2-1 160 0,-1-1-160 0,-1 1 160 16,0-4-160-16,1 0 192 15,-2 0-192-15,-1 1 192 0,1-1-64 0,-2 0-128 0,-3 0 192 16,1 2-64-16,0 0 64 0,-1-1 16 16,-4-1 0-16,2 0 0 0,0 2-16 0,0 2 0 0,-1-4 0 15,-1-2 0-15,0 0 0 0,1 1 0 0,-1-6 0 0,2 2 0 16,-2 1 64-16,2 3 16 15,0-3 0-15,0 3 0 0,-1 1-16 0,1 0-16 16,0 1 0-16,1 3 0 0,1-1 16 0,1-1 16 0,-1-2 0 0,0 2 0 16,-1-1-272-16,-1-1 0 0,-1 2 0 0,-1-2 0 15,0 0 0-15,1 3 0 0,-3-1 0 0,-1-2 0 16,0-3 0-16,-1 3 0 0,-3 5 0 0,2 0 0 0,1 0 0 16,-1-2 0-16,0 1 0 0,2-1 0 15,2-1 0-15,1-4 0 0,2 1 0 0,2-4 0 16,1-4 160-16,1 1-32 0,1-2 0 0,1 1 0 0,3-1 0 0,-1 0 0 15,2 0 0-15,-1 0 0 16,-1 0-128-16,0-4 0 0,1-1 0 0,-1 2 0 16,2 1 0-16,0 0 0 0,-1 2 0 0,-1 0 0 0,1 0 0 0,-1 0 0 15,-1-2 0-15,0 0 0 16,-1-4 0-16,1-3 0 0,-2-1-192 0,2-2 192 31,-7-15-1344-31,0 0-160 0,0 0-32 0,13-3-11072 0,-1-4-2208 0</inkml:trace>
    <inkml:trace contextRef="#ctx0" brushRef="#br0" timeOffset="1241.2952">8837 31 13871 0,'0'0'608'0,"0"0"144"0,0 0-608 0,15 0-144 15,0-2 0-15,0 1 0 0,1-3 1088 0,-1 3 192 0,0-1 48 0,0-1 0 16,0-1-736-16,4 3-144 0,-1-1-16 0,1 0-16 16,-3 0-32-16,3 2 0 0,0-3 0 0,1 3 0 15,0 3 304-15,3-1 48 0,1-2 16 0,1 2 0 0,-1 0-112 0,1 1 0 16,0-1-16-16,4 1 0 0,-1 0-128 0,3 1-32 15,-1-1 0-15,4-1 0 16,1-4-160-16,2 2-48 0,0 0 0 0,3-2 0 16,1 1-64-16,1-3-32 0,-2 1 0 0,-1 1 0 15,-2-3-160-15,0-2 192 0,0 1-192 0,-2-1 192 16,-1 0 0-16,0 2 16 0,-2 0 0 0,-2 0 0 0,-1-2-32 0,-3 2-16 16,0 2 0-16,-3 0 0 0,-3-1-160 0,1-1 160 15,-1 2-160-15,-2 1 160 0,-3 2-160 0,-1 0 0 16,-1-2 0-16,3 1 0 15,-1-1 0-15,0 0 0 0,0 1 0 0,2 1 0 0,-2 0 0 0,0 1 0 16,0 1-192-16,-1-2 192 16,-14 0-640-16,16-2-16 15,0 2 0-15,-3 0 0 0,-13 0 16 0,14 0 0 0,-14 0 0 0,0 0 0 0,13-1 256 0,-13 1 64 16,0 0 16-16,0 0 0 0,0 0 304 0,0 0 224 16,0 0-32-16,0 0-16 0,0 0 400 0,0 0 96 0,0 0 16 0,0 0 0 0,0 0-64 0,0 0-16 31,0 0 0-31,0 0 0 0,0 0-384 0,0 0-80 15,0 0-16-15,0 0 0 0,0 0-128 0,0 0 0 16,0 0 0-16,0 0 0 0,0 0 0 0,13 5 0 16,-13-5 176-16,0 0-176 0,0 0 512 0,0 0 0 15,0 0 0-15,11 7 0 0,-11-7-96 0,0 0-16 0,0 0 0 0,0 0 0 16,0 0-192-16,8 11-32 16,-8-11-16-16,0 0 0 0,0 0-160 0,7 14 0 0,-1-1 144 0,-6-13-144 15,4 19 128-15,-1-1-128 0,2 1 128 0,-1-2-128 16,-1 1 0-16,0 2 144 0,2 2-144 0,2 2 0 0,0 3 160 0,0 3-160 15,-1 2 128-15,1 2-128 0,0-1 0 0,-1 4 0 0,0 4 128 0,0 1-128 32,1 1 160-32,0 1 0 0,-1 0 0 0,1 1 0 15,-2-1 48-15,0 0 16 0,0 0 0 0,-1-1 0 0,-1 1-48 0,-1-4-16 16,-2-1 0-16,-2-2 0 0,0 0 64 0,1 0 16 0,-1 0 0 0,2 2 0 16,0-2-48-16,2 0 0 0,1-2 0 15,2 2 0-15,2 2-64 0,5 0 0 0,1-1-128 0,4 3 192 16,3-1 80-16,0 2 16 0,2 2 0 0,2 0 0 15,-1-1-96-15,1 1-32 0,-1 0 0 0,1 1 0 32,-1 2-160-32,1 1 0 0,-2-6 0 0,0-2 128 0,-2-1-128 0,-3-4 0 15,-2 0 144-15,-2 1-144 0,-3-1 0 0,-1 2 128 16,-2-2-128-16,-2 2 0 0,-2 0 208 0,-1 2-16 0,-2 3-16 0,-2-1 0 16,-1-1 80-16,-1 0 32 0,1-3 0 15,1 0 0-15,1 0 48 0,-1-3 16 0,0-2 0 16,2 2 0-16,0-4-224 0,0 0-128 0,0-1 128 0,0-2-128 0,-3 0 0 15,-1 1 0 1,1 4 0-16,-2-1 0 0,-2-3 0 0,-1 4 0 16,-2 2 0-16,1-1 0 0,-2 1 0 0,-1 3 0 15,0 5 0-15,-1-1 0 0,-1-1 0 0,1-1 0 16,-2-2 0-16,1 0 0 0,4 0 0 0,3-5 0 0,2-4 0 16,4-3 0-16,-1-1 0 0,2-6 0 0,0-2 0 0,3-5 0 15,-3-11 0-15,0 0-128 0,0 0 0 0,0 0 0 16,0 0-1344-1,0 0-256-15,0 0-48 0</inkml:trace>
    <inkml:trace contextRef="#ctx0" brushRef="#br0" timeOffset="5645.7567">419 3978 11055 0,'0'0'976'0,"20"2"-784"0,2-4-192 0,4-1 0 16,2-2 2704-16,2 0 496 0,2-2 112 0,0 0 16 15,0-3-2304-15,4 2-448 0,-3-2-80 0,3 1-32 16,1-1-336-16,1 0-128 0,1 2 0 0,0 3 0 0,0 1 0 0,3 3 0 15,1 1 0-15,4-4 0 16,1 1 0-16,4 0 0 0,2-3 0 0,-1 1 0 16,1 0 480-16,2 0 0 0,1 0 0 0,7-1 0 15,3-3 208-15,11-1 32 0,4-3 16 0,6 1 0 0,-1 3-288 0,-1-1-64 16,-4-3-16-16,6-4 0 0,4 0-208 0,4-1-32 0,5-4-128 0,-2 5 192 16,-4 0-192-16,-1 0 144 15,2 1-144-15,3-1 128 16,4 0-128-16,1 0 160 0,0 4-160 0,-3 1 160 0,-5 0 32 0,0 0 0 15,3-1 0-15,6 1 0 0,-1 0 80 0,0 0 32 16,-3 4 0-16,0-2 0 0,0-2-16 0,5 2 0 16,0 2 0-16,0-1 0 0,-2-1-32 0,-1 3 0 15,-4 1 0-15,6-1 0 0,-1 2-128 0,2 0-128 0,0 0 192 0,-5 0-192 16,-7 0 160-16,2 1-160 16,5 4 128-16,0-1-128 0,2-1 240 0,-2 0-48 0,-6-3 0 15,1 0 0-15,-1 0 80 0,1 2 16 0,-2 1 0 0,2 0 0 16,0-1 64-16,-4-2 16 15,-4-5 0-15,1 2 0 0,2-1-32 0,1 1 0 16,1-1 0-16,-1 1 0 0,1-1-176 0,-4-1-32 16,-3-1-128-16,0-1 192 0,1 0-192 0,2 0 128 0,-1 2-128 0,-2 2 0 15,-4-1 144-15,-1-1-144 0,-2-3 128 16,0 4-128-16,0 1 240 0,2 1-48 0,-1 0 0 0,3 2 0 16,1 2 32-16,-3 0 0 0,-4-1 0 0,-3 1 0 15,-1 0-224-15,1-1 0 0,3 3 0 0,-3 1 0 16,3-2 144-16,1 2-144 0,-2 0 128 0,-2 0-128 15,-4-2 0-15,1 2 0 0,0 0 0 0,3 0 0 16,1 2 0-16,3 1 0 0,-4-1 0 0,-2 1 0 16,-1-1 0-16,-4-2 0 0,-3 0 0 0,-3 2 0 15,-3-1 0-15,0 3 0 0,1-1 128 0,-6 0-128 16,-2-1 0-16,-2-2 0 0,-2 0 128 0,0 0-128 16,-2 0 128-16,1 0 0 0,-1-2 0 0,2-1 0 0,-3-2 80 0,0 0 16 15,0 0 0-15,1 0 0 16,4-2-224-16,0 0 0 0,-1 1 0 0,-1-3 0 0,-3-1 0 0,-2 0 0 15,-1-2 0-15,-4-1 0 16,-4-2-512-16,-6 1-80 0,-7-1-32 16,-6 0-18320-16</inkml:trace>
  </inkml:traceGroup>
</inkml:ink>
</file>

<file path=ppt/ink/ink13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03.36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CAE224F-0D4A-4437-A32D-E396830F6E38}" emma:medium="tactile" emma:mode="ink">
          <msink:context xmlns:msink="http://schemas.microsoft.com/ink/2010/main" type="inkDrawing" rotatedBoundingBox="3675,3711 14593,3094 14600,3203 3681,3821" shapeName="Other">
            <msink:destinationLink direction="with" ref="{5A49D8E8-E4B7-4C1D-A228-9FB3C8AACDAC}"/>
          </msink:context>
        </emma:interpretation>
      </emma:emma>
    </inkml:annotationXML>
    <inkml:trace contextRef="#ctx0" brushRef="#br0">-1 569 5519 0,'0'0'496'0,"13"-1"-496"0,0-6 0 0,1 2 0 16,1 0 2704-16,2 0 448 0,1 0 96 0,3 1 16 15,-1 1-1920-15,2-1-384 0,-2 4-80 0,2-1-16 16,-2-1-464-16,0 2-80 0,-1 2-32 0,1-2 0 16,0 1-288-16,2 3 0 0,-2 1 0 0,2-2 0 15,1 1 416-15,3-1 32 0,2 0 0 0,4 1 0 16,4-1 464-16,-1-1 112 0,0-2 0 0,1 0 16 15,-1-2-336-15,2 0-64 0,3 1 0 0,4-1-16 16,2-1-240-16,2-1-64 0,4 1 0 0,4 1 0 16,3 1-128-16,3-1-48 0,2 0 0 0,0-1 0 15,-3-2-144-15,1 0 0 0,-2 0 0 0,4 1 0 0,2 3 0 16,1-3 0-16,2 1 0 0,4 0 0 16,2 1 0-16,-1 0 0 0,-3 1 0 0,-2-3 0 15,0-1 240-15,5 2-48 0,3-1 0 0,4 3 0 0,3-3 0 0,4 1-16 0,-1-2 0 0,1 0 0 16,-4-4-48-16,5 3-128 15,5-1 192-15,6 0-64 0,0 1 48 0,-2-3 0 16,-4-1 0-16,1-2 0 0,0-3-16 0,3 5 0 16,1 2 0-16,1-1 0 0,-5 2 224 0,0-1 32 15,-6-4 16-15,3 4 0 0,3 1-48 0,-1 2 0 16,2 0 0-16,0 0 0 0,0 0-208 0,-2-2-48 0,-2-1-128 0,3 1 192 0,0 2-192 0,6-2 0 31,2 1 0-31,-4-1 0 0,-6-2 0 0,1 3 0 16,0 1 128-16,4-2-128 0,-1 0 0 0,1 0 0 15,-2-1 0-15,-2 0 0 0,-6-1 0 0,-1-1 0 0,2 2 0 16,0 3 0-16,-1 0 288 0,-1-2-32 16,-2-2-16-16,-5 1 0 0,-4 0-48 0,1 3 0 0,3 1 0 0,0-1 0 15,1 0-192-15,-2 0 0 0,0 2 128 0,0-2-128 16,-1 1 0-16,-1 1 0 0,-1 1 0 0,0 1 0 16,-1-3 0-16,3 3 0 0,-3-1 0 0,-1 2 0 15,-1-2 0-15,-3 2 128 0,-2-2-128 0,-1 1 144 16,2 1-144-16,2 0 0 0,-1-2 0 0,-1 0-176 15,0-1 176-15,0 1 0 0,0 1 0 0,-5-1 0 16,-5-1 0-16,2 1 0 0,1 0 0 0,2 1 128 16,1-1-128-16,-1 0 0 0,5-1 128 0,-1 0-128 15,-1 1 0-15,-1 0 0 0,-2 0 0 0,-1 1 0 0,-2 1 0 0,-2 0 0 16,0-2 0-16,0 0 0 16,-2 2 0-16,2-1 0 0,-4-1 0 0,-1 0 0 15,-3 1 0-15,-3-1 0 0,1 0 0 0,-3 1 0 0,-4 1 0 16,-2-2 128-16,-3 0-128 0,0 1 0 0,0-1 0 0,-3 2 0 15,-1-2 0-15,-1 1 128 0,0-1-128 0,-3 2 0 0,-2-2 128 0,-2 2-128 16,0 0 0-16,-1 0 0 0,0-2 0 16,-3 2 128-16,1 0-128 0,-2 0 0 15,-1 0 0-15,-2 0 0 0,-2 0 0 0,-2 0 0 16,-13 0 0-16,14 0 0 0,-14 0-176 0,0 0-48 16,0 0-16-16,0 0 0 15,-17 0-2864-15,-8 4-576 0</inkml:trace>
  </inkml:traceGroup>
</inkml:ink>
</file>

<file path=ppt/ink/ink13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05.51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3843B6B1-DE5F-4465-8756-5AD31D32123F}" emma:medium="tactile" emma:mode="ink">
          <msink:context xmlns:msink="http://schemas.microsoft.com/ink/2010/main" type="inkDrawing" rotatedBoundingBox="6293,1616 7635,7568 7415,7618 6073,1665" semanticType="callout" shapeName="Other">
            <msink:sourceLink direction="with" ref="{5F2EB28E-403D-4AAE-BFF3-3767037FC8AE}"/>
            <msink:sourceLink direction="with" ref="{61BB69B3-DAD0-435E-AB0B-6F1A613125C9}"/>
          </msink:context>
        </emma:interpretation>
      </emma:emma>
    </inkml:annotationXML>
    <inkml:trace contextRef="#ctx0" brushRef="#br0">32 28 15663 0,'0'0'688'0,"0"0"144"0,-6-9-656 0,6 9-176 0,0 0 0 0,-5-11 0 0,5 11 3424 0,0 0 656 15,-9-11 128-15,9 11 16 16,0 0-2848-16,0 0-576 0,0 0-112 0,0 0-32 0,0 0-528 0,0 0-128 15,0 0 0-15,-8 14 0 16,1-1 0-16,4 4 0 0,1 3 0 0,2 6 0 16,2-1 0-16,-1 7 0 0,1 3 0 0,3 6 0 15,2 1 0-15,-2 5 256 0,3 5-32 0,1 2-16 16,1-2 0-16,3 2 0 0,1 0 0 0,-1 3 0 0,1 3 32 16,1 3 0-16,0 0 0 0,2 5 0 15,0-1-16-15,-1 0 0 0,1-3 0 0,-2 0 0 16,-1 2-96-16,-2-2 0 0,-1-2-128 0,0 2 192 15,-1 0-64-15,0-2 0 0,-2-3-128 0,6 2 192 0,-3 1 128 16,3-2 32-16,1-2 0 0,2 1 0 16,3-4 80-16,0 1 16 0,2-1 0 0,2 2 0 0,-1 1-224 0,1-1-32 15,-1 2-16-15,1 0 0 0,-1 1-176 0,-1 1 160 0,0-2-160 0,0 1 160 16,0-3-160-16,0 4 0 16,-4 0 0-16,-1 1-176 0,-2 0 176 0,0 2 0 0,0-2 0 15,-1 2 0-15,-2 2 0 0,0-4 0 16,-1-5 0-16,4-3 128 0,-3-2 272 0,2-1 64 15,1-1 16-15,0 4 0 0,0 5-112 0,0-2-32 16,-1 2 0-16,-1-2 0 0,2-3-208 0,-3-5-128 16,-2-4 128-16,-1 1-128 0,-3-3 0 0,-1 1 0 15,-1 2 0-15,1-3 0 0,-2 1 0 0,-1 2 0 16,-2-1 0-16,-2 2 0 0,0 2 0 0,1 1 0 0,-1-1 0 0,0 0 0 16,1-4 0-16,1 1 0 0,3-1 0 0,2-1 128 15,-1-2 0-15,-1-2 0 0,2 2 0 0,0-3 0 16,0-2-128-16,0 4 144 0,2-3-144 0,1 3 160 15,-3-1-160-15,2-1 0 0,-2-1 0 0,2-2 0 16,-2-4 0-16,2 0 0 0,-2-2 0 0,0-1 0 0,0-1 0 0,1 2 0 0,1-1 0 16,2 5 0-1,1-2 0-15,0 0 0 0,-2 1 0 0,4-1 0 16,0 0 0-16,1 2 0 0,4 0 0 0,2 1 0 0,-1 0 0 0,4 2 0 16,1-1 0-16,1-6 0 0,0-5 0 0,-1 0-144 15,1-1 144-15,-1-4-208 31,1-5-1024-31,-1-6-208 0,-4-4-32 0</inkml:trace>
  </inkml:traceGroup>
</inkml:ink>
</file>

<file path=ppt/ink/ink13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06.34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49B6989-4949-4DD8-8D04-40D04A6A3A75}" emma:medium="tactile" emma:mode="ink">
          <msink:context xmlns:msink="http://schemas.microsoft.com/ink/2010/main" type="inkDrawing" rotatedBoundingBox="8950,1546 10262,7405 9870,7492 8558,1633" semanticType="callout" shapeName="Other">
            <msink:sourceLink direction="with" ref="{E74FE9B0-E591-4F13-9204-1C3DFB172A10}"/>
            <msink:sourceLink direction="with" ref="{874ECA4C-3397-43B0-82EA-F202ACF12357}"/>
          </msink:context>
        </emma:interpretation>
      </emma:emma>
    </inkml:annotationXML>
    <inkml:trace contextRef="#ctx0" brushRef="#br0">-11-14 17503 0,'0'0'1552'0,"0"0"-1232"0,-7-7-320 0,7 7 0 0,0 0 3456 0,0 0 640 15,0 0 128-15,0 0 32 0,0 0-2784 0,0 0-576 0,0 0-96 0,0 0-32 16,17 17-592-16,0 5-176 16,-1 5 0-16,1 7 0 0,0 6 0 0,2 9 0 15,-3 1 0-15,1 9 0 0,0 5 0 0,2 5 0 16,-3 2 0-16,3-1 0 0,-1-1 0 0,1 5 0 15,-2 6 128-15,1 2-128 0,-1 0 400 0,2 3 16 16,-3-3 0-16,3-1 0 0,-1-4-32 0,-1 2 0 16,0 4 0-16,0 1 0 0,3 2-128 0,0-2-48 15,0-3 0-15,-1-2 0 0,-2 0-208 0,1-2 144 0,-1-3-144 0,2 2 128 0,-1 0-128 0,1 1 0 32,-1 2 144-32,2 0-144 0,-1 0 128 0,-2 0-128 15,-2 0 128-15,-2 0-128 0,-3 4 160 0,-1-1-32 0,-3 4-128 0,0 0 192 16,-6-4-192-16,0 2 128 0,-2 2-128 0,-2 0 0 15,1 2 0-15,0 1 0 0,1 0 0 0,4-5 0 16,3-5 160-16,5-3-160 0,5-2 160 0,4-2-160 16,1 1 384-16,3 1-32 0,4 0 0 0,3 3 0 0,4-3-64 0,0-3-16 15,-2-2 0-15,1-4 0 0,3-2-272 0,-3-5 128 16,-4-4-128-16,-4 2 0 16,-3-2 0-16,-2 0 0 0,-1 1 0 0,-6-3 0 15,-1-1 176-15,0-4-176 0,-2-2 160 0,-2-1-160 16,-1 1 0-16,0 1 0 0,0 1 0 0,-1 0 0 0,1-3 0 15,1 0 128-15,2-7-128 0,2-2 0 16,0 0 128-16,2-4-128 0,1-6 0 0,3-3 0 16,-1-7 192-16,1-5-64 0,3-2-128 0,-1-3 192 0,0-6-192 0,-1-3 0 0,-1-2 0 0,-3-6 0 31,-1-7-1072-31,-6-3-208 16,-3-6-32-16</inkml:trace>
  </inkml:traceGroup>
</inkml:ink>
</file>

<file path=ppt/ink/ink1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3:18.844"/>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337B6767-6F9D-4092-B78C-542640541AA9}" emma:medium="tactile" emma:mode="ink">
          <msink:context xmlns:msink="http://schemas.microsoft.com/ink/2010/main" type="writingRegion" rotatedBoundingBox="6517,10037 6572,13624 5642,13638 5587,10051"/>
        </emma:interpretation>
      </emma:emma>
    </inkml:annotationXML>
    <inkml:traceGroup>
      <inkml:annotationXML>
        <emma:emma xmlns:emma="http://www.w3.org/2003/04/emma" version="1.0">
          <emma:interpretation id="{2BEA5E75-53D2-4435-AD30-BCA99381634A}" emma:medium="tactile" emma:mode="ink">
            <msink:context xmlns:msink="http://schemas.microsoft.com/ink/2010/main" type="paragraph" rotatedBoundingBox="6517,10037 6572,13624 5642,13638 5587,10051" alignmentLevel="1"/>
          </emma:interpretation>
        </emma:emma>
      </inkml:annotationXML>
      <inkml:traceGroup>
        <inkml:annotationXML>
          <emma:emma xmlns:emma="http://www.w3.org/2003/04/emma" version="1.0">
            <emma:interpretation id="{61555245-CFE6-4BD7-B6FB-03029C98BB25}" emma:medium="tactile" emma:mode="ink">
              <msink:context xmlns:msink="http://schemas.microsoft.com/ink/2010/main" type="line" rotatedBoundingBox="6517,10037 6572,13624 5642,13638 5587,10051"/>
            </emma:interpretation>
          </emma:emma>
        </inkml:annotationXML>
        <inkml:traceGroup>
          <inkml:annotationXML>
            <emma:emma xmlns:emma="http://www.w3.org/2003/04/emma" version="1.0">
              <emma:interpretation id="{A043F520-101D-4B37-937B-11FCBB439CCB}" emma:medium="tactile" emma:mode="ink">
                <msink:context xmlns:msink="http://schemas.microsoft.com/ink/2010/main" type="inkWord" rotatedBoundingBox="6517,10037 6525,10517 5595,10531 5587,10051"/>
              </emma:interpretation>
              <emma:one-of disjunction-type="recognition" id="oneOf0">
                <emma:interpretation id="interp0" emma:lang="" emma:confidence="1">
                  <emma:literal/>
                </emma:interpretation>
              </emma:one-of>
            </emma:emma>
          </inkml:annotationXML>
          <inkml:trace contextRef="#ctx0" brushRef="#br0">784 3544 6447 0,'0'0'576'0,"0"0"-576"15,0 0 0-15,0 0 0 0,0 0 1552 0,0 0 208 16,0 0 32-16,0 0 16 0,0 0-1312 0,0 13-272 15,0-13-48-15,0 0-16 0,0 0 192 0,-2 17 32 0,2-17 16 0,0 0 0 16,4 17 304-16,-4-17 48 0,5 17 16 0,-5-17 0 16,10 15-224-16,-10-15-32 0,10 16-16 0,-10-16 0 0,12 17-240 0,-12-17-32 15,10 17-16-15,-10-17 0 16,0 0-208-16,0 0 176 0,0 0-176 0,0 0 160 0,12 17-160 0,-12-17 128 16,0 0-128-16,0 0 128 0,0 0 80 0,0 0 16 15,0 0 0-15,0 0 0 0,0 0 256 0,0 0 48 16,0 0 16-16,-4-8 0 0,1-1-368 0,0 1-176 0,-2-1 160 0,0 1-160 31,-1-1 128-31,0 1-128 0,-4-2 0 0,0-2 0 0,-1 0 0 0,1 1 128 16,-3-1-128-16,1-2 0 15,-1-1 0-15,-1 2 0 0,1-2 0 0,1 0 0 16,0-1 0-16,4 1 0 0,1-2 128 0,2 1-128 16,0-3 0-16,2 2 0 0,1 0 0 0,2 1 0 0,0-1 0 0,3 2 0 15,2-1 0-15,-1 5 0 0,-1-3 0 0,4 4 0 16,1 0 0-16,2 2 0 0,4 1 0 0,1 0 0 15,0 4 0-15,0-1 0 0,-1 1-192 0,1 1 192 16,2 1-192-16,-1 1 192 16,1 0-880-16,0 3-64 0,0 0-16 0</inkml:trace>
          <inkml:trace contextRef="#ctx0" brushRef="#br0" timeOffset="231.3286">754 3579 7935 0,'0'0'352'0,"0"0"80"0,0 0-432 0,0 0 0 0,0 0 0 0,0 0 0 0,0 0 1472 0,8-7 224 16,1-1 32-16,1 1 16 16,0 0-336-16,3-3-64 0,1-3 0 0,3 1-16 15,1 0-736-15,4 2-144 0,2 2-16 0,2-2-16 16,3-1-416-16,3 6 0 0,2 5 128 0,-2 0-128 15,0-5 0-15,0 2 128 0,0 1-128 0,-6 1-9136 0</inkml:trace>
          <inkml:trace contextRef="#ctx0" brushRef="#br0" timeOffset="629.7632">1287 3513 14735 0,'0'0'640'0,"0"0"160"0,0 0-640 0,0 0-160 0,0 0 0 0,0 0 0 16,0 0 1312-16,0 0 224 15,0 0 64-15,0 0 0 0,0 0-608 0,0 0-112 16,12-6-32-16,-12 6 0 0,0 0-336 0,0 0-64 0,0 0 0 0,13 5-16 0,-1 0-432 15,-12-5 0-15,9 8 0 0,-1 0 0 0,-8-8 0 0,8 12 0 32,-1-2 0-32,0 0 0 0,-2 1 0 0,-5-11 0 15,5 11 0-15,-5-11 0 0,0 0 0 0,3 10 0 0,-1 2 128 0,-2-12-128 16,2 12 256-16,-2-12-48 16,-2 13 0-16,-3 1 0 0,5-14 112 0,-12 12 32 0,4-4 0 0,8-8 0 15,-10 10 16-15,1-3 0 0,1 0 0 0,8-7 0 16,-10 6-112-16,10-6-32 0,0 0 0 0,0 0 0 0,0 0-224 0,0 0 128 15,15 7-128-15,5-2 0 0,5-3 128 0,4-2-128 16,3-5 0-16,2 1 144 0,1-1-144 0,4 0-272 31,4-1 64-31</inkml:trace>
        </inkml:traceGroup>
        <inkml:traceGroup>
          <inkml:annotationXML>
            <emma:emma xmlns:emma="http://www.w3.org/2003/04/emma" version="1.0">
              <emma:interpretation id="{16579BAF-DAF3-40E7-8EE4-722FF1BDA5CA}" emma:medium="tactile" emma:mode="ink">
                <msink:context xmlns:msink="http://schemas.microsoft.com/ink/2010/main" type="inkWord" rotatedBoundingBox="5850,11071 5851,11101 5829,11102 5828,11072"/>
              </emma:interpretation>
              <emma:one-of disjunction-type="recognition" id="oneOf1">
                <emma:interpretation id="interp1" emma:lang="" emma:confidence="1">
                  <emma:literal/>
                </emma:interpretation>
              </emma:one-of>
            </emma:emma>
          </inkml:annotationXML>
          <inkml:trace contextRef="#ctx0" brushRef="#br0" timeOffset="29832.0939">914 4269 19119 0,'0'0'832'0,"-10"-4"192"0,10 4-816 0,0 0-208 0,-12-1 0 0,12 1 0 16,0 0 704-16,0 0 112 0,0 0 16 0,0 0 0 15,0 0-672-15,0 0-160 0,0 0 0 0,0 15 0 16,0-15-352-16,3 15-96 15,-3-15-32-15</inkml:trace>
        </inkml:traceGroup>
        <inkml:traceGroup>
          <inkml:annotationXML>
            <emma:emma xmlns:emma="http://www.w3.org/2003/04/emma" version="1.0">
              <emma:interpretation id="{132E0A92-3381-49D5-A6D6-6D329FE417D6}" emma:medium="tactile" emma:mode="ink">
                <msink:context xmlns:msink="http://schemas.microsoft.com/ink/2010/main" type="inkWord" rotatedBoundingBox="5903,11594 6058,11734 6037,11757 5883,11616"/>
              </emma:interpretation>
              <emma:one-of disjunction-type="recognition" id="oneOf2">
                <emma:interpretation id="interp2" emma:lang="" emma:confidence="1">
                  <emma:literal/>
                </emma:interpretation>
              </emma:one-of>
            </emma:emma>
          </inkml:annotationXML>
          <inkml:trace contextRef="#ctx0" brushRef="#br0" timeOffset="30058.1971">966 4787 7823 0,'0'0'336'0,"0"0"96"0,-5 10-432 0,5-10 0 0,-5 17 0 0</inkml:trace>
          <inkml:trace contextRef="#ctx0" brushRef="#br0" timeOffset="30177.2768">1121 4927 16415 0,'0'0'720'0,"-12"0"160"0,0 3-704 0,0 2-176 0</inkml:trace>
        </inkml:traceGroup>
        <inkml:traceGroup>
          <inkml:annotationXML>
            <emma:emma xmlns:emma="http://www.w3.org/2003/04/emma" version="1.0">
              <emma:interpretation id="{33E1FD33-81A9-4A05-9BA9-0B9C1DF9B257}" emma:medium="tactile" emma:mode="ink">
                <msink:context xmlns:msink="http://schemas.microsoft.com/ink/2010/main" type="inkWord" rotatedBoundingBox="5889,13010 5890,13120 5830,13121 5828,13010"/>
              </emma:interpretation>
              <emma:one-of disjunction-type="recognition" id="oneOf3">
                <emma:interpretation id="interp3" emma:lang="" emma:confidence="1">
                  <emma:literal/>
                </emma:interpretation>
              </emma:one-of>
            </emma:emma>
          </inkml:annotationXML>
          <inkml:trace contextRef="#ctx0" brushRef="#br0" timeOffset="31971.006">893 6296 10127 0,'6'-17'448'0,"-6"17"96"0,6-11-544 0,1 1 0 0,1-2 0 0,1 0 0 15,-1 2 1184-15,1 0 128 16,-3-2 32-16,-6 12 0 0,0 0-1104 0,0 0-240 0,0 0 0 0,0 0-4416 15,0 0-896-15</inkml:trace>
          <inkml:trace contextRef="#ctx0" brushRef="#br0" timeOffset="32150.5218">915 6298 8287 0,'0'0'736'0,"0"0"-592"0,0 0-144 0,0 0 0 16,0 0 1536-16,0 0 288 0,0 0 48 0,0 0 16 15,0 0-1184-15,0 0-256 0,0 0-32 0,0 0-5120 16,0 0-1024-16</inkml:trace>
        </inkml:traceGroup>
        <inkml:traceGroup>
          <inkml:annotationXML>
            <emma:emma xmlns:emma="http://www.w3.org/2003/04/emma" version="1.0">
              <emma:interpretation id="{AE1D2CEE-20A9-43DD-B94A-77E4ED1112E7}" emma:medium="tactile" emma:mode="ink">
                <msink:context xmlns:msink="http://schemas.microsoft.com/ink/2010/main" type="inkWord" rotatedBoundingBox="5959,13626 5959,13633 5905,13634 5904,13627"/>
              </emma:interpretation>
              <emma:one-of disjunction-type="recognition" id="oneOf4">
                <emma:interpretation id="interp4" emma:lang="" emma:confidence="1">
                  <emma:literal/>
                </emma:interpretation>
              </emma:one-of>
            </emma:emma>
          </inkml:annotationXML>
          <inkml:trace contextRef="#ctx0" brushRef="#br0" timeOffset="32293.2282">1023 6826 21423 0,'-20'-7'944'0,"8"7"208"0,0 2-928 0,12-2-224 16,-11 4 0-16</inkml:trace>
        </inkml:traceGroup>
      </inkml:traceGroup>
    </inkml:traceGroup>
  </inkml:traceGroup>
</inkml:ink>
</file>

<file path=ppt/ink/ink14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07.20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85ACC18-9047-4402-AA7C-E9E9A8A39304}" emma:medium="tactile" emma:mode="ink">
          <msink:context xmlns:msink="http://schemas.microsoft.com/ink/2010/main" type="inkDrawing" rotatedBoundingBox="11335,1437 12160,7491 11929,7522 11103,1468" semanticType="callout" shapeName="Other"/>
        </emma:interpretation>
      </emma:emma>
    </inkml:annotationXML>
    <inkml:trace contextRef="#ctx0" brushRef="#br0">-2-1 20271 0,'0'0'896'0,"0"0"192"0,0 0-880 0,0 0-208 0,-10 6 0 16,10-6 0-16,0 0 2928 0,0 0 528 15,0 0 128-15,0 0 0 0,5 16-2704 0,2-1-560 16,0 0-96-16,1 3-32 0,4 1-192 0,1 1 0 0,1 0 0 0,1 7 0 16,2 5 0-16,0 5 144 15,-1 7-144-15,3 6 128 0,-2 8 96 0,1 4 16 16,1 5 0-16,-1 5 0 0,-1 4 192 0,0 5 32 16,-2 1 16-16,0 6 0 0,-1 4 64 0,-1 4 16 15,-3 4 0-15,0-3 0 0,-3-1-112 0,0 2 0 0,0-2-16 0,-2 1 0 16,0 2-224-16,-2-3-32 0,-1-1-16 15,-1-3 0-15,-1-4-160 0,-1 1 0 0,-1 2 0 0,-1 0 0 16,-1 1 0-16,3 1 0 0,-1-3 128 0,0 0-128 0,2 0 0 16,2-2 0-16,1-1 0 0,2 4 128 0,2 0 64 0,3-3 0 15,0-6 0-15,4-5 0 16,1 1-192-16,2-6 160 0,-1-3-160 0,1 2 160 16,2-4 32-16,-1 0 0 0,1 2 0 0,1-3 0 0,2-4 32 0,0 2 16 15,-2-5 0-15,-2 0 0 16,-2-5-240-16,-3 3 0 0,-1 4-144 0,-2-1 144 15,-2 1 0-15,1 3 0 0,-2-4 128 0,-1-2-128 0,1-1 0 16,0-3 0-16,-2-2 0 0,0 3 0 16,0 1 0-16,2 3 0 0,-1 5 0 0,1 1-144 15,0 3 144-15,3-3 0 0,2 1 160 0,-1-7-160 0,0-5 0 16,0-4 0-16,3-5 0 0,-1 1 0 0,1-6 176 0,-1-3-16 16,-1-5 0-16,0-3 0 0,-2-1 64 0,0-1 16 0,-2-1 0 15,1-3 0-15,-1-4-240 0,-1 1 144 16,-2-2-144-16,0 1 128 0,0-4-128 0,-5-15 128 15,3 17-128-15,-3-17 128 0,4 15-128 0,-4-15 128 0,0 0-128 16,0 0 128-16,0 0-128 0,0 0 0 16,0 0 0-16,0 0 128 0,0 0-128 0,0 0-192 15,0 0 32-15,0 0 16 16,0 0-1392-16,10-15-288 0</inkml:trace>
  </inkml:traceGroup>
</inkml:ink>
</file>

<file path=ppt/ink/ink14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09.129"/>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032F46F-A760-4AAC-BB9E-9024E03D0722}" emma:medium="tactile" emma:mode="ink">
          <msink:context xmlns:msink="http://schemas.microsoft.com/ink/2010/main" type="inkDrawing" rotatedBoundingBox="17305,1269 29319,1543 29170,8066 17157,7793" semanticType="enclosure" shapeName="Other">
            <msink:sourceLink direction="with" ref="{1773C745-56C7-4250-BFB6-2692E1A389AE}"/>
            <msink:sourceLink direction="with" ref="{F2C9A6AF-F06F-4F57-9DEB-33BB22C04BFB}"/>
            <msink:sourceLink direction="with" ref="{BC3D176F-9277-4295-AA9E-7BF35C75EEF0}"/>
            <msink:sourceLink direction="with" ref="{619CD4FD-E0EE-409C-A24C-0DD4125E8552}"/>
            <msink:sourceLink direction="with" ref="{7CB7FE50-CC2B-47B8-9ED7-3E595FAF1ED9}"/>
            <msink:sourceLink direction="with" ref="{45BD5AF3-D691-41E8-ABD6-A548005572EA}"/>
            <msink:sourceLink direction="with" ref="{8926F708-61BF-4AA3-AC87-AE5D45236E52}"/>
            <msink:destinationLink direction="with" ref="{7E978A5E-7CD6-44BE-AD0B-4E712370C4D8}"/>
            <msink:destinationLink direction="with" ref="{90D40743-8B4C-420D-AC1D-C65A221C303C}"/>
            <msink:destinationLink direction="to" ref="{3298F8A4-ECBA-418F-8070-43A4A0A28F9E}"/>
            <msink:destinationLink direction="from" ref="{3298F8A4-ECBA-418F-8070-43A4A0A28F9E}"/>
          </msink:context>
        </emma:interpretation>
      </emma:emma>
    </inkml:annotationXML>
    <inkml:trace contextRef="#ctx0" brushRef="#br0">-10881 189 8287 0,'0'0'368'0,"0"0"80"0,-11-2-448 0,11 2 0 0,0 0 0 0,0 0 0 16,-9-7 2928-16,9 7 496 15,0 0 96-15,0 0 32 0,0 0-2096 0,0 0-432 16,0 0-64-16,0 0-32 0,0 0-368 0,0 0-80 15,0 0-16-15,14 9 0 0,-3 1-112 0,0 3-32 0,-1 4 0 0,0 2 0 16,-2 1 192-16,2 3 16 0,-1 6 16 16,-1 3 0-16,1 3 336 0,-1 2 64 0,0 5 16 0,2 2 0 15,2 1-64-15,2 11-16 0,2 10 0 0,3 9 0 0,0 11-128 0,2 8-32 16,3 7 0-16,3 0 0 0,1-1-208 0,8 4-32 16,2 4-16-16,6-1 0 15,2 1-64-15,1-5-16 0,-2-6 0 0,1 1 0 0,-3-2-240 0,-2 1-144 16,-3 2 160-16,-6-6-160 15,-8-7 0-15,-6-4 128 0,-2-4-128 0,-5 1 0 0,-4-4 0 0,-2 1 0 0,-3 0 0 0,-2 1 0 32,-2-1 0-32,-1-4 0 0,-4-1 0 0,0-5 0 0,-1-1 160 0,0 1-160 0,-3-1 160 15,5 6-160 1,-1 0 448-16,2-2-16 0,-2-4 0 0,4-1 0 0,3-6-256 0,2-5-48 16,1-7-128-16,2-2 192 15,0-1 0-15,0-4-16 0,2-4 0 0,-1 2 0 0,3 0-32 16,-1 0 0-16,-1-1 0 0,-2 1 0 0,-2 0-144 0,-1-2 192 15,-2-1-192-15,-2-1 192 0,-3 1-192 0,-1 0 160 16,-1-2-160-16,0-4 160 0,0-1-160 0,1-3 192 0,-1-1-192 0,2-1 192 0,3-3-192 16,1-2 160-1,2-2-160-15,3 1 160 0,2-2-160 0,4-1 0 16,1 1 0-16,2-1 0 0,2 2 0 0,2 1 0 16,0 0 0-16,0 0-176 0,-1-5-80 0,1 3 0 0,-2 1-16 0,-1 2 0 31,-6-4-1424-31,1 1-288 0</inkml:trace>
    <inkml:trace contextRef="#ctx0" brushRef="#br0" timeOffset="3272.9445">-10174 4642 29023 0,'0'0'1280'0,"0"0"272"0,0 0-1232 0,0 0-320 16,0 0 0-16,0 0 0 0,0 0 1152 0,0 0 160 16,0 0 32-16,0 0 16 0,0 0-528 0,0 0-96 15,14 5-32-15,-14-5 0 0,13 9-352 0,-3 1-80 0,-10-10-16 0,9 17 0 16,-3 0 64-16,1 3 0 0,-2 3 0 0,-2 4 0 16,1 2 256-16,-1 3 48 0,0 0 16 0,3 3 0 15,0 5 128-15,4 3 16 0,2-1 16 0,2 1 0 0,1 1-224 0,0-2-64 16,0-5 0-16,4-3 0 0,-1-4-352 0,1-1-160 0,2-1 128 15,3 1-128 1,0-2 128-16,1-2-128 0,0 0 0 0,0-1 128 16,-1-4-128-16,-2 0 0 0,-4 2 144 0,-1-3-144 15,-7-4 0-15,-3 0 0 0,-2 3 0 0,-3 1 0 16,-4-1 0-16,-1 3 0 0,-4-1 0 0,0 3 0 16,-3 4 0-16,-2 0 0 0,-1 0 0 0,3-2-128 15,0 1 128-15,1-6 0 0,1-2 0 0,3 1 0 16,0-6 0-16,1 2 0 0,4-15 0 0,0 0 0 15,0 0 0-15,-1 17 0 0,1-17 0 0,1 14 0 16,-1-14 0-16,0 0 128 0,7 15-128 0,-7-15 0 16,0 0 144-16,10 13-144 0,-10-13 192 0,14 12-192 0,-1-3 192 0,0-3-192 15,-13-6 192-15,17 7-192 0,0-2 256 0,0 0-64 16,-2-2-16-16,2 2 0 0,0 2-176 0,-2 0 0 16,0-2 144-16,2 0-144 0,0 0 0 0,-1 4 0 15,-2 1 0-15,3 0 0 0,1 0 0 0,2 0 0 16,2 0 0-16,0-2 0 0,0 1 0 0,3-1 0 0,2 4 0 0,4-4 0 15,0-3 0-15,5-1 0 0,3-2 0 0,6-4 0 16,7-2 0-16,7-2 0 0,5-3 0 0,7-1 0 16,-1 0 0-16,-1 0 0 0,2-3 0 0,-4 1-128 15,-3 0 128-15,3 2 0 16,6 2 0-16,1-1 0 0,2 4 0 0,-1 0 0 16,3 0 0-16,-4 0 0 0,-4-2 0 0,-1 2 0 0,-1 0 0 0,6 0 0 15,5-2 0-15,7 2 0 0,3 2 0 16,0-4 0-16,-3-3 0 0,-2 0 0 0,-3-2 0 0,6-3 0 15,7-2-192-15,6-1 64 0,2-1 0 0,-2-1 0 16,-6 0-48-16,0 0 0 0,-3 1 0 0,3 2 0 16,2 0 176-16,2 2-192 0,-3 5 192 0,-5 2-192 15,-6-1 192-15,-2 4 0 0,-3 2 0 0,4 1 0 16,4 1 0-16,-1 1 0 0,-2-2 0 0,-3 4 0 16,-5 1 0-16,-4-3 0 0,-3-2 0 0,5 2 0 15,3 2 0-15,2-2 0 0,4 0 0 0,-1-2 0 16,-3-1 0-16,0-2 0 0,1 0 0 0,0-4 0 15,3-1 0-15,3 0 0 0,3 0 0 0,3 0 0 16,-3 2 0-16,-4 1-208 0,-10 0 80 0,-2 0 128 16,-3-1-160-16,1 0 160 0,0-1 0 0,-2 2-144 0,0-1 144 0,-2 3 0 15,-1 2 0-15,-3-1 0 16,-2-1 0-16,-5 0 0 0,-4-2 0 0,3-1 0 0,2 0 0 16,4-1 0-16,5 1 0 0,3-1 0 0,3-1 0 0,4 0 0 15,1-3 0-15,-1-1 0 0,-4-4 0 0,4 1 0 16,3 2 0-16,3 1-192 0,3 3-128 0,-3 0-16 15,-1 3-16-15,-6 0 0 0,-7 1 208 0,-3 2 144 0,-2 0-192 16,-1 3 192-16,0-1 0 0,0 3 0 16,2 1 0-16,2 5 144 0,1-1 64 0,1 1 16 15,-1-1 0-15,2-1 0 0,-2-1-224 0,2 0 0 16,2-1 128-16,-1 1-128 0,1 1 0 0,0 1 0 16,-1-2-144-16,-1 1 144 0,-3-3-240 0,-7-1 48 15,-5-1 16-15,-2 2 0 0,-3 3 176 0,-2-1 0 0,-3-1 0 0,-1-1 0 16,-2 1 0-16,-3 0 128 15,-2 1 0-15,-1-3 0 0,-1 0 0 0,-1 0 16 16,-1 0 0-16,4-2 0 0,-3 1-144 0,1-3 0 0,0 1 0 0,-2 0 0 16,0-1 144-16,0-1-144 15,1 0 160-15,3 0-160 0,-1 2 0 0,2-1 0 0,2 4 0 0,-2 0 0 16,0 0 0-16,-2 2 0 16,-1 0 128-16,-2 1-128 0,-4-1 128 0,1 1-128 0,-7 1 0 0,-2-3 144 15,-3-2-144-15,-6-4 0 16,-6-4 144-16,-3 1-144 15,-2-4-960-15,-5-7-256 0,-7-2-48 0,-5-11-17696 0</inkml:trace>
    <inkml:trace contextRef="#ctx0" brushRef="#br0" timeOffset="4954.9756">-10980 2119 27359 0,'0'0'1216'0,"19"0"240"0,1 0-1168 0,8-4-288 15,6 1 0-15,3-1 0 0,4 1 240 0,-1 0-16 16,0-1 0-16,1 1 0 0,1 0-224 0,0 1 0 0,0 2 128 0,0-2-128 15,2 1 0-15,-2 1 0 0,0 1 0 0,0 1 0 0,0 1 0 0,-2 1 192 16,1-1-16-16,-3 2-16 16,-1-2 736-16,0 1 160 0,2-1 32 0,0 1 0 15,-2-3 64-15,3-1 0 0,4 0 16 0,5 2 0 16,6-4-528-16,4-1-128 0,3 0 0 0,4-1-16 16,5-3-240-16,1 2-32 0,0 0-16 0,4 0 0 15,0-3-48-15,1-1-16 0,4 1 0 0,0 1 0 16,-1 2-144-16,0-1 0 0,0-3 144 0,-4 2-144 0,-5 1 192 0,3 1-48 15,1-2 0-15,5 5 0 0,0 2 208 0,3 0 32 0,-1-1 16 0,-3 1 0 0,-1 0-144 32,-1 1-16-32,2 1-16 0,5-2 0 0,4-2-96 0,4 4 0 15,6 1-128-15,-4-1 192 0,-3-2-192 0,5 0 0 16,3 0 0-16,10 0 0 0,6-2 0 0,-1 1 128 16,-3-1-128-16,5 0 0 0,4-1 0 0,3 1 128 15,3 2-128-15,-2-2 0 0,-4 1 128 0,3-1-128 16,3 0 0-16,3 2 144 0,1 0-144 0,-4 0 160 15,-6-1-160-15,1 1 160 0,5 0-160 0,2 1 0 0,-2-1 0 0,-5 0 128 16,-5 0-128-16,4 2 0 16,1 1 0-16,0 1 0 0,-1-2 0 0,-3-2 0 15,-4 0 0-15,8 1 0 0,9 1 0 0,-2 0 0 0,-2-1 128 0,0 1-128 16,0 0 0-16,4 1 0 0,1 0 0 0,-5 1 0 16,-6-4 0-16,-1 0 0 0,2 1 0 0,-1 1 0 15,-3 0-160-15,-9-2 160 0,-9 0-208 0,-6 0 80 16,-4-2 128-16,-3 0-208 0,-2-1 80 0,-2 1 128 15,-2 1 0-15,-5 1 0 0,-2-2 0 0,-6 0 0 0,-3 1 0 0,0 1 0 16,0-2 0-16,3 2 0 16,4 2 0-16,-1 1 0 0,1 0 0 0,-2 1 0 15,-2-3 0-15,-1 1 0 0,-4 0 0 0,0 1 0 16,-3 2 0-16,2 0 0 0,-2-1 0 0,0-1 0 0,-5-1 0 16,-2 1 0-16,0 0 0 0,-3 1 0 15,-6-1 0-15,-1 0 0 0,-6-1 128 0,-4-2-128 16,-7 0 128-16,-5 0-128 0,-1-2 0 0,-19 2 128 15,0 0-128-15,0 0 0 0,5-10 0 0,-7 0 0 16,-3-2 0-16,-3-1-272 0,-4 0 64 0,-2-1 16 16,1 2-192-16,-2 1-16 15,0 0-16-15,3 1 0 0,3 0-336 0,9 10-64 0,-5-12-16 0,5 12-11008 16,0 0-2192-16</inkml:trace>
    <inkml:trace contextRef="#ctx0" brushRef="#br0" timeOffset="9040.1675">-2968-242 18431 0,'0'0'1632'0,"0"0"-1312"0,-5 7-320 0,2 1 0 16,3-8 2192-16,-2 14 368 15,2-4 80-15,4 3 16 0,-1 2-1312 0,2 0-256 16,2 2-48-16,1 7-16 0,2 1-480 0,2 2-96 16,0 3-32-16,1 6 0 0,1 4-224 0,-1 5-32 15,1 4-16-15,-1 3 0 0,-1 2 48 0,1 5 16 16,1 7 0-16,1-2 0 0,4-2 144 0,4 9 32 16,2 3 0-16,4 3 0 0,3 9 64 0,3 0 0 15,6 1 16-15,1 1 0 0,1-1-240 0,1 1-48 16,0-1-16-16,-2 1 0 0,-5-3-160 0,0 1 0 0,0-5 0 0,-3-4 0 15,-4 1 0-15,-5-3 0 0,-1-4 0 0,-4-2 0 0,-3 0 0 0,-4-3 0 16,-3-1 0-16,-1-1 0 16,-4 0 0-16,0-5 0 0,-2-2 0 0,1 2 0 0,-1-2 0 0,0 4 0 15,-1-6 0-15,1 3 0 16,2 1 0-16,2 3 0 0,0 3 0 0,0-1 0 16,-1-3 0-16,3 3 0 0,-1-2 0 0,1 2 0 15,-1 3 0-15,0 1 0 0,1 1 0 0,-3 3 0 0,0-1 0 0,-1-1 0 16,-2-1 0-16,0-3 0 0,1-7 304 15,-1-4-32-15,-3 1 0 0,0-6 0 0,0-3 192 0,0-6 48 16,-2-4 0-16,2-4 0 0,-1 1 80 0,1-4 32 16,-2-3 0-16,2 0 0 0,2 2-208 0,1 1-32 15,2 0-16-15,2 1 0 0,3-1-176 0,2 2-48 0,1 2 0 0,2 1 0 16,0-1-144-16,1 1 0 16,-1-1 144-16,0 4-144 0,-2 3 0 0,1 1 0 15,-2 1 0-15,-2 1 0 0,-2 5 0 0,-1 3 0 16,0 0 0-16,-2 1 0 0,-2-1 0 0,2 0 144 15,-2-8-144-15,2-4 160 0,0-3-160 0,4-2 0 16,1-3-160-16,2-3 160 0,1-2 0 0,2-2 0 16,4-1 176-16,1-3-48 0,2-2 96 0,0 1 32 0,1 0 0 0,1 2 0 15,-2 0-256-15,1 0 0 0,-4 0 0 0,-2-2 0 0,-4 0 0 0,-1 0 0 32,-4 1 0-32,-1-1 0 0,-4 0 0 0,-3 0 0 15,-1-1 0-15,-1 1 0 0,-3 2-256 0,0 3 16 16,-3 4 0-16,-3-2 0 0,1-2 96 0,0 0 16 0,0 0 0 15,0-1 0-15,-2-4-192 0,2-3-16 0,2-7-16 0,8-10-12784 16,-9 3-2560-16</inkml:trace>
  </inkml:traceGroup>
</inkml:ink>
</file>

<file path=ppt/ink/ink14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15.10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5D8952A-C710-4AE0-BC5E-D9119F6DD805}" emma:medium="tactile" emma:mode="ink">
          <msink:context xmlns:msink="http://schemas.microsoft.com/ink/2010/main" type="inkDrawing" rotatedBoundingBox="17555,5393 29449,5113 29456,5414 17563,5694" shapeName="Other"/>
        </emma:interpretation>
      </emma:emma>
    </inkml:annotationXML>
    <inkml:trace contextRef="#ctx0" brushRef="#br0">0 491 6447 0,'0'0'576'0,"0"0"-576"16,0 0 0-16,0 0 0 0,0 0 3744 0,0 0 640 15,0 0 128-15,17 0 32 0,-1 0-2144 0,1-1-416 16,0-3-96-16,3 1-16 0,4 0-688 0,4-4-144 16,6 2-16-16,6 0-16 0,6 0-272 0,8-2-48 15,3-5-16-15,7 2 0 0,7 0 32 0,-4 0 16 16,-2-2 0-16,3 0 0 0,-1 1-448 0,2-3-80 16,2 4-32-16,-1 2 0 0,3-1-160 0,-4 1 128 15,-5 1-128-15,-2 0 128 0,-2 1 32 0,-1 1 0 0,0-2 0 0,4 2 0 16,0-2 0-16,6 2 0 0,0 0 0 0,0 0 0 15,4-4 160-15,-1 3 16 0,2-1 16 16,4 2 0-16,1 0-16 0,6-2 0 16,8-1 0-16,6-1 0 0,4 1 48 0,-4-2 16 15,-5 0 0-15,7 0 0 0,7 0-80 0,3 1-32 0,0 4 0 0,-7 0 0 0,-8-2-128 16,-3 2-32-16,-4 0 0 0,4 0 0 16,-1 0-128-16,1 2 128 0,-6 1-128 0,-3 0 128 15,-5 1 64-15,-1-1 0 0,-1 4 0 0,6-2 0 16,4-2 32-16,4 0 16 0,3-1 0 0,0 0 0 15,1-1-112-15,0-1 0 0,6-2-128 0,10 2 192 16,6 0-192-16,-5 0 0 0,-4 2 128 0,3 0-128 0,3 3 0 0,4 0 0 16,7 3 0-16,-6 0 0 0,-4 2 0 0,-1 0 128 15,-1 0-128-15,3 1 0 0,3-1 0 0,-8 0 0 16,-6 0 0-16,-6-2 0 0,-3 0 0 0,3 1 0 16,0-1 0-16,2-1 0 0,0-2 0 0,-5 0 0 15,-5-2 0-15,2 0 0 0,1 1 0 0,5-1 0 16,7 0 0-16,-2 1 0 0,-4-3 0 0,1 3 0 15,0-3 0-15,3 3 0 0,4-1 0 0,1 2 0 16,-3 2 0-16,-5-1 0 0,-7 1 160 0,2 0-160 16,0-1 160-16,2 1-160 0,-3-2 0 0,-2 2 0 15,-4-2 0-15,-6 0 0 0,-6 0 0 0,2 0 0 16,2-2 0-16,1 2 0 0,2 0 0 0,-1 0 0 16,-1 0 0-16,-1 2 0 0,-2-1 0 0,4 1 0 15,4-2 0-15,6 3 0 0,2 1 0 0,0-1 0 16,-3-1 0-16,-1 0-160 0,-8 1 160 0,-4 0 0 15,-2-3-144-15,-5 2 144 0,-3 1-128 0,-5-1 128 16,-5 0-160-16,-5-2 160 0,-9 0 0 0,-4-2 0 16,-8-1-128-16,-2-1 128 0,-4-1 0 0,-4-2 0 0,-3-1 0 0,1 0-144 15,-6-2-112-15,-2-2-32 16,-1-2 0-16,0 1 0 16,0-1-1264-16,1 1-256 0,-1-1-48 0,0 1-16 0</inkml:trace>
  </inkml:traceGroup>
</inkml:ink>
</file>

<file path=ppt/ink/ink14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16.18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7E978A5E-7CD6-44BE-AD0B-4E712370C4D8}" emma:medium="tactile" emma:mode="ink">
          <msink:context xmlns:msink="http://schemas.microsoft.com/ink/2010/main" type="inkDrawing" rotatedBoundingBox="20149,1633 21741,8134 21400,8218 19808,1717" semanticType="callout" shapeName="Other">
            <msink:sourceLink direction="with" ref="{E032F46F-A760-4AAC-BB9E-9024E03D0722}"/>
            <msink:sourceLink direction="with" ref="{EB7AEBF9-F5FE-4391-A811-7C3AD8205694}"/>
          </msink:context>
        </emma:interpretation>
      </emma:emma>
    </inkml:annotationXML>
    <inkml:trace contextRef="#ctx0" brushRef="#br0">207 11 10127 0,'-17'-3'896'0,"5"1"-704"0,-3-1-192 0,-2 3 0 15,0 0 1920-15,-1 0 368 0,-1 0 64 0,3 1 16 16,-1 1-1664-16,2 1-320 0,-1-1-64 0,5 1 0 0,11-3 64 0,-10 5 0 15,10-5 16-15,0 0 0 0,0 0 736 0,0 0 144 0,-2 17 16 0,4 0 16 16,-2-17 0-16,6 20 0 0,3 2 0 0,1 3 0 0,2 2-160 0,1 5-48 31,1 0 0-31,1 9 0 0,1 6-144 0,3 3-16 0,1 4-16 0,2 2 0 16,0-1-224-16,3 2-64 16,2 4 0-16,0 5 0 0,-2 1-368 0,-1 7-80 0,-2 2 0 0,1-2-16 15,2-2-176-15,-1-5 0 0,0-5 0 0,1-1-176 16,0-2 176-16,0 2 0 0,1 1 0 0,-1 0 128 15,0 0-128-15,2 1 0 0,-2-5 0 16,-1 1 128-16,-2-3 32 0,-2-1 16 0,-3 1 0 0,-2 1 0 16,-3-1-176-16,-4 1 128 0,-3 3-128 0,-2 3 128 15,-4-1-128-15,-1 0 0 0,-1 2 0 0,1-2 128 16,0 1-128-16,4 2 192 16,1 3-192-16,6 1 192 0,2 3-192 0,6 0 160 15,5 4-160-15,2-2 160 0,3 0-160 0,5-3 0 0,5-2 144 16,1-4-144-16,1-1 256 0,0-2-32 0,-1-3 0 0,-2-1 0 15,-4-3 48-15,-2 1 16 0,-3-1 0 0,-3-3 0 0,-4 0-96 0,-3-1 0 16,-4-2-16-16,-1-4 0 16,-6 1-176-16,-2 1 192 0,1 1-192 0,-7 1 192 0,-3 2-64 0,-2-1-128 15,1 4 192-15,-1 3-64 0,-1 4 0 0,3-4-128 16,1-7 192-16,4-2-64 0,2-5 80 0,3 1 16 16,3-4 0-16,2-3 0 0,2 1-48 0,2-5-16 15,-1-3 0-15,2 1 0 0,0-3-160 0,1-1 160 16,-3 2-160-16,-1-4 160 0,-4-1-160 0,-1-2 0 0,-2-1 0 0,-3 1 0 0,-4 2 0 0,0-1 0 15,-3 1 0 1,0-1 0-16,-2-4 0 0,1 1 0 0,-1 0 0 0,2 2 0 16,0 2 0-16,2 1 0 0,1 4 0 15,2-2 0-15,0-2 0 0,3 3 0 16,1 6 0-16,1 0 0 0,1 1 0 0,3 4 0 0,-3 3 0 0,6 7 0 16,0 3 0-16,0 3 0 0,1 4 0 0,1-2 0 15,-1 1 0-15,2-1 0 0,-1 2 0 0,-2 0 0 0,-1-1 0 0,-1 5 0 16,-1 2 0-16,-2-2 0 0,-4-5-192 0,0-4 192 15,-1-12-192 1,-2-13 192 0,-2-14-560-16,2-15 16 0,-5-15 0 0,5-20-20032 0</inkml:trace>
  </inkml:traceGroup>
</inkml:ink>
</file>

<file path=ppt/ink/ink14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17.12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4CD993C-5FE3-474D-B0DB-386A42754005}" emma:medium="tactile" emma:mode="ink">
          <msink:context xmlns:msink="http://schemas.microsoft.com/ink/2010/main" type="inkDrawing" rotatedBoundingBox="23166,1464 24113,7329 23684,7398 22738,1533" semanticType="verticalRange" shapeName="Other">
            <msink:sourceLink direction="with" ref="{1773C745-56C7-4250-BFB6-2692E1A389AE}"/>
            <msink:sourceLink direction="with" ref="{7CB7FE50-CC2B-47B8-9ED7-3E595FAF1ED9}"/>
          </msink:context>
        </emma:interpretation>
      </emma:emma>
    </inkml:annotationXML>
    <inkml:trace contextRef="#ctx0" brushRef="#br0">5 131 911 0,'0'0'0'0,"0"0"0"0,-1-14 0 0,-1 3 0 15,0-1 5424-15,2 0 992 0,0 0 208 0,2 1 32 16,1-3-4400-16,1 2-880 0,-4 12-176 0,5-11-48 15,0-1-496-15,-5 12-96 0,8-7-32 0,-8 7 0 16,14-3-256-16,-1 3-48 0,2 0-16 0,0 5 0 0,1 3-16 16,0 6 0-16,-1 2 0 0,2 8 0 0,-2 3 320 0,2 8 48 15,0 6 16-15,0 6 0 0,-2 7 0 0,2 4 16 16,1 5 0-16,1 2 0 0,-2 3-48 0,0-1-16 16,-2-1 0-16,0 2 0 0,0 3-176 0,2 7-32 0,0 2-16 15,1 4 0-15,2 6-96 0,1-8-16 16,-1-5 0-16,0 3 0 0,-2 0-192 0,-2 3 144 15,-5-2-144-15,-1-1 128 0,-5-1-128 0,-1-1 0 16,-2-4 0-16,-6 0 0 0,-4-2 0 0,-2 1 0 16,-4-5 0-16,1 1 0 0,-2 0 0 0,1 0 0 15,1-5 0-15,3 0 0 0,1-3 192 0,6 1-32 16,3-3-16-16,3 3 0 0,2-3 208 0,5 2 32 16,4 1 16-16,3 5 0 0,1 1-160 0,4-1-48 15,0-1 0-15,1-1 0 0,3 1-192 0,-1-2 176 16,-2 1-176-16,-1-1 160 0,-2 0-160 0,-3 2 0 15,-7-1 0-15,-1-1 0 0,-4-1 0 0,-2-3 0 16,-4 1 0-16,-3-4 0 0,-1 2 0 0,0-2 0 0,0 0 0 0,2-1-176 16,-2-1 176-16,1 3 0 15,3-3 160-15,1 1-160 0,1 1 224 0,4-2-48 0,2-1-16 0,1-7 0 16,4-5-32-16,2 0 0 16,1-6 0-16,3 1 0 0,3-2 112 0,0-1 16 0,0-7 0 0,0 1 0 15,0 6-48-15,-3-2 0 0,1 0 0 0,-1 1 0 16,-1 4-208-16,-2 0 128 0,-1-3-128 0,-4 0 0 15,-2-2 0-15,1 0 0 0,-3 0 0 0,-1-2 0 16,-1-1 0-16,-4 1 0 0,-2 4 0 0,0-3 0 16,2 1 0-16,-1 4 0 0,-1-3 0 0,0-1 0 15,2-5 0-15,4-1 0 0,4-5-160 0,2 0 160 16,4-5-128-16,4-2 128 0,4-6-128 0,5 1 128 16,5-4-368-16,2-2 16 0,3-1 0 0,0-4 0 15,0-1-1968-15,-2-4-400 0</inkml:trace>
  </inkml:traceGroup>
</inkml:ink>
</file>

<file path=ppt/ink/ink14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25.38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A7C37CF3-D8D3-4FAA-816D-7519D62EFF81}" emma:medium="tactile" emma:mode="ink">
          <msink:context xmlns:msink="http://schemas.microsoft.com/ink/2010/main" type="inkDrawing" rotatedBoundingBox="9749,10097 23309,9521 23561,15467 10001,16043" semanticType="enclosure" shapeName="Other">
            <msink:destinationLink direction="with" ref="{69C687C1-0F7E-4388-A7C0-9A3A1426829D}"/>
            <msink:destinationLink direction="to" ref="{A26B5DD4-B484-4105-9848-6A8796277E07}"/>
          </msink:context>
        </emma:interpretation>
      </emma:emma>
    </inkml:annotationXML>
    <inkml:trace contextRef="#ctx0" brushRef="#br0">46-123 911 0,'-10'-5'0'15,"2"2"0"-15,8 3 0 0,-12-5 0 0,-1 0 2368 0,-1 3 400 0,2 0 80 0,12 2 16 16,-11 2-448-16,11-2-96 0,-14 3-16 0,14-3 0 16,0 0 0-16,-7 10 0 0,7-10 0 0,0 0 0 15,0 0-592-15,4 14-128 0,-4-14-32 0,8 13 0 0,-8-13-592 0,19 10-112 16,-1-3-16-16,6-2-16 0,1-5-320 0,2 0-64 15,3-1-16-15,6-3 0 0,2-1-256 0,6 0-160 16,1-2 192-16,8 1-192 0,6-3 0 0,4 2 0 16,5 2 0-16,4 0 0 0,4 2 0 0,-2 0 0 15,2-2 0-15,1 1 0 0,4 1 0 0,3 0 0 16,3 1 0-16,4 0 0 0,3 0 0 0,1 2 160 0,-5 0-160 0,5 0 128 16,1 0 240-16,3 0 32 0,5 0 16 0,1 0 0 15,-3-3-32-15,2 0-16 16,2-2 0-16,6 1 0 0,4 1-240 0,-2-2-128 0,-5 0 128 0,2 0-128 15,0 0 0-15,2 0 0 16,3 1 0-16,-1 1 0 0,-1 1 0 0,-3 1 0 0,0-3 0 0,-1 3 0 16,-1 1 0-16,2 1 0 0,0-1 0 0,-5 2 0 15,-5-2 0-15,-2 2 0 0,-1 1 0 0,3 0 0 16,3 1 0-16,-1-3 0 0,-2-1 0 0,0 0 0 16,-2-3 0-16,4 0 0 0,-1-1 0 0,3-1 128 15,1 0-128-15,-2-3 0 0,0-2 0 0,-1 3 0 16,-2-1 0-16,1-1 0 0,3 1 0 0,-6-1 0 15,-8 1 0-15,-2 0 0 0,0 1 0 0,-1 2 0 16,-1 0 0-16,4 1 0 0,3 1 0 0,-3 1 0 16,-5-1 0-16,0 1 0 0,0 1 0 0,-1 1 0 0,1 0 0 15,2 0 0-15,2 0 0 0,0 0 128 16,-6 0-128-16,-2 0 0 0,-1 0 0 0,0 0 0 16,0 3 0-16,-2-1 128 0,0-1-128 0,-4 1 128 15,-4-2-128-15,-5 0 0 0,-4 0-128 0,0 0 128 0,-3 0 0 16,0 0 0-16,-2-2 0 0,4 2 0 0,3 2 0 0,3-2 224 15,4-2-48-15,1 2-16 0,0 0-16 0,4 0 0 16,1 0 0-16,1 4 0 0,-1-3-144 0,2 3 0 0,4-1 0 16,-4 2 0-16,-2 0 0 0,-3 2 0 0,-5 0 0 0,-3-1 0 15,-1 1 0-15,-1 1 0 16,-3-1 0-16,0 3 0 0,1-1 192 0,2-1 0 16,0-1 0-16,-2-2 0 0,-1-2 48 0,6-1 16 15,3-2 0-15,6 2 0 0,2 1-128 0,6-1-128 16,8-2 176-16,-3 0-176 0,-3 0 0 0,-2 0 0 0,1-2 0 15,-1 0 0-15,0 2-144 0,2 0-48 16,1-1 0-16,-6 1 0 0,-9 0 192 0,-5 0-192 16,-4-2 192-16,-4 2-192 0,-6-2 192 0,-2 1-128 0,-6-1 128 0,-3 0-128 15,-3 1 128-15,-2-1-160 0,-2 0 160 0,-1 0-160 16,0-1 160-16,1 0-208 0,-1-2 80 0,-2 0 128 16,-2-2-912-16,-3 0-64 15,-2 0-16-15,-1 1 0 16,-4-1-1824-16,-2-1-384 0,-1-2-64 0</inkml:trace>
    <inkml:trace contextRef="#ctx0" brushRef="#br0" timeOffset="690.8607">12453-274 36223 0,'0'0'1600'0,"14"5"336"0,1-2-1552 0,5 1-384 16,7-1 0-16,0 0 0 0,-2 1 224 0,-1-4-32 16,-4 0-16-16,-1 0 0 15,-3-2-2032-15,-2 0-416 0,-14 2-80 0,0 0-16 16,0 0 800-16,0 0 160 0,0 0 16 0,0 0 16 0,0 0 1056 0,0 0 320 0,0 0-176 0,-12 14 176 15,0-4 1664-15,4 2 400 16,-1 1 96-16,3 1 16 0,-1-1-400 0,0 2-80 0,7-15-16 0,-5 15 0 16,5-15-720-16,4 17-160 0,-1-2-32 0,2 0 0 15,2 1-192-15,3-1-64 0,0 0 0 0,5 0 0 16,0-2-160-16,2 1-32 0,2 1-16 0,-1 0 0 16,1-1 32-16,-1 2 16 0,1 0 0 0,-1 0 0 15,-1 1-16-15,-2 2 0 0,0-2 0 0,-1 4 0 16,-1 3 80-16,1 1 16 0,-3 4 0 0,1 1 0 15,-3 2-80-15,1 7-16 0,-2 10 0 0,0 8 0 16,1 7-192-16,-1 0-144 0,1 0 192 0,1-2-192 16,2-5 128-16,-2 0-128 0,0-1 0 0,2-1 0 0,1-1 0 0,0 7 0 15,-1 6 0-15,2 4 0 16,1 1 0-16,-2-5 0 0,-4-6 0 0,-1-6 0 16,1-7 0-16,-3-3 0 0,-2-1 0 0,-1-2 0 15,0-2 128-15,-1 6-128 0,-7 6 0 0,2 3 0 0,-2 4 0 16,0-2 0-16,-1 1 0 0,1-6 0 0,-1-3 0 15,1-4 0-15,1-1 0 0,1 1 0 0,0 7 0 0,1 2 0 16,2 3 0-16,2 9 0 0,-1 8 0 0,3 3 0 16,4-4 0-16,4-6 0 0,1-8 0 0,4-4 0 0,0-2 0 0,1-3 0 0,1 1 0 15,-1 1 0 1,-1 3 0-16,-2 2 0 0,-5 1 128 0,1-6-128 16,-1-7 0-16,-2-1 0 0,-1-4 0 0,-2-3 0 15,-2-6 0-15,1 1 0 0,-4-2 0 0,0 0 0 0,1 2 0 0,-2 2 0 16,-3-1 0-16,1 3 0 0,-2-1 0 15,-2 6 0-15,-3 6 0 0,0 1 0 16,1 0 0-16,-1-6 0 0,2-7 0 0,0-5 0 16,-3-5 0-16,1-9 0 15,0-5-560-15,10-11-160 0,-15-8-48 0,-2-12-20064 0</inkml:trace>
    <inkml:trace contextRef="#ctx0" brushRef="#br0" timeOffset="5300.7046">178 3062 14735 0,'0'0'1312'0,"0"0"-1056"0,0 0-256 0,0 0 0 16,0 0 4384-16,0 0 816 0,0 0 176 0,13 5 16 0,4-3-4048 0,1-2-832 15,3-2-144-15,2-1-48 0,2-2-320 0,2 1 0 0,0 1 0 16,0 1 0 0,0 1 0-16,2 1 0 0,-2 0 0 0,3 1 0 15,2 3 288-15,2-1-16 0,-1 1 0 0,4-1 0 0,7 0 272 0,0 1 48 16,-2-1 16-16,5-3 0 0,3-2-32 0,8 1-16 15,5-3 0-15,6 1 0 0,2-2-288 0,8-2-48 0,9 4-16 0,-2-2 0 16,-2-4-208-16,5 1 176 0,5-1-176 0,5 3 160 16,4 1 16-16,1-2 0 15,1-1 0-15,1-1 0 0,0 1 32 0,3 3 16 16,5 0 0-16,1 1 0 0,-1-1-32 0,1 2-16 16,-4-2 0-16,3 3 0 0,2 2-176 0,4 0 0 0,-1 0 0 15,4 0 0-15,1 2 0 0,6-1 0 0,3 1 0 0,1-2 0 16,-1-2 0-16,5 4 0 15,4-2 0-15,1 0 0 0,1 0 0 0,3 0 0 16,-3-2 0-16,6 2 0 0,3-1 0 0,2 1 0 0,-7-4 128 16,4 4-128-16,2 2 336 0,-2-2-16 0,-1-3 0 0,-3 3 0 0,2 1-128 0,0-1-16 15,-2 2-16-15,2 0 0 0,-6-2 32 0,3 0 0 16,1-2 0-16,-4 0 0 0,-6-3-192 0,2 2 128 16,1 0-128-16,-1-1 128 0,-4 3-128 15,2-4 0-15,-5-2 0 0,0 3 128 16,-2 1 0-16,-1-2 0 0,-6-3 0 0,-1-1 0 0,0 1-128 0,3 1 192 15,1 2-192-15,-6 0 192 16,-5 0-192-16,0 2 0 0,-2 1 0 0,1 2 0 16,-1 0 0-16,-8 0 0 0,-10 0 0 0,-2 0 0 0,-3 0 0 0,-3 2 0 0,-4 1 0 15,0 0 0-15,-2 1 0 0,-4-4 0 16,-6 0-144-16,-3 0 144 0,-3 3 0 0,-1-1 0 16,3-2 0-16,-1 3 0 15,2 2 0-15,0 0-128 0,-2-1 128 0,-1-3 0 0,-2 3 0 16,-5-1 0-16,-2-3 0 0,-3 2 0 0,-2 1 0 0,0 0 0 15,3 1 0-15,-2-1 144 0,-3 0-144 0,2 1 128 0,-1-2-128 16,-1-1 128-16,-1-1-128 0,0 0 0 16,-4-1 0-16,1-1 0 0,-6 0 0 0,-1-1 0 0,-1-1-128 0,3 3 128 0,-1-1 0 0,4 2 0 15,0 2 0-15,3 1 0 16,2 0 0-16,3 3 0 16,3-1 128-16,1 0-128 0,-4 0 208 0,-3 1-32 0,-6 1-16 15,0 0 0-15,-5 0-160 0,-2-1 0 0,-3-2 0 16,-1-1 0-16,-2 0 0 0,-1-1 0 0,-2-2-144 0,-3-2 144 15,-4-1-256-15,-3-2 48 16,-2-2 16-16,-2-3 0 16,-3 0-992-16,0-2-192 0,-3-1-32 0,-2-9-18144 0</inkml:trace>
    <inkml:trace contextRef="#ctx0" brushRef="#br0" timeOffset="6396.4066">2760-310 26831 0,'0'0'1184'0,"0"0"256"0,-11-3-1152 0,11 3-288 0,0 0 0 0,0 0 0 0,0 0 1664 0,0 0 256 0,0 0 64 0,0 0 16 15,0 0-1040-15,0 0-192 16,0 0-64-16,0 0 0 0,0 0-512 0,0 0-192 16,0 0 144-16,15 7-144 0,-15-7 0 0,13 20 0 15,-1 5 0-15,-2 9 0 0,-3 5 0 0,0 11 0 16,-2 9 0-16,0 3 0 0,-2-1 160 0,0-1 96 16,1 1 32-16,1 8 0 0,0 10-16 0,3 13 0 15,2 11 0-15,2-7 0 0,0-10 160 0,3-4 16 16,2-9 16-16,1 7 0 0,3 11 144 0,0 9 32 0,5 6 0 0,1-9 0 0,-1-13-176 15,3-5-16 1,-2-1-16-16,0 9 0 0,-4 14-160 0,1 0-16 0,-5-2-16 16,-3-9 0-16,0-10-240 0,-3-4 176 0,-1-2-176 0,-2 9 160 0,-3 4-160 0,-2 0 0 15,0 1 0-15,-2-7 128 0,-1-12-128 0,3-2 0 16,-2-5 0-16,-1 1 0 16,-2 2 0-16,5 6 0 0,3 10 0 0,2-1 0 15,-1 1 224-15,4-10 64 0,4-12 16 0,3-2 0 16,4-8 112-16,1 1 32 0,4 1 0 0,1 2 0 15,2 6-112-15,-2 5-16 0,0 4 0 0,1-3 0 0,-1-4-128 16,0-9-48-16,1-8 0 0,-3-4 0 0,-1-5-144 0,-2 1 0 16,-3-1 0-16,-3 0 128 0,-2 1-128 15,-4 4 0-15,-5 0 0 0,-1 8 0 16,0 5 0-16,-2 5 0 0,-2 1 128 0,-1-7-128 16,-2-5 0-16,0-3 0 0,3-4 0 0,-1-1 0 15,0-6 128-15,-1 3-128 0,1-3 192 0,1-1-64 16,3-3 48-16,-1-2 0 0,0-2 0 0,1 0 0 0,1 4-176 0,0-4 0 15,0-1 144-15,1-4-144 0,0-2 0 0,-1-1 128 0,0-3-128 0,0-1 0 16,-7-13 0 0,8 14 128-16,-1-1-128 0,-1 0 0 0,-1-1 0 0,1 2 0 15,-1 1 0-15,-2 3 128 0,-3 1-128 0,0 1 0 0,-2 2 0 0,1 0 0 16,-1 0 0-16,0 0 0 16,1-2-144-16,1-2 144 0,0 1 0 0,5-4 0 0,3-5 0 0,-8-10 0 15,0 0-224-15,15 7 80 0,0-7 16 0,4-10 0 31,3-11-960-31,3-14-176 0,9-17-32 0</inkml:trace>
  </inkml:traceGroup>
</inkml:ink>
</file>

<file path=ppt/ink/ink14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29.47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B52FFFF-DAC9-4193-921D-21AA5090D11A}" emma:medium="tactile" emma:mode="ink">
          <msink:context xmlns:msink="http://schemas.microsoft.com/ink/2010/main" type="inkDrawing" rotatedBoundingBox="9882,11320 22572,11486 22567,11874 9877,11709" shapeName="Other"/>
        </emma:interpretation>
      </emma:emma>
    </inkml:annotationXML>
    <inkml:trace contextRef="#ctx0" brushRef="#br0">-15-8 12895 0,'0'0'1152'0,"0"0"-928"16,0 0-224-16,-7 10 0 0,7-10 4320 0,0 0 816 15,0 0 176-15,0 0 16 0,0 0-3760 0,0 0-752 0,0 0-160 0,0 0-16 0,0 0-448 16,0 0-192 0,0 0 160-16,0 0-160 0,0 0 0 0,0 0 0 15,0 0 0-15,0 0 0 0,0 0 0 0,2 18 256 0,3-3-64 0,0 1 0 16,-5-16 256-16,10 20 32 0,-2-5 16 0,2 2 0 15,2 0 144-15,3-1 16 0,0 3 16 0,4-1 0 16,3 1-144-16,3-2-16 0,2-4-16 0,3 1 0 16,2-1-240-16,4 1-32 0,1-3-16 0,3 1 0 0,0 0-80 0,6 0-128 15,-1-2 176-15,4-2-176 16,3 1 0-16,-1-3 0 0,-6 1 0 0,4 0 0 16,1-2 128-16,6 0-128 0,3 0 0 0,6 2 0 15,3-1 320-15,6 1-32 0,5-3-16 0,0-4 0 0,-3-2-16 16,1 0 0-16,2 0 0 0,4-1 0 0,1 0-64 0,5-1-32 0,5 1 0 0,-1 0 0 31,-6-2-32-31,2 1-128 0,0-2 192 0,4 2-64 16,1 2 16-16,5 2 0 0,2 2 0 0,-5-2 0 15,-7-2-144-15,4 2 192 0,3 2-192 0,3 0 192 16,6 1-48-16,1-1 0 0,0-2 0 0,-2 2 0 0,0-4-16 0,6 0-128 16,1 1 192-16,1 1-64 0,-1 0-128 0,-1-2 0 15,-4-2 0-15,3 3 0 0,2 1 0 0,4 1 0 16,1-4 0-16,-2 0 0 0,-5-2 0 0,2 1 128 15,2-1-128-15,3 0 0 0,4-2 128 0,-4-1-128 16,-5-2 0-16,3 2 128 0,2-1-128 0,2 1 0 0,-2 1 0 0,-1 0 0 16,-6 1 0-16,-1-1 0 15,1 2 0-15,0 0 0 0,2 1 0 0,-3 3 0 16,-7-1 0-16,0 2 0 0,-2 0 0 0,2 2 0 16,0-1 0-16,-1 3 0 0,-5 1 0 0,0-2 0 15,-1-1 0-15,2 3 0 0,0-3 0 0,5 3 0 0,5-2 0 0,-5 2 0 0,-4 0 0 0,1-2 0 16,1 1 0-16,2 1 0 15,0-2 0-15,0 2 0 0,0-1 0 0,-5-1 0 16,-4-3 0-16,1 5 0 0,-2 3 0 0,3 3 0 16,2-5 160-16,-5-1-160 0,-6 0 192 0,1 0-192 15,-2-1 176-15,2 1-176 0,0 2 160 0,3-1-160 16,2 1 0-16,0-2 128 0,-7-2-128 0,-3 1 0 16,-4-1 0-16,1 1 0 0,-1 1 0 0,0 0 0 15,1 0 0-15,-3-2 0 0,-4 0 0 0,-7-1 0 16,-7-2 0-16,-5 0 0 0,-3-2 0 0,-3 2 0 0,-3-1 0 0,3 1 0 15,-4-4 0-15,0 4 0 16,-2 0 208-16,2 0-48 0,2 0-16 0,2 0 0 16,-1 0-16-16,2 0-128 0,2-1 192 0,-4-3-64 0,1 3-128 15,-4-1 0-15,-3 0 0 0,-1 2 0 0,3 0 0 0,-4 2-176 16,-2 0 176-16,-1 1-192 16,-2-1 192-16,-4 1 0 0,-3 2 0 0,1 0 0 0,1-3 0 0,0 3 0 15,1 0 0-15,2 2 0 0,2-2 0 0,2 0 0 16,1 0 0-16,1 0 0 0,-1-2 0 0,-1-3 0 15,-2 2 0-15,-4 1 0 0,-3 1-224 0,1 1 32 0,-6-4 16 0,-2 1 0 16,-2 1-80-16,-5-1-32 16,-11-2 0-16,0 0 0 15,0 0-112-15,0 0-32 0,0 0 0 0,0 0 0 16,-13-3-848-16,1-2-192 0,-1 1-16 0,-1 1-16 16,2 0-1632-16,12 3-336 0</inkml:trace>
  </inkml:traceGroup>
</inkml:ink>
</file>

<file path=ppt/ink/ink14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32.70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69C687C1-0F7E-4388-A7C0-9A3A1426829D}" emma:medium="tactile" emma:mode="ink">
          <msink:context xmlns:msink="http://schemas.microsoft.com/ink/2010/main" type="inkDrawing" rotatedBoundingBox="15871,9780 17200,16069 16850,16142 15521,9854" semanticType="callout" shapeName="Other">
            <msink:sourceLink direction="with" ref="{A7C37CF3-D8D3-4FAA-816D-7519D62EFF81}"/>
            <msink:sourceLink direction="with" ref="{3C56713F-4F08-4420-BA2A-04389A130EAE}"/>
          </msink:context>
        </emma:interpretation>
      </emma:emma>
    </inkml:annotationXML>
    <inkml:trace contextRef="#ctx0" brushRef="#br0">-4 0 19343 0,'0'0'1728'0,"0"0"-1392"0,0 0-336 0,0 0 0 15,0 0 3392-15,0 0 592 0,3 16 128 0,1 1 32 16,-4-17-2624-16,8 24-528 0,0-2-96 0,1-1-32 16,1 5-336-16,3 2-64 0,3 4-16 0,4 7 0 15,3 5 128-15,6 3 32 0,1 2 0 0,4 1 0 16,3-1-96-16,0 1-32 0,0-1 0 0,3 2 0 16,2 3-192-16,-1 9-32 0,-4 11-16 0,1 16 0 0,-2 9-240 0,-6-7 144 15,-3-7-144-15,-7-5 128 0,-5-1-128 0,-1 14 0 16,-2 11 0-16,-2 2 0 0,-5-1 0 0,1-9 0 15,3-11 0-15,-1 4 0 0,-1 4 192 0,0 8-64 16,1 12 0-16,2-14 0 0,0-15 32 0,2-5 0 0,2-8 0 0,2 0 0 16,3 1-160-16,-1 9 192 15,-1 4-192-15,0-4 192 0,0-7-64 0,-2-5-128 0,2-7 192 0,-5 1-64 0,-2-4-128 0,-2 3 0 32,-1 3 0-32,0 11 0 0,-2 7 0 0,-2-3 128 15,0-6-128-15,-1-8 0 0,-2-7 0 0,0 0 0 16,0-2 0-16,2 0 0 0,1 2 240 0,0 10-48 15,2 10 0-15,2-3 0 0,0-4 192 0,3-6 48 16,2-9 0-16,0-5 0 0,1-3-128 0,2 2-32 0,0-1 0 0,0 7 0 16,2 9-272-16,0 3 0 0,0 1 0 0,0 1 0 15,1-9 160-15,-1-6-160 16,0-12 128-16,0-2-128 0,0-7 208 0,-1 2-32 0,1 0-16 0,0 0 0 16,-2 2-160-16,0 5 0 0,0-1 144 0,1 6-144 15,0 7 0-15,1-3 0 0,-2 0 0 0,1-5 128 16,0-2-128-16,3-4 0 0,-2-3 0 0,0-2 0 15,-1 0 0-15,0-2 0 0,-3-1 0 0,-1-4 0 0,-4-3 0 0,1-4 0 0,-4-2 0 0,0-5 0 16,-5-16 0-16,0 0 0 0,0 0 0 0,0 0-192 47,0 0-240-47,0-16-48 0,-2-11-16 0,-1-17-14048 0,-2-13-2816 0</inkml:trace>
  </inkml:traceGroup>
</inkml:ink>
</file>

<file path=ppt/ink/ink14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33.57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388C660-D18E-4C9B-A2B0-914AC834334D}" emma:medium="tactile" emma:mode="ink">
          <msink:context xmlns:msink="http://schemas.microsoft.com/ink/2010/main" type="inkDrawing" rotatedBoundingBox="19096,9796 20253,15797 20077,15831 18920,9830" semanticType="callout" shapeName="Other"/>
        </emma:interpretation>
      </emma:emma>
    </inkml:annotationXML>
    <inkml:trace contextRef="#ctx0" brushRef="#br0">-1 55 10127 0,'0'0'896'0,"0"0"-704"0,0 0-192 0,0-12 0 15,0 0 4064-15,0 12 784 0,2-11 144 0,-2 11 48 16,2-11-3184-16,-2 11-640 0,0 0-128 0,0 0-32 16,0 0-320-16,0 0-64 0,3-10-16 0,-3 10 0 15,0 0-144-15,0 0-16 0,0 0-16 0,0 0 0 16,0 0-96-16,3 17-32 0,-1 0 0 0,1 5 0 0,1 3-224 0,-1 9-128 15,1 3 160-15,1 13-160 16,1 9 272-16,3 5-32 0,-1 7-16 0,1-4 0 16,-1-5 0-16,0-1 0 0,-1-7 0 0,2 5 0 0,-1 3 96 15,2 12 32-15,-2 13 0 0,3 3 0 0,0-1-64 0,3-7-16 0,-1-8 0 16,2-1 0-16,1-1 256 0,-1 15 48 0,-2 16 16 0,2 0 0 16,0-1 32-16,2-7 0 0,0-11 0 15,0 8 0-15,1 13-400 0,-1 7-80 16,0 11-16-16,0-12 0 0,0-17-128 0,0 2 0 0,-2 0 144 15,1 10-144-15,1 12 0 0,2-14 0 0,-1-15 0 0,1-9 128 16,1-10-128-16,-1 3 0 16,-4 1 0-16,1 5 0 0,0 5 0 0,0-3 144 15,0-11-144-15,-3-6 0 0,-3-8 128 0,0-4-128 0,0-5 0 0,-1 0 0 16,-4-2 0-16,0 4 0 0,-2 0 0 0,1 7 0 16,-1 8 0-16,2-4 0 0,0-3 160 0,2-6-160 15,1-4 240-15,4-7-48 0,1-4 0 0,1-3 0 0,1-2 0 0,2-3-16 16,1 1 0-16,1-1 0 15,-1 1 16-15,1 0 0 0,-2-4 0 0,-2 7 0 0,0 5-192 0,-2 3 128 16,-2 4-128-16,-3-2 128 16,0 0-128-16,-1-2 0 0,-2-3 0 0,-1 0 128 0,-4-5-128 15,1-3 192-15,1-4-192 0,0 0 192 0,-2 1-192 16,3-3 160-16,0-1-160 0,4 3 160 0,3-1-160 16,2 1 0-16,0 2 0 0,1 2 128 0,2-1-128 15,-1 3 0-15,-2 1 0 0,1 3 0 0,0 5 0 0,1 4 0 16,-2-4 0-16,-1 1 0 15,3-4 0-15,-6-5 0 0,-4-4 0 0,1-4 0 16,0-2 0-16,-4-7 0 0,-1-15 0 0,0 0 0 16,0 0 0-16,0 0-176 0,-11 0 48 0,-8-14 0 15,-4-9-1216-15,-9-16-256 0,-9-13-32 0</inkml:trace>
  </inkml:traceGroup>
</inkml:ink>
</file>

<file path=ppt/ink/ink14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36.83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97E7726-E93B-4DAB-886F-83811E8E51DB}" emma:medium="tactile" emma:mode="ink">
          <msink:context xmlns:msink="http://schemas.microsoft.com/ink/2010/main" type="writingRegion" rotatedBoundingBox="4604,2706 4377,3055 4050,2843 4276,2494">
            <msink:destinationLink direction="with" ref="{E74FE9B0-E591-4F13-9204-1C3DFB172A10}"/>
          </msink:context>
        </emma:interpretation>
      </emma:emma>
    </inkml:annotationXML>
    <inkml:traceGroup>
      <inkml:annotationXML>
        <emma:emma xmlns:emma="http://www.w3.org/2003/04/emma" version="1.0">
          <emma:interpretation id="{8A4425E7-DE7B-4C3F-BE72-F3F4CDD7FFC0}" emma:medium="tactile" emma:mode="ink">
            <msink:context xmlns:msink="http://schemas.microsoft.com/ink/2010/main" type="paragraph" rotatedBoundingBox="4604,2706 4377,3055 4050,2843 4276,2494" alignmentLevel="1"/>
          </emma:interpretation>
        </emma:emma>
      </inkml:annotationXML>
      <inkml:traceGroup>
        <inkml:annotationXML>
          <emma:emma xmlns:emma="http://www.w3.org/2003/04/emma" version="1.0">
            <emma:interpretation id="{1BEB7A2E-738F-47D9-A067-E8BBECB4D940}" emma:medium="tactile" emma:mode="ink">
              <msink:context xmlns:msink="http://schemas.microsoft.com/ink/2010/main" type="line" rotatedBoundingBox="4604,2706 4377,3055 4050,2843 4276,2494"/>
            </emma:interpretation>
          </emma:emma>
        </inkml:annotationXML>
        <inkml:traceGroup>
          <inkml:annotationXML>
            <emma:emma xmlns:emma="http://www.w3.org/2003/04/emma" version="1.0">
              <emma:interpretation id="{3250BFB1-2711-42EC-909F-257B7E2ADC20}" emma:medium="tactile" emma:mode="ink">
                <msink:context xmlns:msink="http://schemas.microsoft.com/ink/2010/main" type="inkWord" rotatedBoundingBox="4604,2706 4377,3055 4050,2843 4276,2494"/>
              </emma:interpretation>
            </emma:emma>
          </inkml:annotationXML>
          <inkml:trace contextRef="#ctx0" brushRef="#br0">-145-1499 13823 0,'0'0'1216'0,"0"0"-960"0,0 0-256 0,0 0 0 16,0-10 2672-16,0 10 480 0,0-12 112 0,0 12 0 0,0-10-1824 0,0 10-368 16,0 0-80-16,0 0-16 15,0 0-336-15,2-12-64 0,-2 12 0 0,0 0-16 16,-5-10 272-16,5 10 48 0,0 0 16 0,0 0 0 0,0 0 64 0,0 0 0 15,0 0 16-15,0 0 0 0,0 0-304 0,0 0-64 16,0 0-16-16,-9 12 0 0,9-12-464 0,-3 20-128 16,-2 7 0-16,1-1 0 0,3-3 0 0,-1 4 0 15,-1 3 0-15,1-1 0 0,4-6 0 0,1 1 0 16,-1-4 0-16,3 0 0 0,0-1 0 0,2-2 0 0,1 0 0 0,0-2 0 16,1-2 0-16,-1-1 0 15,1-4 0-15,-9-8 0 0,10 10 0 0,0-3 0 16,2-2 0-16,-12-5 0 0,15 4 0 0,0-4 0 0,-2-4 0 15,1-1 0-15,-2-2-160 0,1-3 160 16,0-3-192-16,1-2 192 0,-1 1-160 0,-1-1 160 0,-2-2-128 16,0 0 128-16,0-3 0 0,-1 0 0 0,-2-2 0 0,-2 4 0 0,-2-1 0 15,-1 2 0-15,-4 2 0 0,0 0 0 0,-3 0 0 0,-3 1 0 16,-1 3 0-16,-1 1 0 16,-1 0 0-16,-3-1 0 0,-1 3 128 0,0 0-128 0,-2 3 224 0,2 0-32 15,0-1 0-15,1 3 0 16,-1 0 32-16,2 1 0 0,-1-1 0 0,2 1 0 15,1-3-32-15,1 2 0 0,10 3 0 0,0 0 0 16,-12 0-192-16,12 0 0 0,-10 3 0 0,10-3 0 16,0 0 0-16,-10 7 0 0,0-2 0 0,10-5 0 15,0 0 0-15,-6 15 0 0,0-2 0 0,1 4 0 16,0 0-128-16,0 0 128 0,0-2 0 0,1 2 0 16,2 0 0-16,1 1-128 0,-4 2 128 0,3-1 0 15,2-2 0-15,0-2 0 0,0-15 0 0,3 17 0 16,-1-1 0-16,1 0 0 0,-3-16 0 0,7 13 0 15,-7-13 0-15,12 13 0 0,1-2 0 0,1-5 0 0,-14-6-144 0,17 4 144 16,-2-6 0-16,0 0-144 0,0 1 144 0,-1-3 0 16,-3-1 0-16,0 0-128 0,-11 5 128 0,13-8 0 15,-3-1 0-15,0-1 0 0,-3-2 0 0,0 1 0 16,-2-1 0-16,-2-2 0 0,-1 1 0 0,-2 0 0 16,0-1 0-16,-2 1 0 0,-1-3 0 0,-2 3 144 15,0 0-144-15,0 1 0 0,-4-2 128 0,2 3-128 16,-1-1 0-16,0 5 0 0,-3 4 0 0,1-1 0 0,0-1 0 0,10 5 0 15,-12-1 128-15,2-1-128 0,0 0 0 16,0 4 0-16,-3 3 128 0,-1-2-128 0,1-3 0 16,-1 5 0-16,-2 5 128 0,2 2-128 0,1 0 0 0,-3-2 0 0,0-1 0 0,-1 1 0 15,0 0 0-15,2 3-144 16,1 1 144-16,1-3 0 0,-1-1 128 0,3 2-128 16,2 0 0-16,3 0 0 0,6-12 0 15,-4 13-128-15,6 1 128 0,5-2 0 0,3-4 0 0,3 4-128 16,2-1 128-16,5 3 0 0,4-2-144 0,1-2 144 15,1-2-208-15,-1-3 16 0,2-1 16 0,-2-3 0 16,-2 1 32-16,1-2 0 0,0-2 0 0,-3-3 0 16,-2 0 144-16,-2-1 0 0,-4-3 0 0,1 1-128 15,-4-1 128-15,-2-1 0 0,-8 10 0 0,5-13 0 16,-3 1 192-16,-4 0-16 0,-3 2-16 0,0 0 0 0,-3-2 64 0,-1 2 16 16,-2 0 0-16,-1 2 0 15,-2-1 16-15,3 2 0 0,-3 2 0 0,1 0 0 0,-1 2-16 16,1 1 0-16,-1 1 0 0,1 1 0 0,-1 1-48 0,3-1 0 0,-1 0 0 15,0 4 0-15,-1 2-192 0,1 3 0 0,2-2 0 0,1 1 0 16,1 0 0-16,8-8-128 0,-7 10 128 0,7-10-208 16,-3 14 64-16,3-14 16 15,-2 13 0-15,2-13 0 0,2 14-128 0,-2-14-32 16,0 0 0-16,0 0 0 0,13 10 64 0,1-5 16 0,-14-5 0 16,18 0 0-16,-1 2 208 0,0-4 0 15,-2-3-160-15,-2 0 160 0,1-4 0 0,1 1 0 16,-2 0 0-16,1-1 0 0,-4 1 0 0,2 1 0 0,-12 7 0 0,13-5 0 15,-13 5 0-15,12-7 0 0,-12 7 0 0,0 0 0 16,0 0 0-16,0 0 0 0,0 0 0 16,0 0 0-16,-12 5-240 0,1 2-16 0,-5 2-16 0,0 1 0 31,-3 0-1776-31,-3 0-368 0,-1 2-64 0</inkml:trace>
        </inkml:traceGroup>
      </inkml:traceGroup>
    </inkml:traceGroup>
  </inkml:traceGroup>
</inkml:ink>
</file>

<file path=ppt/ink/ink1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2:43.314"/>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21A4E2A9-A2E5-495D-917D-22352D8E573B}" emma:medium="tactile" emma:mode="ink">
          <msink:context xmlns:msink="http://schemas.microsoft.com/ink/2010/main" type="inkDrawing" rotatedBoundingBox="5373,16352 13027,5966 19743,10917 12089,21302" semanticType="callout" shapeName="Other">
            <msink:sourceLink direction="with" ref="{EFB1BE35-B7CF-4123-A441-2BCF6B89C07D}"/>
            <msink:sourceLink direction="with" ref="{9176F902-FC00-4777-9119-D5170E24684D}"/>
          </msink:context>
        </emma:interpretation>
      </emma:emma>
    </inkml:annotationXML>
    <inkml:trace contextRef="#ctx0" brushRef="#br0">-10375 9880 6447 0,'0'0'272'0,"-13"5"80"0,-1-7-352 0,1 0 0 0,-1 1 0 0,3-1 0 16,-1-1 2256-16,12 3 384 0,0 0 80 0,-10-4 16 0,10 4-1008 0,0 0-208 16,-9-5-48-16,9 5 0 0,0 0-384 0,0 0-96 0,-1-10-16 0,4 2 0 15,-3 8-336-15,8-12-64 16,1 0 0-16,1 2-16 0,5-2-320 0,-3 4-64 16,0 1-16-16,3 2 0 15,2 2-160-15,-2-1 0 0,-2 3 0 0,2 1 128 16,0 1-128-16,1 4 0 0,-3 2 0 0,0 0 0 15,1 1 0-15,1 2 0 0,2 4 0 0,3-1 0 0,0 1 0 0,6-4 0 0,-3-3-144 16,4 1 144-16,0-3 0 0,5-2 0 0,3 1 0 0,6-3 0 16,1 1 0-16,3-2 0 0,4-2 0 0,3 1 0 15,5 1 0-15,0-5 0 0,1-7 0 0,-3-3 0 16,-3-4 0-16,-1 1 0 0,-2-2 128 0,1 3-128 16,1 3 0-16,1 4 0 0,0-2 0 0,0 7 0 15,2 4 0-15,1 1 0 0,1 0 0 0,-1 1 0 16,1 1 0-16,-2 0 0 0,-2-1 0 0,2 3 0 15,1 1 0-15,4 0 0 0,3 0 0 0,2 5 0 16,2 5 0-16,0 0 0 0,-2-1 0 0,-4-2 0 0,-1 1 0 0,-5-5 0 16,-4-1-128-16,-1 2 128 0,-2-3 0 0,-1 1 0 15,-1-4 0-15,1 1 0 0,-1 3 0 0,2-2 0 16,-1 0 0-16,-1 0 0 16,0-4 0-16,1-1 144 0,-2-1-16 0,1-1 0 15,-1-3-128-15,-1 0 0 0,3 0 0 0,-1 3-176 16,4 2 176-16,2 4 0 0,-1 1 0 0,4 3 0 15,1 4 0-15,1 3 0 0,-1 0 0 0,1 0 0 16,0-1 0-16,-3-1 0 0,0-1 0 0,-3-2 0 16,-1-2 0-16,0 1 0 0,1-1 0 0,2-1 0 0,0 0 0 0,4-2 0 15,1-2 128-15,2-1-128 0,2-4 0 0,1-3 0 16,-2-5 0-16,-1-4-128 0,-1-2 128 0,0 1 0 16,5 1 128-16,2 2-128 0,4 0 176 0,0 2-48 15,0 4 0-15,-1-3 0 16,-3-4-128-16,-3-1 0 0,-3-1 0 0,0 0-176 0,-2 0 176 15,1 1 0-15,-3 1 0 0,2 1 0 0,2 5 0 0,-2-1 0 0,2-2 0 0,-2 0 0 16,1 0 0-16,-1-2 0 0,0-3 0 0,0 1 0 16,1 1 0-16,-1-1 0 0,2-1 0 0,1 4 0 15,2-1 0-15,1 0 0 0,-3-3 0 0,3 0 128 16,-1-5-128-16,-5-1 0 0,-3 6 128 0,0 2-128 16,0-1 128-16,-2 2-128 0,-2 1 160 0,1 2-160 15,-4 3 128-15,2-1-128 0,1 3 0 0,0 1 144 0,-2 0-144 0,-1-1 0 31,0 3 0-31,-2-1 0 0,1 0-144 0,-4 1 144 0,0-3 0 0,0 3 0 16,0-1 0-16,0 0 0 16,-2 2 0-16,-6-1 0 0,1-3 0 0,6 1 0 15,2-2 0-15,3-2 0 0,1-1 0 0,2-1 0 16,1 1 0-16,-3 1 0 0,-1-3 0 0,-1 2 0 16,1 1 0-16,-1 0 0 0,1 0 0 0,-3 6 0 0,-1-1 0 0,0 0 0 15,2 2 0-15,-2 0 0 16,0 0 0-16,-1 2 0 0,-1-2 0 0,0 2 0 15,-1-2 0-15,0 1 0 0,-2 1 0 0,0-2 0 16,-3 0 0-16,11 0 0 0,-6 0 0 0,-4 0 0 0,-1-2 0 0,-4-1 0 0,-1 0 0 0,-3-1 0 16,1-1 0-16,2 2 0 0,0 0 0 0,3-1 0 15,-1 1 0-15,5 1 0 0,-4-1 0 0,1 1 0 16,3 0 0-16,1-1 0 0,-2-2 0 0,-1 0 0 16,-2 0 0-16,0 0 0 15,-5 0 0-15,1 0 0 0,-1 0 0 0,0 1 0 0,-2-1 0 0,-1 0 0 16,-1-2 0-16,-1-1 0 0,-3-2 0 0,1 2 0 15,2-1 0-15,0 2 0 0,-2 1 0 0,0 2 0 16,0 1 0-16,4 3 144 0,-2 0-144 0,1 2 0 0,1 1 0 0,-1 0 0 16,-1 2 0-16,2-1 0 0,-1-1 0 0,3 2 0 31,2 0 0-31,-1 0 0 0,-2 0 0 0,-1 0 128 0,-2-1-128 0,0-1 0 16,1-3 0-16,1 0 0 0,-1 0 0 0,4 0 0 0,5 0 0 0,0 2 0 0,0-1 0 0,0-1 0 15,0-1 0-15,0 1 0 16,-2-2 0-16,1-1 0 0,-3-4 0 0,3 0 0 0,-5 2 0 15,-2-1 0-15,-2-3 0 0,-2 1 0 0,2 1 0 0,-2 0 192 16,0-1-192-16,1-1 192 16,-1 1-192-16,2 1 128 0,-4-1-128 0,-1 3 128 0,-2 1-128 15,0 3 128 1,-1-3-128-16,-3 3 128 0,-11 1-128 0,14-4 0 0,-2-1 144 0,-12 5-144 16,0 0 0-16,10-6 144 0,-2-5-144 0,-3-2 0 15,-1 0 128-15,-1-4-128 0,-1-5 0 0,-1-3 0 0,-1-4 0 0,-1 2 0 16,-1 0 0-16,2 2 0 15,0-2-1792-15,2 3-320 0,1 3-64 0</inkml:trace>
    <inkml:trace contextRef="#ctx0" brushRef="#br0" timeOffset="20017.3584">-1974 160 1839 0,'0'0'160'0,"0"0"-160"0,0 0 0 0,0 0 0 16,0 0 576-16,0 0 96 0,0 0 16 0,0 0 0 15,0 0-560-15,0 0-128 0,0 0 0 0,0 0 0 0,0 0 0 0,0 0 0 0,0 0 0 0,12-5 0 16,-12 5 0-16,12-7 0 15,-12 7 0-15,10-5 128 0,-10 5 496 0,0 0 80 0,10-9 32 16,-10 9 0 0,0 0 352-16,0 0 80 0,0 0 16 0,0 0 0 15,0 0-96-15,0 0 0 0,0 0-16 0,0 0 0 0,0 0-592 0,0 0-112 16,-2 14-32-16,-1 1 0 0,-1 5-80 16,-1-1 0-16,0-2-16 0,2 3 0 0,0 3 240 0,1 1 48 0,2-2 16 0,0-2 0 15,0-2-256-15,2-1-48 16,3 2-16-16,0-4 0 0,1-2-224 0,3-1 0 15,-1 0 128-15,2 0-128 0,2-4 0 0,-2 1 144 16,2-4-144-16,0 0 128 0,-2 1-128 0,-10-6 160 16,13 4-160-16,-13-4 160 0,15 1-16 0,-15-1 0 0,0 0 0 0,0 0 0 0,0 0 0 15,0 0 0 1,0 0 0-16,0 0 0 0,0 0-144 0,0 0 160 16,0 0-160-16,0 0 160 0,0 0-160 0,9 5 0 0,-9-5 0 0,8 6 0 15,-8-6 0-15,9 6 0 16,-3 1-176-16,3 3 176 0,-9-10 0 0,10 12 0 15,-10-12 0-15,8 10 0 0,2-2 0 0,-1 1 0 0,-9-9 0 16,12 13 0-16,-2 1 0 0,-2-1 0 16,-8-13 0-16,9 17 0 0,-9-17 0 0,6 17-128 15,-1-2 128-15,-5-15 0 0,2 17 0 0,0 1 0 16,-2 1 0-16,-2 3-128 0,0 1 128 0,1 2 0 0,-3 2 0 16,1 5-128-16,0 4 128 0,-1 4 0 15,2 2 0-15,1-3 0 0,-1-4 0 0,4 2 0 0,-1 2 0 0,3-5-128 0,-2-8 128 0,1 3 0 16,2 0 0-16,2-1 0 0,-1-3 0 0,1 1 0 15,-2-1 0-15,2-1 0 16,-2 2 0-16,2 3 0 0,-2 0 0 16,0 3 0-16,0 1 0 0,0 1 0 0,0 6 0 0,-2 1 0 0,1-3 0 0,-3-1-128 15,-2 0 128-15,-1-1 0 0,0-3 0 0,1-2 0 32,-4-4 0-32,0 0-128 0,-2-2 128 0,0 3 0 0,0 3 0 0,-1-3 0 15,-2-1 0-15,3 5 0 0,0 3 0 0,2 4 0 0,0 3 0 0,2 4 0 16,1 6 0-16,2-3 0 0,-1-4 0 0,1-5-128 15,3-1 128-15,0-5 0 0,2-6 0 0,0-1 0 16,0-3 0-16,2-1 0 0,-2-2 0 0,0 0-128 0,-1 1 128 0,-1-1 0 16,-1-1 0-16,-1-2 0 0,-1 1 0 0,0 4 0 15,-1 3 0-15,1 0-128 0,0 6 128 0,-2 5 0 16,-3 5 0-16,0 4 0 0,-2 4 0 0,0-1 0 16,1 0 0-16,-3-4 0 0,-1 1 0 0,0-4 0 15,-2-5 0-15,1 2 0 0,0-1 0 0,1 4 0 0,0 0 0 0,2 2 0 16,1 0 0-16,0 5 128 0,2 1-128 0,2-1 0 15,1-9 0-15,2-6 0 16,0-4 0-16,2-4 0 0,0-5 0 0,-1 1 0 16,1-2 0-16,0-1 0 0,1-2 0 0,0 0 0 0,1-1 0 0,1 1 0 15,-2 2 0-15,1-2 0 0,-1-1 0 0,0 3-128 16,1 3 128-16,-3 0 0 0,-1-2 0 0,0 7 0 16,0 3 0-16,-1 4 0 0,-3 1 0 0,1 7 0 15,0 7 0-15,-1 0 0 0,-1 1 0 0,2-6 0 0,1-4 0 0,2-1 0 31,0 0 0-31,2-6 0 0,1-1 0 0,2 0 0 0,2 2 0 0,0-4 0 16,1-5 0-16,-1 7 0 0,3 5 0 0,0 6 0 16,-2 0 0-16,2 6 0 0,2 2 0 0,-3-3 0 15,-1-2 0-15,-1-2 0 0,-2-4 0 0,-2-3 0 16,-3-3 0-16,-1-1 0 0,-1-2 0 0,-3-1 0 16,0-3 0-16,-2 1 0 0,-1-1 0 0,-1 7 0 15,2 5 0-15,-1 1 128 16,0 5-128-16,1 6 0 0,2 6 0 0,2-5 128 0,-1-3-128 0,4-2 192 0,2-3-64 0,1-4 0 15,2-4 272-15,2-4 64 0,1-4 16 0,2 2 0 16,4 1-48-16,-2-4-16 0,-2-2 0 0,2 4 0 16,-2 2-176-16,0 3-48 0,-2 1 0 0,-1 2 0 15,0 4-192-15,-4 3 176 0,-5-4-176 0,-3 0 160 0,-3-1-160 0,-2-2 0 16,-2-2 144-16,-1-3-144 0,-4-1 0 0,0-4 144 16,0-2-144-16,2 0 0 0,1-1 128 0,3 1-128 15,1-2 0-15,1 3 0 0,2-1 144 0,4 2-144 31,3 1 0-31,3 4 144 0,2 4 128 0,4 2 32 0,3 3 0 0,1-1 0 16,1 1-32-16,2-6 0 0,3-1 0 0,-1-3 0 16,-1-4-128-16,2 0-16 0,-1-1-128 0,-1-3 192 0,-3-1-192 0,-3-2 128 15,-4-1-128-15,-2 1 0 0,-2 0 128 0,-3-1-128 16,-1-1 0-16,-4-1 0 0,-2-2 0 0,-1 5 0 0,-6 2 0 16,-3 2 0-1,2 1 128-15,2 4-128 0,1 2 0 0,2 5 144 0,0 4-144 0,3 2 0 16,0-1 0-16,4-1 0 15,1-3 0-15,4-3 0 0,3-4 0 0,0-1 0 0,0-4 0 0,2-3 0 16,1-4 0-16,2 2 0 0,2-1 0 0,0-1 0 16,-2-2 144-16,0-1-144 0,-2 0 176 0,-1 0-48 15,-3 0 0-15,-1 0 0 0,-3-15-128 0,-3 22 0 0,-2 7 144 0,-1 1-144 16,-2 0 0-16,1 1 0 0,-1-1 0 0,1 2 0 16,-1 2 0-16,3-1 128 0,1-3-128 0,1-1 0 15,1-2 0-15,1-3 0 16,-1-3 0-16,2 1 0 0,0-3 0 0,2-2 144 15,1-1-144-15,2-2 0 0,-2-1 304 0,4-1-48 16,0 2-16-16,1-3 0 0,2 1 48 0,-1 3 16 0,-1-1 0 0,-1-1 0 16,-2 1-304-16,-2-1 128 0,-3-13-128 0,2 17 0 0,-2 0 128 15,-2-2-128-15,2-15 0 0,0 20 0 16,-1 0 0-16,-3-3 0 0,-1 0 128 0,0 0-128 0,0-2 0 0,-2-2 0 16,1-1 0-16,6-12 0 0,-7 10 224 0,7-10-64 31,0 0-16-31,-2 14 0 0,2-14 224 0,0 13 32 0,0-13 16 15,0 0 0-15,0 0-16 0,7 14 0 16,-7-14 0-16,8 13 0 0,-1-1-144 0,-7-12-48 0,7 13 0 0,-7-13 0 16,5 14-208-16,-5-14 176 0,3 15-176 0,-1 0 160 15,-2 0-160-15,-2 2 0 0,-1 0 0 0,0 1 0 16,-1-2 0-16,3 0 0 0,-1-1 128 0,0 2-128 0,0-3 0 0,1-2 128 16,-3-2-128-16,1 0 128 15,-2-2-128-15,5-8 0 0,-3 10 144 0,-1 2-144 16,1-2 128-16,3-10-128 0,0 12 160 0,0-2-160 15,0-10 0-15,5 12 0 0,0 3 0 0,-2 0-11152 16,1 0-2336-16</inkml:trace>
  </inkml:traceGroup>
</inkml:ink>
</file>

<file path=ppt/ink/ink15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39.99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21EBCB0-1628-4A02-9DC8-62889C7BD5AA}" emma:medium="tactile" emma:mode="ink">
          <msink:context xmlns:msink="http://schemas.microsoft.com/ink/2010/main" type="writingRegion" rotatedBoundingBox="9128,2291 10666,2291 10666,2948 9128,2948">
            <msink:destinationLink direction="with" ref="{E74FE9B0-E591-4F13-9204-1C3DFB172A10}"/>
          </msink:context>
        </emma:interpretation>
      </emma:emma>
    </inkml:annotationXML>
    <inkml:traceGroup>
      <inkml:annotationXML>
        <emma:emma xmlns:emma="http://www.w3.org/2003/04/emma" version="1.0">
          <emma:interpretation id="{30E9371E-0A4F-43F6-A512-C6E12861AE54}" emma:medium="tactile" emma:mode="ink">
            <msink:context xmlns:msink="http://schemas.microsoft.com/ink/2010/main" type="paragraph" rotatedBoundingBox="9128,2291 10666,2291 10666,2948 9128,2948" alignmentLevel="1"/>
          </emma:interpretation>
        </emma:emma>
      </inkml:annotationXML>
      <inkml:traceGroup>
        <inkml:annotationXML>
          <emma:emma xmlns:emma="http://www.w3.org/2003/04/emma" version="1.0">
            <emma:interpretation id="{254A891E-4850-4EA0-ADF1-3D4B42F9E2B0}" emma:medium="tactile" emma:mode="ink">
              <msink:context xmlns:msink="http://schemas.microsoft.com/ink/2010/main" type="line" rotatedBoundingBox="9128,2291 10666,2291 10666,2948 9128,2948"/>
            </emma:interpretation>
          </emma:emma>
        </inkml:annotationXML>
        <inkml:traceGroup>
          <inkml:annotationXML>
            <emma:emma xmlns:emma="http://www.w3.org/2003/04/emma" version="1.0">
              <emma:interpretation id="{0B02D110-E39E-437C-85A8-553D1D1DB0CB}" emma:medium="tactile" emma:mode="ink">
                <msink:context xmlns:msink="http://schemas.microsoft.com/ink/2010/main" type="inkWord" rotatedBoundingBox="9128,2291 10666,2291 10666,2948 9128,2948"/>
              </emma:interpretation>
            </emma:emma>
          </inkml:annotationXML>
          <inkml:trace contextRef="#ctx0" brushRef="#br0">384 0 10127 0,'-17'9'448'0,"17"-9"96"16,-15 7-544-16,3-1 0 0,2 1 0 0,10-7 0 0,-8 10 5152 0,8-10 928 15,-7 14 176-15,7-14 32 0,-2 16-4768 0,2-16-960 0,0 0-192 0,5 19-48 0,0-1-320 0,2-2 0 31,-7-16 0-31,12 16-192 0,0 0 192 0,1-1-192 16,-1-2 192-16,0-1-192 0,1-2 192 0,-1 0 0 16,-12-10 0-16,17 15 0 0,-2 0 0 0,-2-1 0 0,-1-1 128 0,2 1-128 0,-3-1 0 0,3-1 0 15,-2-2 0-15,1 2-128 16,4 0 128-16,1 0 0 0,3 1 128 0,-1-1-128 16,2-2 0-16,4 0 0 0,0-2 0 15,1 1 0-15,1 1 128 0,-3 0-128 0,-3-2 160 16,0-1-160-16,-2-4 128 0,-3 3-128 0,-3-3 0 0,-14-3 144 15,10 8-144-15,-10-8 0 0,0 0 0 0,-5 10 0 16,-7-3 0-16,-5 2 0 0,-6 1 0 0,-6 3 0 16,-10-1 128-16,-8-2-128 0,-8-2 0 0,-6-1 128 15,-1-2-128-15,0 0 0 0,-2-1 0 0,3 2 128 16,6 1-128-16,4-2 0 0,9-2 0 0,3-3 0 31,4-1-432-31,3-3-16 0,0-2 0 0,5-1-9424 0,5-3-1904 0</inkml:trace>
          <inkml:trace contextRef="#ctx0" brushRef="#br0" timeOffset="297.3859">476 138 25103 0,'0'0'1104'0,"0"0"240"0,0 0-1072 0,0 0-272 16,0 0 0-16,0 0 0 0,0 0 1008 0,0 0 144 15,0 0 16-15,0 0 16 0,2-10-832 0,-2 10-160 0,-3-10-48 0,-2 0 0 16,5 10-144-16,-7-12 128 16,-1 1-128-16,-1 1 128 0,1 1 160 0,-1 1 32 0,-1-1 0 0,2 4 0 15,8 5 192-15,0 0 64 16,-10-6 0-16,10 6 0 0,0 0-320 0,0 0-48 16,0 0-16-16,0 0 0 0,0 0-192 0,0 0-160 15,17-9 32-15,1 2 0 0,2 2-208 0,5 2-48 0,2 0 0 0,5-1 0 31,2-1-416-31,1 2-96 0,2-2 0 0,0 0-16 16,-1 0-1616-16,-3-2-320 0,-1 0-64 0,-1 0-16 0</inkml:trace>
          <inkml:trace contextRef="#ctx0" brushRef="#br0" timeOffset="702.4448">1141-63 15663 0,'-19'8'688'0,"19"-8"144"0,-15 7-656 0,2-1-176 0,1 1 0 0,12-7 0 16,-10 7 4688-16,10-7 912 0,-10 10 176 0,2 0 48 15,8-10-4480-15,-9 15-880 0,2 0-176 0,2 1-32 16,0 0-256-16,2 3 0 0,1-1 0 0,1 4 0 0,-1 2 0 0,0 1 0 16,2 0 0-16,0 2-160 0,0 2 160 0,2-2 0 15,0-4 0-15,1 2 0 0,2 1 0 0,2-1 0 16,1-1 0-16,2-1 0 0,0-1 0 0,4-4 0 15,1-4 0-15,2-1 0 0,1-1 0 0,4-2 128 16,5-5-128-16,0-1 176 0,2-4-48 0,-1 0 0 16,2-2 0-16,1-1 0 0,-1-2 0 0,-1-6 0 15,-4 0 0-15,-2-3 0 0,-2 1-128 0,-3-2 160 16,-3-1-160-16,-1 0 160 0,-3-3-32 0,0 4 0 16,-5-2 0-16,-1 2 0 0,-3 0 208 0,1-2 48 0,-1-3 0 0,-2 0 0 15,-2 3 0-15,1-2 16 16,-3 1 0-16,1-1 0 0,-4 1-144 0,1-2-16 0,-1-1-16 0,0 5 0 15,-1 2-224-15,-4 2 0 0,-2 1 128 0,-2 1-128 16,-6 1-128-16,-7 4-80 0,-6 0-16 0,-9 5 0 16,-8 3-1584-1,-4 2-320-15,-8 4-64 0</inkml:trace>
        </inkml:traceGroup>
      </inkml:traceGroup>
    </inkml:traceGroup>
  </inkml:traceGroup>
</inkml:ink>
</file>

<file path=ppt/ink/ink15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52.99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8DB1D0B2-62CE-4D83-8C8A-EDA0A7C0A623}" emma:medium="tactile" emma:mode="ink">
          <msink:context xmlns:msink="http://schemas.microsoft.com/ink/2010/main" type="writingRegion" rotatedBoundingBox="4404,6342 6211,6342 6211,7249 4404,7249">
            <msink:destinationLink direction="with" ref="{E74FE9B0-E591-4F13-9204-1C3DFB172A10}"/>
          </msink:context>
        </emma:interpretation>
      </emma:emma>
    </inkml:annotationXML>
    <inkml:traceGroup>
      <inkml:annotationXML>
        <emma:emma xmlns:emma="http://www.w3.org/2003/04/emma" version="1.0">
          <emma:interpretation id="{03351313-8C15-43AD-876B-A64432D8CED0}" emma:medium="tactile" emma:mode="ink">
            <msink:context xmlns:msink="http://schemas.microsoft.com/ink/2010/main" type="paragraph" rotatedBoundingBox="4404,6342 6211,6342 6211,7249 4404,7249" alignmentLevel="1"/>
          </emma:interpretation>
        </emma:emma>
      </inkml:annotationXML>
      <inkml:traceGroup>
        <inkml:annotationXML>
          <emma:emma xmlns:emma="http://www.w3.org/2003/04/emma" version="1.0">
            <emma:interpretation id="{0FC51D26-E243-47E1-8D4E-D9BC3F9185B5}" emma:medium="tactile" emma:mode="ink">
              <msink:context xmlns:msink="http://schemas.microsoft.com/ink/2010/main" type="line" rotatedBoundingBox="4404,6342 6211,6342 6211,7249 4404,7249"/>
            </emma:interpretation>
          </emma:emma>
        </inkml:annotationXML>
        <inkml:traceGroup>
          <inkml:annotationXML>
            <emma:emma xmlns:emma="http://www.w3.org/2003/04/emma" version="1.0">
              <emma:interpretation id="{CA82CDD3-C95B-4AFB-BC6D-4AECE8BBD4E7}" emma:medium="tactile" emma:mode="ink">
                <msink:context xmlns:msink="http://schemas.microsoft.com/ink/2010/main" type="inkWord" rotatedBoundingBox="4404,6342 6211,6342 6211,7249 4404,7249"/>
              </emma:interpretation>
              <emma:one-of disjunction-type="recognition" id="oneOf0">
                <emma:interpretation id="interp0" emma:lang="" emma:confidence="1">
                  <emma:literal>40</emma:literal>
                </emma:interpretation>
                <emma:interpretation id="interp1" emma:lang="" emma:confidence="0">
                  <emma:literal>u o</emma:literal>
                </emma:interpretation>
                <emma:interpretation id="interp2" emma:lang="" emma:confidence="0">
                  <emma:literal>u 0</emma:literal>
                </emma:interpretation>
                <emma:interpretation id="interp3" emma:lang="" emma:confidence="0">
                  <emma:literal>u O</emma:literal>
                </emma:interpretation>
                <emma:interpretation id="interp4" emma:lang="" emma:confidence="0">
                  <emma:literal>u ,</emma:literal>
                </emma:interpretation>
              </emma:one-of>
            </emma:emma>
          </inkml:annotationXML>
          <inkml:trace contextRef="#ctx0" brushRef="#br0">39-1 19343 0,'-13'0'1728'0,"1"0"-1392"0,0-1-336 0,12 1 0 16,-8-4 3712-16,8 4 688 0,0 0 128 0,0 0 16 15,0 0-3152-15,0 0-640 0,0 0-128 0,0 0-32 16,0 0-416-16,0 0-176 0,0 0 128 0,10 17-128 15,-2 2 0-15,2 1 0 0,-1-2-192 0,-1 8 192 16,4 4 0-16,1 4 0 0,1-2 0 0,-2 5 0 16,-1 0 256-16,1-2 64 0,2 2 0 0,1-2 16 15,-2-4 144-15,2-3 32 0,2-4 0 0,2-1 0 16,-1 1-192-16,2-4-48 0,2-5 0 0,0-3 0 16,2-4-144-16,1-1-128 0,0-2 192 0,0-2-192 15,2-3 224-15,-1-1-64 0,-3-3-16 0,1-1 0 0,-1-3-144 16,1-2 128-16,-4-2-128 0,-2 0 128 0,-2-3-128 0,0-2 0 15,0-1 0-15,-1-1 0 0,-3 1 128 0,-2-1-128 16,0-1 128-16,-2 0-128 0,-1 0 0 0,-2-2 0 16,0 3 0-16,-2-1 0 0,-1 0 0 0,0 1 0 15,-2 1 0-15,0 3 128 0,-2 1-128 16,2 14 128-16,-2-11-128 0,2 11 128 0,0 0-128 0,0 0 128 16,0 0-128-16,0 0 128 0,0 0 0 0,0 0 0 15,0 0 0-15,0 0 0 0,0 0-128 0,5 18 128 16,0 1-128-16,0-1 128 0,2 4 16 0,2 2 0 15,-1 1 0-15,4 0 0 0,1 0 16 0,1 0 0 0,-3-1 0 0,1 1 0 16,-3 2-160-16,1-2 0 0,2 1 0 0,-1-1 0 16,-1-2 0-16,1 3 0 0,-5-1 128 0,1-2-128 0,-2-2 0 0,0-3 0 15,0 1 0-15,0-4 0 16,-5-15-208-16,5 13-32 0,2-3 0 0,0 2 0 31,1-3-1424-31,2-4-272 0,4-2-64 0,2-3-10048 0,3-3-2016 0</inkml:trace>
          <inkml:trace contextRef="#ctx0" brushRef="#br0" timeOffset="383.6341">1314 97 24127 0,'0'0'1072'0,"-5"-19"208"0,-1-2-1024 0,1 0-256 0,3 3 0 0,2 4 0 0,0 3 1328 0,0 11 208 15,0 0 32-15,0 0 16 0,0 0-768 0,0 0-160 16,0 0-16-16,0 0-16 0,0 0 272 0,0 0 64 15,0 0 16-15,0 18 0 0,0 1-272 0,-2-1-48 16,-4-1-16-16,1 3 0 0,-1 5-256 0,1 2-64 16,-1 2-16-16,1 3 0 0,1 3-16 0,3 1 0 0,1-1 0 0,1-3 0 0,4 0-112 15,2-4-32 1,3-1 0-16,0-3 0 0,0-6-144 0,4-1 0 16,1-2 0-16,2-1 128 0,-2-6-128 0,3-1 0 0,3-2 0 0,0-5 0 15,3-5 0-15,1 0 0 16,2-2 0-16,0-1 0 0,3-2 0 0,2 0 0 0,2-2 0 15,0-3 0-15,-1-5 0 0,-4-1 128 16,-7-1-128-16,0-1 0 0,-4-4 128 0,-4-2-128 0,-6-3 0 0,-6-1 128 16,-6-3-128-16,-6 3 128 0,-3-3-128 0,-4 4 128 0,-5 1-128 0,-5 0 192 0,-1-1-192 15,-3 4 192 1,1 2-192-16,0 3 0 0,-1 1 0 0,1 5 0 31,2 2-304-31,2 3-80 0,1 4-32 0,3 4 0 0,0 3-1808 16,4-1-352-16</inkml:trace>
        </inkml:traceGroup>
      </inkml:traceGroup>
    </inkml:traceGroup>
  </inkml:traceGroup>
</inkml:ink>
</file>

<file path=ppt/ink/ink15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01.33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A3D3AFB-E4D1-43B0-B63D-65BCEDC11A56}" emma:medium="tactile" emma:mode="ink">
          <msink:context xmlns:msink="http://schemas.microsoft.com/ink/2010/main" type="inkDrawing" rotatedBoundingBox="3746,6855 14815,4861 15121,6556 4052,8551" semanticType="callout" shapeName="Other">
            <msink:sourceLink direction="with" ref="{E74FE9B0-E591-4F13-9204-1C3DFB172A10}"/>
            <msink:sourceLink direction="with" ref="{750C0CBA-BACB-4A05-A06D-235DFF6CB813}"/>
          </msink:context>
        </emma:interpretation>
      </emma:emma>
    </inkml:annotationXML>
    <inkml:trace contextRef="#ctx0" brushRef="#br0">244 6043 3679 0,'0'0'320'0,"0"0"-320"0,0 0 0 0,0 0 0 0,0 0 1408 0,0 0 224 16,17 0 32-16,0-4 16 0,0-1-880 0,1 2-176 16,2 3-48-16,2 0 0 0,5 0 592 0,2 0 112 0,-1 3 32 0,6 1 0 15,3-1 160-15,0 2 16 16,-2-2 16-16,3 3 0 0,-1-1-48 0,0 1-16 0,1-1 0 0,4-1 0 15,2-3-112-15,5 3-32 0,0 1 0 0,4-2 0 16,5-3-336-16,6 0-64 0,6 0 0 0,-2-2-16 16,-4-1-304-16,1-2-48 0,4 0-16 0,3 0 0 15,6-3-96-15,4 3-32 0,7-1 0 0,1 1 0 16,-5-5 0-16,0 2 0 0,-5-1 0 0,6 1 0 16,3 0-144-16,6 1-48 0,-3 0 0 0,1 2 0 0,-6-3 48 0,-3-1 0 15,-3-1 0-15,7 2 0 0,6-4 16 0,2 4 16 16,3-2 0-16,-5-2 0 0,-6-3 128 0,1 1 32 0,3-1 0 0,6-2 0 15,3-1-96 1,-4-1-16-16,-2-1 0 0,-4 0 0 16,-4 0-128-16,6-1-48 0,4 3 0 0,1-1 0 0,-1 1-144 15,-2-1 128-15,-5 1-128 0,0 3 128 0,-5 1-128 0,8 1 160 16,3-1-160-16,1 3 160 0,-1-3-160 0,-3 2 0 16,-6 1 0-16,4 2 128 0,-2 4 16 0,4 2 0 15,1-2 0-15,0 1 0 0,1 1-144 0,-8 0 192 0,-3 1-192 16,-1 4 192-16,-3 1-192 0,3 0 0 0,1-3 0 15,2 0 0-15,-2 0 128 0,-3 0-128 0,-6-1 0 0,-1-4 128 0,-1 3-128 16,4-3 0 0,7-4 0-16,2-1 128 0,-2-1-128 0,0-3 0 0,-1 1 0 15,-4-1 0-15,-3-3 0 0,3 1 0 0,5 0 0 0,0 3 0 0,0-2 0 0,-3 1 0 32,-4 1 0-32,-1-1 0 0,-5 3 0 0,-1 1 0 0,-1-2 0 0,5 3 0 15,5 1 128-15,0 3-128 0,-1 0 0 0,-1 0 128 16,-3 0 0-16,-1-2 0 0,-3-1 0 0,1-1 0 15,1 2-128-15,2 2 0 0,2-1 0 0,0-3 0 16,-2 1 0-16,-2-1 0 0,-1-1 0 0,-6 0 0 0,-6 0 0 0,0-2 0 16,-2-3 0-16,1 0 0 15,-3 2 0-15,-4-1 0 0,-4-3 0 0,0 4 0 16,-3 1 0-16,-4 0 0 0,-1 1 0 0,-4 4 0 0,-1-3 0 0,-1 3 0 16,1 2 0-16,-2 0 0 0,-3 0 0 0,-3 1 0 0,-2 1 0 15,1 3 128-15,-3-2-128 16,2 1 0-16,-1-3 0 0,1 4 0 0,-1 2 0 0,-1-2 0 15,-2-2 0-15,1-1 0 0,-5-2-208 0,1 0 16 16,-2-3 16-16,-1-1 0 16,-4-1-400-16,0 2-64 0,-10 8-32 15,10-12 0-15,-1-3-1888 0,-3 0-368 0,1-1-80 16,1 0-8448-16,1-1-1680 0</inkml:trace>
    <inkml:trace contextRef="#ctx0" brushRef="#br0" timeOffset="597.3548">10987 3218 9215 0,'0'0'816'0,"0"0"-656"0,0 0-160 0,0 0 0 15,19 6 5552-15,-2-2 1072 0,-2 1 224 0,0-2 32 16,0 1-5152-16,0-1-1040 0,-1 0-208 0,-1 1-32 16,1-3-448-16,-1 4 0 0,-1 2 0 0,-2 3 0 15,-2 2 0-15,-1 3 0 0,-2 2 0 0,0 0 0 16,-2 0 0-16,1 3 0 0,-1 5 0 0,-3 4 0 16,-1 3 320-16,-1 1 144 0,-2 3 32 0,1 1 0 0,0 0 208 0,-2 5 32 15,0 1 16-15,1 3 0 0,1-1-240 0,-2 2-64 16,0 1 0-16,1-1 0 0,1-2-240 0,0 2-48 15,-2 0-16-15,3 2 0 0,0-3-144 0,1 1 0 16,-3 1 144-16,3 0-144 0,1-1 144 0,-2-2-144 16,-1-1 192-16,-1-2-192 0,1-3 256 0,-1-4-64 15,-1-1-16-15,0-4 0 0,0-3-32 0,0-2 0 16,0-1 0-16,0-6 0 0,-2-1-16 0,1 0-128 16,2 1 192-16,3-1-64 0,1-2 0 0,1 0-128 15,4-1 192-15,2 1-64 0,2-2-128 0,2-1 160 16,3-3-160-16,1 2 160 0,-2 0-160 0,3-1 128 0,-3-2-128 0,0 0 128 15,1-1-128-15,-2 0 0 16,-12-7 0-16,0 0 0 0,0 0-192 0,0 0-112 0,0 0-16 0,0 0-12848 16,-24-3-2560-16</inkml:trace>
  </inkml:traceGroup>
</inkml:ink>
</file>

<file path=ppt/ink/ink15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57.70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3FC7A79-DFBD-40F2-84EC-4530F5B7E4F8}" emma:medium="tactile" emma:mode="ink">
          <msink:context xmlns:msink="http://schemas.microsoft.com/ink/2010/main" type="writingRegion" rotatedBoundingBox="9885,5716 10957,5716 10957,6566 9885,6566">
            <msink:destinationLink direction="with" ref="{E74FE9B0-E591-4F13-9204-1C3DFB172A10}"/>
          </msink:context>
        </emma:interpretation>
      </emma:emma>
    </inkml:annotationXML>
    <inkml:traceGroup>
      <inkml:annotationXML>
        <emma:emma xmlns:emma="http://www.w3.org/2003/04/emma" version="1.0">
          <emma:interpretation id="{AE492881-9B65-47B1-A994-68867A7368ED}" emma:medium="tactile" emma:mode="ink">
            <msink:context xmlns:msink="http://schemas.microsoft.com/ink/2010/main" type="paragraph" rotatedBoundingBox="9885,5716 10957,5716 10957,6566 9885,6566" alignmentLevel="1"/>
          </emma:interpretation>
        </emma:emma>
      </inkml:annotationXML>
      <inkml:traceGroup>
        <inkml:annotationXML>
          <emma:emma xmlns:emma="http://www.w3.org/2003/04/emma" version="1.0">
            <emma:interpretation id="{457E86C6-31C5-449B-827D-CE9B7A8CC1B6}" emma:medium="tactile" emma:mode="ink">
              <msink:context xmlns:msink="http://schemas.microsoft.com/ink/2010/main" type="line" rotatedBoundingBox="9885,5716 10957,5716 10957,6566 9885,6566"/>
            </emma:interpretation>
          </emma:emma>
        </inkml:annotationXML>
        <inkml:traceGroup>
          <inkml:annotationXML>
            <emma:emma xmlns:emma="http://www.w3.org/2003/04/emma" version="1.0">
              <emma:interpretation id="{874ECA4C-3397-43B0-82EA-F202ACF12357}" emma:medium="tactile" emma:mode="ink">
                <msink:context xmlns:msink="http://schemas.microsoft.com/ink/2010/main" type="inkWord" rotatedBoundingBox="9885,5716 10957,5716 10957,6566 9885,6566">
                  <msink:destinationLink direction="with" ref="{B49B6989-4949-4DD8-8D04-40D04A6A3A75}"/>
                </msink:context>
              </emma:interpretation>
              <emma:one-of disjunction-type="recognition" id="oneOf0">
                <emma:interpretation id="interp0" emma:lang="" emma:confidence="1">
                  <emma:literal/>
                </emma:interpretation>
              </emma:one-of>
            </emma:emma>
          </inkml:annotationXML>
          <inkml:trace contextRef="#ctx0" brushRef="#br0">14 28 3679 0,'0'0'320'0,"0"0"-320"15,-12 3 0-15,12-3 0 0,0 0 5888 0,-10-3 1120 16,10 3 224-16,0 0 32 0,0 0-4784 0,0 0-960 15,0 0-192-15,0 0-48 0,0 0-768 0,0 0-176 16,0 0-16-16,0 0-16 0,0 0-176 0,0 0-128 16,5-10 192-16,-5 10-192 0,0 0 0 0,12-5 0 15,0 0 0-15,-12 5 0 0,15-3 0 0,2 1 0 16,0 0 0-16,0 2 0 0,-1 0 0 0,3 0 128 0,-1 2-128 0,3 1 160 16,-1-3 32-16,3 2 0 15,1 0 0-15,1-1 0 0,-3 3 128 0,3-1 16 16,1 0 16-16,-1 1 0 0,-2 2 32 0,1 1 16 15,-1 0 0-15,-2 1 0 0,-3 1 112 0,-1 1 0 0,-4 0 16 0,-2 0 0 16,-1 4 16-16,-2 1 0 0,-8-15 0 0,7 23 0 16,-2 1-32-16,-2 3 0 0,-6 0 0 0,1 0 0 0,-1 4-208 0,-1 3-48 15,-2 1-16-15,-3 1 0 16,-1-1-240-16,0-1 128 0,-2-2-128 0,1 0 0 16,-3 0 0-16,1-4 128 0,1-1-128 0,2 2 0 15,0-4 0-15,3 0 0 0,0 1 0 0,2-3 0 16,2-3 0-16,1 0 0 0,2-1 0 0,0-2 0 15,0-2 0-15,0-2 0 0,0-13 0 0,-2 14 0 0,2-14 0 0,0 0 0 16,0 0 0-16,0 0 0 16,0 0-608-1,0 0-16-15,0 0 0 0,0 0 0 0,0 0-2048 16,0 0-400-16,0 0-96 0</inkml:trace>
          <inkml:trace contextRef="#ctx0" brushRef="#br0" timeOffset="260.8616">110 422 2751 0,'0'0'128'0,"0"0"16"0,0 0-144 0,0 0 0 15,5 13 0-15,-5-13 0 0,0 0 6624 0,14 5 1296 0,1-1 256 0,2-4 48 16,1 0-5472-16,7-2-1088 15,6-1-208-15,6-2-48 0,5-2-704 0,7 0-144 0,6 0-32 0,2-3 0 16,-1-5-176-16,-4 0-32 0,-3-2-16 0,-4-1 0 16,-3-2-304-16,-3 1 128 0,-4 2-128 0,-1 2 0 31,-5 0-880-31,-3 0-272 0,0 1-64 0,-6 1-10080 0,-3 1-2016 0</inkml:trace>
          <inkml:trace contextRef="#ctx0" brushRef="#br0" timeOffset="618.6365">926 156 24015 0,'0'0'1056'0,"0"0"224"0,0 0-1024 0,0 0-256 0,-12 5 0 0,12-5 0 16,-10 8 1888-16,10-8 320 0,-11 11 64 0,11-11 16 15,-12 10-1008-15,3 0-192 0,9-10-32 0,-10 13-16 16,0 1-288-16,2-1-64 0,-1-3-16 0,1 5 0 16,-2 0-224-16,1 4-32 0,3 1-16 0,1 2 0 0,0 0-32 0,1 1-16 15,3 3 0-15,1 1 0 0,1 0-48 0,3-2-16 16,1-2 0-16,0-1 0 0,-2-2-160 0,2-1-128 0,2-1 144 0,0-1-144 15,1-2 0-15,0-3 0 16,2-2 0-16,4-1 0 0,-1-3 0 0,-1-1 0 16,-12-5 0-16,15 0 0 0,0-1 0 0,1-1 128 15,-3-3-128-15,2-2 0 0,0 1 0 0,0-4 0 16,-1-2 128-16,-1-2-128 0,-2 1 0 0,-1-2 128 0,-4-2-128 0,1-2 0 0,0-3 176 16,-4-1-176-1,-3-4 192-15,0 2-192 0,-2-2 224 0,-1-2-64 0,-4 2-16 0,-1 2 0 16,-2 2-16-16,0 4-128 15,-2 0 192-15,-1 8-64 0,-1 2-128 0,-3 4 128 16,-1 0-128-16,-4 4 128 0,-2-3-128 0,-3 4 0 16,-1 4-160-16,-2 1 160 15,-2 0-1184-15,-7 1-144 0,-5 1-16 0,-6 0-10880 0,-8 0-2176 0</inkml:trace>
        </inkml:traceGroup>
      </inkml:traceGroup>
    </inkml:traceGroup>
  </inkml:traceGroup>
</inkml:ink>
</file>

<file path=ppt/ink/ink15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59.12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6A4D55FE-76C1-4D04-AAB5-BCA46E5638F5}" emma:medium="tactile" emma:mode="ink">
          <msink:context xmlns:msink="http://schemas.microsoft.com/ink/2010/main" type="writingRegion" rotatedBoundingBox="12540,5792 12833,5792 12833,6033 12540,6033"/>
        </emma:interpretation>
      </emma:emma>
    </inkml:annotationXML>
    <inkml:traceGroup>
      <inkml:annotationXML>
        <emma:emma xmlns:emma="http://www.w3.org/2003/04/emma" version="1.0">
          <emma:interpretation id="{8CECE4CD-2836-41A5-A6D6-489E55968052}" emma:medium="tactile" emma:mode="ink">
            <msink:context xmlns:msink="http://schemas.microsoft.com/ink/2010/main" type="paragraph" rotatedBoundingBox="12540,5792 12833,5792 12833,6033 12540,6033" alignmentLevel="1"/>
          </emma:interpretation>
        </emma:emma>
      </inkml:annotationXML>
      <inkml:traceGroup>
        <inkml:annotationXML>
          <emma:emma xmlns:emma="http://www.w3.org/2003/04/emma" version="1.0">
            <emma:interpretation id="{6C61F681-CD60-4C3F-93BC-CEAF947BFE00}" emma:medium="tactile" emma:mode="ink">
              <msink:context xmlns:msink="http://schemas.microsoft.com/ink/2010/main" type="line" rotatedBoundingBox="12540,5792 12833,5792 12833,6033 12540,6033"/>
            </emma:interpretation>
          </emma:emma>
        </inkml:annotationXML>
        <inkml:traceGroup>
          <inkml:annotationXML>
            <emma:emma xmlns:emma="http://www.w3.org/2003/04/emma" version="1.0">
              <emma:interpretation id="{8A720E39-06A3-4603-BCEA-0CE93CCFE75B}" emma:medium="tactile" emma:mode="ink">
                <msink:context xmlns:msink="http://schemas.microsoft.com/ink/2010/main" type="inkWord" rotatedBoundingBox="12540,5792 12833,5792 12833,6033 12540,6033">
                  <msink:destinationLink direction="with" ref="{77B57D26-3B75-45EF-ADF2-3FAFAAE694CA}"/>
                </msink:context>
              </emma:interpretation>
              <emma:one-of disjunction-type="recognition" id="oneOf0">
                <emma:interpretation id="interp0" emma:lang="" emma:confidence="0">
                  <emma:literal>.</emma:literal>
                </emma:interpretation>
                <emma:interpretation id="interp1" emma:lang="" emma:confidence="0">
                  <emma:literal>8</emma:literal>
                </emma:interpretation>
                <emma:interpretation id="interp2" emma:lang="" emma:confidence="0">
                  <emma:literal>*</emma:literal>
                </emma:interpretation>
                <emma:interpretation id="interp3" emma:lang="" emma:confidence="0">
                  <emma:literal>9</emma:literal>
                </emma:interpretation>
                <emma:interpretation id="interp4" emma:lang="" emma:confidence="0">
                  <emma:literal>:</emma:literal>
                </emma:interpretation>
              </emma:one-of>
            </emma:emma>
          </inkml:annotationXML>
          <inkml:trace contextRef="#ctx0" brushRef="#br0">36 82 12895 0,'0'0'1152'0,"0"0"-928"16,0 0-224-16,0 0 0 0,0 0 3520 0,0 0 672 15,0 0 128-15,0 0 32 0,13 2-2944 0,-13-2-592 16,14 0-112-16,-14 0-32 0,0 0-288 0,13-3-64 15,-13 3-16-15,14-7 0 0,-14 7 160 0,15-7 48 16,-2 2 0-16,-1 0 0 0,-12 5-128 0,13-3-32 0,-13 3 0 0,14-2 0 0,-14 2-176 0,15 3-48 16,-15-3 0-16,17 7 0 15,-2 0 144-15,-15-7 32 0,0 0 0 0,17 12 0 16,-4-1 64-16,-1 5 16 0,-4-1 0 0,-8-15 0 16,9 18-144-16,-2-3-32 0,-7-15 0 0,3 17 0 15,-3-17-208-15,0 17 144 0,0-17-144 0,-5 15 128 0,5-15-128 0,-10 12 0 16,-2-4 144-16,0-1-144 15,1-2 128-15,-1-1-128 0,-2-6 160 0,1 0-160 16,-2-1 192-16,0-2-48 0,1-2-16 0,-1 2 0 16,-2-2-128-16,-1 0 160 0,-1-1-160 0,2 0 160 15,2-1-160-15,2 1 160 0,1-2-160 0,3 0 160 16,6-2 160-16,1 0 48 0,2-1 0 0,5-1 0 0,4 2-32 16,4 1 0-16,2-3 0 0,4 2 0 0,3 1-336 0,1 1 0 15,1 1 0-15,-2 2 0 0,-2 1-160 0,-1 2 160 0,1 1-192 0,-3 3 192 16,-2 0-144-16,0 3 144 0,-15-3 0 0,15 7-144 15,-15-7 144-15,10 8 0 16,-10-8-144-16,7 16 144 0,-4-1 0 0,-3-2-176 16,0-13 176-16,-5 17-128 0,-3 0 128 0,-1 0-128 15,-1-2 128-15,0-2-128 0,0-3 128 0,0 0 0 16,-2-1 0-16,0-2 0 0,1-2 0 0,-1-2 144 16,2-3-144-16,0-2 160 0,-2-3-160 0,0 2 128 15,0-2-128-15,1-2 128 0,-1-1-128 0,0-2 0 16,-1-2 0-16,1 0 128 0,2 0-128 0,3 2 0 15,7 10 0-15,-7-12 0 0,0-1 0 0,4 1 0 16,3 12 0-16,2-13 0 0,-2 13 0 0,8-12 0 0,4 0 0 0,-2 5 0 16,-10 7 0-16,14-5 0 0,-1 2 0 15,0 3 0-15,-13 0 0 0,17 5 0 0,-3 2-176 0,-3 1 176 0,0 2 0 0,-3 2 0 16,-8-12 0-16,8 17 0 0,-3 1 0 0,-1-1-208 16,-1-2 48-16,-3-15 16 31,0 14-368-31,0-14-80 0,0 0-16 0,0 0-17376 0</inkml:trace>
        </inkml:traceGroup>
      </inkml:traceGroup>
    </inkml:traceGroup>
  </inkml:traceGroup>
</inkml:ink>
</file>

<file path=ppt/ink/ink15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48.24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A49D8E8-E4B7-4C1D-A228-9FB3C8AACDAC}" emma:medium="tactile" emma:mode="ink">
          <msink:context xmlns:msink="http://schemas.microsoft.com/ink/2010/main" type="inkDrawing" rotatedBoundingBox="10195,4092 10476,4222 10434,4313 10153,4183" semanticType="callout" shapeName="Other">
            <msink:sourceLink direction="with" ref="{5CAE224F-0D4A-4437-A32D-E396830F6E38}"/>
          </msink:context>
        </emma:interpretation>
      </emma:emma>
    </inkml:annotationXML>
    <inkml:trace contextRef="#ctx0" brushRef="#br0">60 78 24415 0,'0'0'528'0,"0"0"112"0,0 0 32 0,0 0 32 0,0 0-576 15,0 0-128-15,0 0 0 0,0 0 0 0,0 0 400 0,0 0 48 0,-10-9 16 0,10 9 0 16,-7-8-304-16,7 8-160 16,0 0 160-16,0 0-160 0,-2-12 352 0,2 12-32 15,0 0 0-15,7-9 0 0,-7 9 160 0,13-3 32 16,1 1 0-16,-1 1 0 0,-13 1-96 0,17 0-16 15,0 0 0-15,-2 5 0 0,0 3 176 0,0 1 16 16,1-3 16-16,-3 1 0 0,1 2-128 0,-1-1-32 0,-1-1 0 0,-2 3 0 16,-5 2-272-16,2-1-176 15,1-1 192-15,-8-10-192 0,0 0 0 0,5 14 0 0,-5-14 0 0,0 0 0 16,-3 12 0-16,3-12 0 0,-7 8 128 0,7-8-128 16,-12 2 176-16,-1-4-32 0,-1 0 0 0,-1 1 0 0,0-3 80 0,-2 1 16 15,0-4 0-15,1 0 0 0,-3-1-240 0,2 0 144 0,0-4-144 16,1 2 128-1,0-2-128-15,3 0 0 0,-1-3 0 0,3 2 128 16,2-1-128-16,3 2 0 0,1 1 0 0,5 11 0 16,0-9 0-16,0 9 0 0,3-10 0 0,-3 10 128 15,0 0 0-15,0 0-128 0,17 0 192 0,-2 2-64 16,0-2-128-16,0 1 0 0,0 5 0 0,2 0 0 16,5 4 0-16,-2 4 0 0,-3-1 0 0,1-1 0 15,1-4 0-15,-2 1 0 0,-2-2 0 0,-2-1 0 0,3 3 0 0,-6-3 0 0,-10-6 0 16,10 9 0-16,-10-9 0 0,0 0 0 15,0 0 0-15,0 0 0 0,0 0 0 0,0 0 128 16,0 0-128-16,0 0 128 0,-10-5 0 0,-2-2-128 16,-2-1 192-16,1 1-64 0,0 2-128 0,-1-2 128 15,-3 0-128-15,0 1 128 0,1 1-128 0,0 0 0 16,1 0 0-16,0 3 0 0,0 2 0 0,2-2 0 16,1-3 0-16,2-2 0 15,1 1-320-15,3-3-80 0,0-2-32 0</inkml:trace>
  </inkml:traceGroup>
</inkml:ink>
</file>

<file path=ppt/ink/ink15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05.91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1773C745-56C7-4250-BFB6-2692E1A389AE}" emma:medium="tactile" emma:mode="ink">
          <msink:context xmlns:msink="http://schemas.microsoft.com/ink/2010/main" type="writingRegion" rotatedBoundingBox="23595,2247 27552,2268 27539,4722 23583,4701">
            <msink:destinationLink direction="with" ref="{E032F46F-A760-4AAC-BB9E-9024E03D0722}"/>
            <msink:destinationLink direction="with" ref="{94CD993C-5FE3-474D-B0DB-386A42754005}"/>
          </msink:context>
        </emma:interpretation>
      </emma:emma>
    </inkml:annotationXML>
    <inkml:traceGroup>
      <inkml:annotationXML>
        <emma:emma xmlns:emma="http://www.w3.org/2003/04/emma" version="1.0">
          <emma:interpretation id="{1ABDEC1E-EA78-489D-96C4-DB3F9DA5A6B2}" emma:medium="tactile" emma:mode="ink">
            <msink:context xmlns:msink="http://schemas.microsoft.com/ink/2010/main" type="paragraph" rotatedBoundingBox="23595,2247 27313,2267 27310,3012 23591,2992" alignmentLevel="1"/>
          </emma:interpretation>
        </emma:emma>
      </inkml:annotationXML>
      <inkml:traceGroup>
        <inkml:annotationXML>
          <emma:emma xmlns:emma="http://www.w3.org/2003/04/emma" version="1.0">
            <emma:interpretation id="{5BE27BDC-2EC9-4C87-9A20-C84502027920}" emma:medium="tactile" emma:mode="ink">
              <msink:context xmlns:msink="http://schemas.microsoft.com/ink/2010/main" type="inkBullet" rotatedBoundingBox="23593,2652 24219,2656 24218,2785 23592,2781"/>
            </emma:interpretation>
            <emma:one-of disjunction-type="recognition" id="oneOf0">
              <emma:interpretation id="interp0" emma:lang="" emma:confidence="0">
                <emma:literal>-</emma:literal>
              </emma:interpretation>
            </emma:one-of>
          </emma:emma>
        </inkml:annotationXML>
        <inkml:trace contextRef="#ctx0" brushRef="#br0">-3 112 7359 0,'0'0'320'0,"0"0"80"16,0 0-400-16,0 0 0 0,0 0 0 0,0 0 0 15,0 0 4464-15,0 0 800 0,-10 9 176 0,10-9 16 0,0 0-3408 0,0 0-672 16,0 0-144-16,0 0-16 0,0 0-384 0,0 0-80 16,0 0-16-16,0 0 0 0,0 0-128 0,0 0-32 0,15 5 0 0,2-5 0 15,1-4-160 1,3-1-32-16,1-1-16 0,3-1 0 0,2-1-128 0,0 1-32 16,1 0 0-16,1 2 0 0,-2 0-80 0,1-2-128 15,1-3 176-15,0 3-176 0,-1 2 0 0,2 2 0 16,-1-2 0-16,0 2 0 0,-4 1 0 0,0 0-256 0,-1-1 32 0,-1-2 0 31,1 0-2256-31,-1-2-448 0,1-1-80 0</inkml:trace>
      </inkml:traceGroup>
      <inkml:traceGroup>
        <inkml:annotationXML>
          <emma:emma xmlns:emma="http://www.w3.org/2003/04/emma" version="1.0">
            <emma:interpretation id="{596A70F2-605F-484E-9B6B-7B9368BBEB4B}" emma:medium="tactile" emma:mode="ink">
              <msink:context xmlns:msink="http://schemas.microsoft.com/ink/2010/main" type="line" rotatedBoundingBox="24377,2252 27313,2267 27310,3012 24373,2996"/>
            </emma:interpretation>
          </emma:emma>
        </inkml:annotationXML>
        <inkml:traceGroup>
          <inkml:annotationXML>
            <emma:emma xmlns:emma="http://www.w3.org/2003/04/emma" version="1.0">
              <emma:interpretation id="{F02C37ED-3717-44A0-9B3F-672B347C1A24}" emma:medium="tactile" emma:mode="ink">
                <msink:context xmlns:msink="http://schemas.microsoft.com/ink/2010/main" type="inkWord" rotatedBoundingBox="24377,2252 25399,2257 25395,3002 24373,2996"/>
              </emma:interpretation>
            </emma:emma>
          </inkml:annotationXML>
          <inkml:trace contextRef="#ctx0" brushRef="#br0" timeOffset="302.1067">771-404 14735 0,'0'0'1312'0,"0"0"-1056"0,0 0-256 0,0 0 0 0,0 0 2560 0,0 0 448 16,0 0 80-16,0 0 32 15,0 0-1984-15,0 0-400 0,0 0-80 0,14 3-16 0,-14-3-144 0,11 7-48 0,-11-7 0 16,10 8 0 0,-10-8 256-16,12 10 32 0,-12-10 16 0,12 19 0 15,-4-1 192-15,2 1 32 0,2 3 16 0,0 1 0 0,-2 4-96 0,0 2 0 16,2 3-16-16,-2 7 0 15,2 1-352-15,1 5-64 0,1 1-16 0,1-1 0 16,0-1-240-16,0-4-48 0,-1-4-16 0,1-3 0 0,0-2-144 0,0-6 0 16,-3-3 0-16,0-4 0 0,-1-1 0 0,0-2-224 0,-3-3 48 15,0-2 16 1,-8-10-736-16,14 7-160 0,-2-4-32 0,1-1-10368 16,0-2-2096-16</inkml:trace>
          <inkml:trace contextRef="#ctx0" brushRef="#br0" timeOffset="644.8231">1375-34 2751 0,'-10'-7'256'0,"-2"-1"-256"16,-1 3 0-16,-1 0 0 0,3 0 5424 0,-1 0 1040 15,2 1 192-15,1 3 64 0,9 1-4416 0,0 0-864 0,0 0-176 0,-10 3-48 16,10-3-720-16,0 0-160 0,0 0-16 0,0 0-16 16,0 0-304-16,0 0 128 0,0 0-128 0,-2 17 0 15,2 0 272-15,4-2-48 0,-4-15-16 0,8 22 0 16,1-2-16-16,1 3 0 0,2 4 0 0,1-1 0 15,2-3-48-15,4 1-16 0,1-2 0 0,3-4 0 0,4-3-128 0,4 0 0 16,-5 2 0-16,3-5 128 16,-2-4-128-16,0-4 128 0,-4-6-128 0,1 2 128 15,0-2-128-15,-3-1 0 0,0-2 0 0,-1-2 128 0,-2-5-128 16,-1-1 0-16,-3 0 144 0,-3-1-144 0,0 1 0 0,-5-4 128 0,-1-7-128 0,-1 1 0 31,-6 1 144-31,-3-2-144 0,-3-3 192 0,-4 2-192 0,-3 0 288 0,-2-2-48 0,-3 2-16 16,-1 1 0-1,1 6 16-15,-5 1 0 0,-5 0 0 0,-6 0 0 16,-1 5-240-16,-8 4 128 0,-11 1-128 0,1 0 0 16,1 2-816-1,2 2-256-15,1 0-48 0</inkml:trace>
        </inkml:traceGroup>
        <inkml:traceGroup>
          <inkml:annotationXML>
            <emma:emma xmlns:emma="http://www.w3.org/2003/04/emma" version="1.0">
              <emma:interpretation id="{28F5104F-699C-44FD-8D94-2C28331A7485}" emma:medium="tactile" emma:mode="ink">
                <msink:context xmlns:msink="http://schemas.microsoft.com/ink/2010/main" type="inkWord" rotatedBoundingBox="26766,2552 27312,2554 27310,2846 26765,2843"/>
              </emma:interpretation>
            </emma:emma>
          </inkml:annotationXML>
          <inkml:trace contextRef="#ctx0" brushRef="#br0" timeOffset="2433.13">3300 40 33119 0,'0'0'1472'0,"-5"14"288"0,0 1-1408 0,0-4-352 15,5-11 0-15,0 0 0 0,0 0 1024 0,0 0 128 16,0 0 16-16,0 0 16 0,0 0-880 0,-7 11-176 16,7-11-128-16,0 0 144 0,-12 0-144 0,12 0 0 0,-13-4 0 0,1 2 0 15,12 2 0-15,-13 0 0 0,1-3 0 0,12 3 0 16,-14-7 0-16,3 1 128 0,0-3-128 0,5 1 0 15,6 8 0-15,-7-10 128 0,2-2-128 0,3 0 0 16,2 4 128-16,2-4-128 0,0-1 128 0,1-1-128 16,2 2 0-16,2 4 128 0,1-1-128 0,1-1 0 15,-1 2 0-15,0 1 0 0,3 2 0 0,-11 5 0 16,13-2 0-16,-13 2 0 0,15 2 0 0,-1 3 0 16,-14-5 0-16,0 0-144 0,13 10 144 0,-3 4 0 15,-3-1-128-15,0 2 128 0,-2-1 0 0,-2-1 0 16,-3-13 0-16,0 17 0 0,-2-2 0 0,1-1 0 15,-3-1 0-15,1-3 0 0,-4 0 0 0,0-1 0 16,-1 1 0-16,0-2 128 0,-2-3-128 0,10-5 192 16,-12 4-16-16,0-3-16 0,12-1 0 0,-12-3 0 15,4-4 32-15,8 7 0 0,-12-5 0 0,4-3 0 16,1-6-64-16,0 3 0 0,0-1 0 0,2-2 0 16,2 3-128-16,0-1 0 0,1 0 0 0,2 0 128 0,3 0-128 0,1 2 0 15,1 2 0-15,1 1 128 0,3 1-128 0,4 0 0 16,2 0 0-16,6 4 128 0,4 2-128 0,3 3 0 15,3 2 0-15,2 4 0 0,3 3 0 0,1-2 0 16,1 2 0-16,-1 4 0 0,-3 8 0 0,-2-4 0 0,-5-1 0 0,-2 1 0 0,-3 3 0 0,-3-6 0 16,-4-3 0-16,-2-1 0 0,-4 2 0 0,-3-5 0 15,-6-10 0-15,0 0 0 16,0 0 0-16,0 0 0 0,0 0 0 0,-6 7 0 16,-6-2 0-16,-2-3 0 15,-1-4 128-15,-2-1-128 0,-1-2 192 0,-2-7-64 16,-2-3 0-16,-2 0 0 0,-1-4-128 0,2 1 128 15,1-3-128-15,0 1 128 0,0-2-128 0,3 2 0 0,4 0 144 0,2 1-144 0,1 1 0 0,2-1 0 0,2 4 0 16,1 2 128 0,2 3-128-16,1 3 0 0,4 7 0 0,0 0-128 31,0 0-288-31,0 0-48 0,0 0-16 0,0 0 0 16,14 3-1376-16,1 2-256 0,2 2-64 0</inkml:trace>
        </inkml:traceGroup>
      </inkml:traceGroup>
    </inkml:traceGroup>
    <inkml:traceGroup>
      <inkml:annotationXML>
        <emma:emma xmlns:emma="http://www.w3.org/2003/04/emma" version="1.0">
          <emma:interpretation id="{456C5938-D92F-4A01-BBBB-3E0D0302F4F4}" emma:medium="tactile" emma:mode="ink">
            <msink:context xmlns:msink="http://schemas.microsoft.com/ink/2010/main" type="paragraph" rotatedBoundingBox="24325,4335 27537,4311 27540,4685 24328,4709" alignmentLevel="2"/>
          </emma:interpretation>
        </emma:emma>
      </inkml:annotationXML>
      <inkml:traceGroup>
        <inkml:annotationXML>
          <emma:emma xmlns:emma="http://www.w3.org/2003/04/emma" version="1.0">
            <emma:interpretation id="{43EF83FD-9858-4D58-A471-DD3DF66A5628}" emma:medium="tactile" emma:mode="ink">
              <msink:context xmlns:msink="http://schemas.microsoft.com/ink/2010/main" type="line" rotatedBoundingBox="24325,4335 27537,4311 27540,4685 24328,4709"/>
            </emma:interpretation>
          </emma:emma>
        </inkml:annotationXML>
        <inkml:traceGroup>
          <inkml:annotationXML>
            <emma:emma xmlns:emma="http://www.w3.org/2003/04/emma" version="1.0">
              <emma:interpretation id="{D2C19461-7D84-4A3A-9BC6-74F7F1F425B2}" emma:medium="tactile" emma:mode="ink">
                <msink:context xmlns:msink="http://schemas.microsoft.com/ink/2010/main" type="inkWord" rotatedBoundingBox="24325,4335 24750,4332 24752,4705 24328,4709"/>
              </emma:interpretation>
            </emma:emma>
          </inkml:annotationXML>
          <inkml:trace contextRef="#ctx0" brushRef="#br0" timeOffset="9213.7359">971 1771 2751 0,'0'0'256'0,"0"0"-256"15,0 0 0-15,0 0 0 0,0 0 6800 0,-6 10 1328 16,6-10 256-16,0 0 48 0,-11 12-6704 0,11-12-1344 16,-8 15-384-16,0-1 144 15,-2-4-480-15,-1 0-112 0,1-2 0 0,-1 4-16 0,-6-2 112 0,0 2 32 16,0-3 0-16,0 1 0 0,0-2 464 0,2-1 112 15,0-4 0-15,2 2 16 0,1-1 448 0,2-1 96 0,10-3 16 0,-10-3 0 16,1-3-64-16,9 6 0 0,-5-8 0 0,4-2 0 16,2-3-320-16,4-3-80 0,2 5-16 0,3-3 0 15,0 1-352-15,5-4 0 0,4 0 0 0,3 0 0 16,0 0 0-16,1 1 0 0,1-1-160 0,-2 3 160 16,-2 1-128-16,0 1 128 0,0 2 0 0,0 3 0 15,1 4-128-15,-3 1 128 0,1 2 0 0,-1 4 0 0,-1 2 0 0,-2 3-128 16,-1 1 128-16,-3 5 0 0,-1 2 0 0,-1 0-160 15,-2-2 160-15,-4 3-128 0,-1 4 128 16,-4 3 0-16,-1 2 0 0,-3-2 0 16,0 2 0-16,-6-1 0 0,-1-4 0 0,-1-2 0 0,-1 0 224 0,0-3 32 0,0-4 0 0,-1-4 0 31,1-3 64-31,2-2 0 0,-2-6 16 0,0-1 0 16,-1-4-112-16,3-2-32 0,1-4 0 0,0-2 0 0,-3 0-192 0,4 0 176 0,2-2-176 15,1-2 160-15,-1 1-160 0,1-2 160 16,1-1-160-16,4 3 160 0,1 1 112 0,2 0 32 15,0 0 0-15,2 2 0 0,1 5 96 0,2-2 32 16,0 1 0-16,-5 11 0 0,10-9-240 0,-10 9-32 16,12-8-16-16,2 3 0 0,-1 1-144 0,-1 3 0 15,-12 1 0-15,15-2 0 0,0 2-176 0,2 2 48 16,0 1 0-16,0 2 0 0,-1-2-160 0,1 3-32 16,0-1 0-16,-2 1 0 15,-1 1-224-15,-3 1-48 0,0 3-16 0,-3-1 0 0,-8-10-1440 0,3 15-304 16,-3-15-48-16</inkml:trace>
        </inkml:traceGroup>
        <inkml:traceGroup>
          <inkml:annotationXML>
            <emma:emma xmlns:emma="http://www.w3.org/2003/04/emma" version="1.0">
              <emma:interpretation id="{00D0605B-E9EE-46BA-9016-A8D0508839B9}" emma:medium="tactile" emma:mode="ink">
                <msink:context xmlns:msink="http://schemas.microsoft.com/ink/2010/main" type="inkWord" rotatedBoundingBox="27087,4329 27537,4326 27540,4648 27090,4651"/>
              </emma:interpretation>
            </emma:emma>
          </inkml:annotationXML>
          <inkml:trace contextRef="#ctx0" brushRef="#br0" timeOffset="9864.4839">3562 1834 22111 0,'-22'1'1968'0,"9"-1"-1584"0,-4-1-384 0,5-3 0 0,4-1 3168 0,8 5 544 16,-7-8 128-16,7 8 0 0,0 0-2640 0,0-12-544 16,0 12-96-16,4-13-32 0,4 1-528 0,2 3-352 0,4 1 48 0,1 1 16 15,0 2-64-15,3 0-16 16,1 2 0-16,3-1 0 0,1 3 368 0,3-1 0 16,-1 2-144-16,-2 2 144 0,1 3 0 0,-1 3 256 15,3 4-64-15,-3 0 0 0,1-2 160 0,-2 3 32 16,-2 6 0-16,-2 1 0 0,-4-3-192 0,-2 5-16 15,-2 1-16-15,-4-4 0 0,0-2-160 0,-5-2 0 0,-1-15 0 0,-5 17 0 16,0-6 0-16,5-11 0 16,-10 9 0-16,-2-4 0 0,-3-4 0 0,0-2 0 0,-2-3 0 0,0-1 0 15,-1-3 144-15,-1-2-144 0,-3-2 160 0,2 0-160 0,2-1 176 0,-2-2-176 16,1-4 192-16,-1 2-192 16,0 2 128-16,1 0-128 0,2-3 0 0,4 1 0 0,3 2 256 0,3 1-64 15,4 1-16-15,1-1 0 0,2 14 48 0,5-15 16 16,2 2 0-16,3-1 0 0,0 2-64 0,3 6-16 15,4-1 0-15,0 0 0 16,0 2-160-16,0 2 0 0,0 1 0 0,-1 4 0 16,3 3 0-16,-2 2 0 0,0-2 0 0,-1 1-176 15,-1 3 176-15,1-1 0 0,-3 2 0 0,1 2-128 16,-4 2 128-16,-2-1 0 0,-8-13 0 0,7 17 0 16,-7-17 0-16,3 17 0 0,-3-17 0 0,-2 18 0 15,-1-1 0-15,3-17 0 0,-8 13 0 0,-1 1 0 0,-1-2 0 0,2-2-128 16,-2 0 128-16,1 2 0 15,1-1-1024 1,-2-1-112-16,-2 1-16 0</inkml:trace>
        </inkml:traceGroup>
      </inkml:traceGroup>
    </inkml:traceGroup>
  </inkml:traceGroup>
</inkml:ink>
</file>

<file path=ppt/ink/ink15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10.26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F2C9A6AF-F06F-4F57-9DEB-33BB22C04BFB}" emma:medium="tactile" emma:mode="ink">
          <msink:context xmlns:msink="http://schemas.microsoft.com/ink/2010/main" type="writingRegion" rotatedBoundingBox="18088,4130 19811,4130 19811,5218 18088,5218">
            <msink:destinationLink direction="with" ref="{E032F46F-A760-4AAC-BB9E-9024E03D0722}"/>
          </msink:context>
        </emma:interpretation>
      </emma:emma>
    </inkml:annotationXML>
    <inkml:traceGroup>
      <inkml:annotationXML>
        <emma:emma xmlns:emma="http://www.w3.org/2003/04/emma" version="1.0">
          <emma:interpretation id="{F8E524DB-DB97-4A65-8D5D-4811736AFD52}" emma:medium="tactile" emma:mode="ink">
            <msink:context xmlns:msink="http://schemas.microsoft.com/ink/2010/main" type="paragraph" rotatedBoundingBox="18088,4130 19811,4130 19811,5218 18088,5218" alignmentLevel="1"/>
          </emma:interpretation>
        </emma:emma>
      </inkml:annotationXML>
      <inkml:traceGroup>
        <inkml:annotationXML>
          <emma:emma xmlns:emma="http://www.w3.org/2003/04/emma" version="1.0">
            <emma:interpretation id="{B7F1041A-EF67-4859-A454-A5244BC2F6A0}" emma:medium="tactile" emma:mode="ink">
              <msink:context xmlns:msink="http://schemas.microsoft.com/ink/2010/main" type="line" rotatedBoundingBox="18088,4130 19811,4130 19811,5218 18088,5218"/>
            </emma:interpretation>
          </emma:emma>
        </inkml:annotationXML>
        <inkml:traceGroup>
          <inkml:annotationXML>
            <emma:emma xmlns:emma="http://www.w3.org/2003/04/emma" version="1.0">
              <emma:interpretation id="{A98E2E65-264A-4CC9-BB5A-F6D22D3646E8}" emma:medium="tactile" emma:mode="ink">
                <msink:context xmlns:msink="http://schemas.microsoft.com/ink/2010/main" type="inkWord" rotatedBoundingBox="18088,4130 19811,4130 19811,5218 18088,5218"/>
              </emma:interpretation>
              <emma:one-of disjunction-type="recognition" id="oneOf0">
                <emma:interpretation id="interp0" emma:lang="" emma:confidence="1">
                  <emma:literal/>
                </emma:interpretation>
              </emma:one-of>
            </emma:emma>
          </inkml:annotationXML>
          <inkml:trace contextRef="#ctx0" brushRef="#br0">481 0 18431 0,'-5'20'816'0,"5"-20"160"0,-5 13-784 0,1 1-192 0,4-14 0 0,-1 13 0 0,1-1 3696 0,1 0 688 16,1-1 144-16,0 3 16 15,-2 1-4544-15,-2 0-800 0,-1 0-224 0,-1 4-32 16,1-2 768-16,-2 1 160 0,0 2 128 0,-2 2-192 16,-1 2 192-16,-2 1-192 0,-2 0 192 0,0 6-192 0,0 4 192 0,2 5 0 0,0 6 0 0,0 4-128 31,-2 1 304-31,2-1 64 0,2 1 16 0,3-4 0 0,1-4 272 0,4-4 64 0,4-5 16 15,3-1 0-15,4-1-272 0,4-5-48 0,2-3-16 16,5-1 0-16,3 1-272 0,4-4 160 16,0-3-160-16,3-2 128 0,1-1-128 0,-1-4 0 15,0-5 0-15,2-2 0 0,1-5 0 0,-3-3-224 16,-3 0 48-16,-1-1 16 0,-1-3 16 0,-3 3 0 16,-6-6 0-16,-3-2 0 0,-1 1 144 0,-1-2 0 15,-1 0 0-15,-3 1 128 0,-3-3 32 0,-1 2 16 0,-1 0 0 0,-3 0 0 16,1-4 160-16,-2 1 48 0,0-4 0 0,0-2 0 15,0 3-128-15,-2-3 0 16,1 0-16-16,-1 3 0 0,0-1-240 0,2 5 176 0,0 3-176 0,0 14 160 0,-3-11-160 0,3 11 0 16,0 0 0-16,-10-2 0 0,-2 5 160 0,-3 6-160 15,-4 2 192-15,-8 3-192 16,-8 1 0-16,-12 2 0 0,-10 0-160 0,-5 0 160 31,-6-1-880-31,1 3-48 0,-2-1-16 0,2 4 0 16,-2-2-640-16,3 1-128 0,2-5-16 0,7-2-16 15,3-6 224-15,14-3 48 0</inkml:trace>
          <inkml:trace contextRef="#ctx0" brushRef="#br0" timeOffset="817.5477">1502 270 17503 0,'-12'4'1552'0,"1"-1"-1232"15,1-1-320-15,10-2 0 0,0 0 4432 0,0 0 832 16,0 0 176-16,0 0 16 0,0 0-3872 0,0 0-784 0,0 0-160 0,0 0-16 16,-7-7-432-16,2 0-64 0,5 7-128 0,0 0 176 15,-9-8-352-15,3 0-64 0,6 8-16 0,-10-7 0 16,-2 0 48-16,0 2 0 0,-1 0 0 0,-1 2 0 16,1 1 208-16,1 2 0 0,-2 0 0 0,3 0 0 15,-1 0 240-15,2 0 80 0,0 0 32 0,10 0 0 16,-12 2 160-16,12-2 16 0,-10 1 16 0,10-1 0 15,0 0-288-15,0 0-64 0,-14 2-16 0,14-2 0 16,0 0-176-16,0 0 0 0,-11 8 0 0,11-8 0 16,-12 9 0-16,2 1 0 0,0-2 0 0,1 2 0 15,-1 1 0-15,0-1 0 0,-2 0 0 0,0 2 0 16,1 4-160-16,-1-1 160 0,0-1 0 0,4 3-144 0,-1 0 144 16,3 1 0-16,2 1 0 0,2-4 0 15,2-15 0-15,6 18 0 0,0-1 0 0,4-5 128 16,-10-12-128-16,21 8-128 0,-1-6 128 0,3-2-192 0,3-2 192 0,0-3 0 0,3-1 0 15,1-5 0-15,2-4-320 0,-3 2-16 16,-2-2-16-16,-2 0 0 0,-1-2 48 0,-6 2 16 16,-4-1 0-16,-3 3 0 0,-2 1 112 0,-2-1 32 15,-2 1 0-15,-5 12 0 0,-2-17 144 0,0 4 0 16,1-1 0-16,1 14 128 0,-7-12 32 0,7 12 16 16,-5-13 0-16,5 13 0 0,-9-12 64 0,9 12 16 15,-5-12 0-15,5 12 0 0,0 0-96 0,0 0-16 16,0 0 0-16,0 0 0 0,0 0-144 0,0 0 0 0,4-13 0 15,-4 13 0-15,0 0 0 0,0 0 0 16,0 0 0-16,0 0 0 0,0 0 0 0,0 0 0 0,0 0 128 0,0 0-128 0,0 0 160 16,0 0 0-16,1 15 0 0,-1-15 0 15,2 14 256-15,0-1 48 0,-2-13 16 0,1 15 0 16,-1-15-144-16,7 20-16 0,-2 1-16 0,4-3 0 16,-1-1-304-16,2 5 0 0,0 3 0 0,4 2 0 15,-1 0 160-15,1 5-160 0,-1 1 128 0,0 3-128 16,3-3 0-16,-1 3 0 0,-2-1 0 0,1 0 0 15,-3-6 0-15,1 0 0 0,0 1 0 0,-2-3 0 16,-1-4 0-16,-3 3 0 0,-1 1 0 0,-1-6 0 16,-6-2 0-16,0-2-176 0,-1-4 176 0,-2 1-128 31,-2-3-1952-31,0-2-384 0</inkml:trace>
        </inkml:traceGroup>
      </inkml:traceGroup>
    </inkml:traceGroup>
  </inkml:traceGroup>
</inkml:ink>
</file>

<file path=ppt/ink/ink15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18.83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0D40743-8B4C-420D-AC1D-C65A221C303C}" emma:medium="tactile" emma:mode="ink">
          <msink:context xmlns:msink="http://schemas.microsoft.com/ink/2010/main" type="inkDrawing" rotatedBoundingBox="28272,3698 28814,3777 28804,3844 28262,3765" semanticType="callout" shapeName="Other">
            <msink:sourceLink direction="with" ref="{E032F46F-A760-4AAC-BB9E-9024E03D0722}"/>
          </msink:context>
        </emma:interpretation>
      </emma:emma>
    </inkml:annotationXML>
    <inkml:trace contextRef="#ctx0" brushRef="#br0">1506 1141 23727 0,'0'0'1040'0,"0"0"240"0,0 0-1024 0,0 0-256 16,0 0 0-16,0 0 0 0,0 0 656 0,0 0 96 16,10 10 16-16,-10-10 0 0,0 0-432 0,12 8-80 15,-12-8 0-15,0 0-16 0,13 5-48 0,-13-5-16 0,0 0 0 0,0 0 0 16,14 5 592-16,-14-5 112 16,0 0 16-16,13 7 16 0,-13-7-64 0,12 9-16 15,-12-9 0-15,12 8 0 0,-12-8-320 0,13 5-80 16,-1 2-16-16,2 0 0 0,-1-1-240 0,4 1-48 15,1-2-128-15,3 0 192 0,0 0-192 0,8-2 0 16,0 1 0-16,1-2 0 0,0-1 0 0,2-1-240 16,0 0 48-16,-2-1 16 0,-1-1-80 0,-4-2-32 15,-3-2 0-15,-5 1 0 0,-4 0-432 16,-13 5-96-16,9-7-16 0,-9 7-13664 0</inkml:trace>
  </inkml:traceGroup>
</inkml:ink>
</file>

<file path=ppt/ink/ink15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12.80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C3D176F-9277-4295-AA9E-7BF35C75EEF0}" emma:medium="tactile" emma:mode="ink">
          <msink:context xmlns:msink="http://schemas.microsoft.com/ink/2010/main" type="writingRegion" rotatedBoundingBox="20872,3764 22700,3764 22700,5094 20872,5094">
            <msink:destinationLink direction="with" ref="{E032F46F-A760-4AAC-BB9E-9024E03D0722}"/>
          </msink:context>
        </emma:interpretation>
      </emma:emma>
    </inkml:annotationXML>
    <inkml:traceGroup>
      <inkml:annotationXML>
        <emma:emma xmlns:emma="http://www.w3.org/2003/04/emma" version="1.0">
          <emma:interpretation id="{5D40697A-3C74-4C0B-BE96-2F6602AF0C48}" emma:medium="tactile" emma:mode="ink">
            <msink:context xmlns:msink="http://schemas.microsoft.com/ink/2010/main" type="paragraph" rotatedBoundingBox="20872,3764 22700,3764 22700,5094 20872,5094" alignmentLevel="1"/>
          </emma:interpretation>
        </emma:emma>
      </inkml:annotationXML>
      <inkml:traceGroup>
        <inkml:annotationXML>
          <emma:emma xmlns:emma="http://www.w3.org/2003/04/emma" version="1.0">
            <emma:interpretation id="{A2397891-B2A7-4291-9043-4CD7765012E6}" emma:medium="tactile" emma:mode="ink">
              <msink:context xmlns:msink="http://schemas.microsoft.com/ink/2010/main" type="line" rotatedBoundingBox="20872,3764 22700,3764 22700,5094 20872,5094"/>
            </emma:interpretation>
          </emma:emma>
        </inkml:annotationXML>
        <inkml:traceGroup>
          <inkml:annotationXML>
            <emma:emma xmlns:emma="http://www.w3.org/2003/04/emma" version="1.0">
              <emma:interpretation id="{14A8FCC5-0B80-49E6-8432-8BA7CB92DDE5}" emma:medium="tactile" emma:mode="ink">
                <msink:context xmlns:msink="http://schemas.microsoft.com/ink/2010/main" type="inkWord" rotatedBoundingBox="20872,3764 22700,3764 22700,5094 20872,5094"/>
              </emma:interpretation>
              <emma:one-of disjunction-type="recognition" id="oneOf0">
                <emma:interpretation id="interp0" emma:lang="" emma:confidence="1">
                  <emma:literal>48</emma:literal>
                </emma:interpretation>
                <emma:interpretation id="interp1" emma:lang="" emma:confidence="0">
                  <emma:literal>485</emma:literal>
                </emma:interpretation>
                <emma:interpretation id="interp2" emma:lang="" emma:confidence="0">
                  <emma:literal>488</emma:literal>
                </emma:interpretation>
                <emma:interpretation id="interp3" emma:lang="" emma:confidence="0">
                  <emma:literal>458</emma:literal>
                </emma:interpretation>
                <emma:interpretation id="interp4" emma:lang="" emma:confidence="0">
                  <emma:literal>45</emma:literal>
                </emma:interpretation>
              </emma:one-of>
            </emma:emma>
          </inkml:annotationXML>
          <inkml:trace contextRef="#ctx0" brushRef="#br0">0 0 29487 0,'0'0'1296'0,"0"0"288"16,0 0-1264-16,0 0-320 0,0 0 0 0,0 0 0 0,0 0 1168 0,0 0 176 0,0 0 48 0,0 0 0 15,0 0-816-15,0 0-176 16,0 0-16-16,5 14-16 0,-1 1-368 0,1 2 0 0,-2-1 0 0,2 0-128 16,0-1 128-16,2 1 0 0,0 0-144 0,3 4 144 0,3 0 0 0,4 0 0 15,2 4 0-15,-1-1 128 16,1 3 240-16,2-3 32 0,3 1 16 0,0-2 0 15,-3-7-48-15,3 0-16 0,-2-5 0 0,1-3 0 16,1-2-192-16,0-2-32 0,-1-5-128 0,1-1 192 16,-2-4-192-16,-2 1 0 0,0-6 0 0,-2-2 0 15,1-1 0-15,-1-2 0 0,-1-1 0 0,0-1 0 0,0 1-320 0,-2-1 32 16,-3-1 16-16,-2 0 0 16,-2 1 272-16,1-1 0 0,-4 0 0 0,-2 3 0 0,-3 4 0 15,0-2 0-15,0 1 0 0,0 14 0 16,0 0 192-16,-3-13 32 0,3 13 16 0,0 0 0 15,-7-10 176-15,7 10 32 0,0 0 16 0,-12 1 0 16,12-1 32-16,0 0 0 0,-13 4 0 0,13-4 0 16,0 0-240-16,-7 13-64 0,2 1 0 0,3-1 0 0,2 0-192 15,5 3 128-15,2-1-128 0,2 3 0 0,-1 2 128 0,2 4-128 16,0 0 0-16,0 6 0 0,-1 2 0 0,1 5 0 16,2 0 0-16,-1 5 0 0,-1 2 144 0,2 1-144 0,0-1 128 15,-2-4-128-15,0-4 0 0,0-4 0 0,2-4 0 0,-4-1 0 16,1-5 0-16,-1 0 0 0,1-2 0 0,-1 0 0 15,-3-5 0-15,-1-3 0 16,-4-12 0-16,0 14 0 16,-4-4-1456-16,4-10-160 0,0 0-48 0</inkml:trace>
          <inkml:trace contextRef="#ctx0" brushRef="#br0" timeOffset="575.0034">1055 20 2751 0,'0'0'128'0,"0"0"16"0,0 0-144 0,0 0 0 0,0 0 0 0,0 0 0 0,0 0 7056 0,-6-6 1392 16,-1-5 256-16,7 11 64 16,0 0-6912-16,0 0-1376 0,-10-8-288 0,1 3-48 15,9 5-144-15,-11 2 0 0,-1 1 0 0,12-3 0 16,-14 5 0-16,1 0 0 0,1-1 0 0,0 1 0 0,2 3 0 0,10-8 320 15,-8 12-48-15,1 1 0 16,7-13 96-16,-7 12 16 0,7-12 0 0,0 0 0 16,0 17-192-16,0-17-16 0,9 20-16 0,3-5 0 0,1-3-160 0,4-2 0 15,3 2 0-15,2 0 0 16,3-2 0-16,4 3 0 0,3 1 128 0,0-3-128 0,0 3 0 0,1 1 0 0,1 4 0 0,0-1 0 16,-2 1 0-16,1 2 0 15,1 3-128-15,-1 0 128 0,-4-4 0 0,-2 2 0 16,-2-2 0-16,-1 3 0 0,-2 1-128 0,-6-1 128 15,-2 1 0-15,-4-4 0 0,-3-5-160 0,-2 0 160 16,-3-1-208-16,-2 1 80 0,-7-3-16 0,-2-2 0 16,-2 2 0-16,-6-6 0 0,-7-2 144 0,-3-1-192 15,-3-5 192-15,-4 2-192 0,-3 0 192 0,-1 0 0 16,-3 0 0-16,3-3 0 0,-1-2 0 0,5-2 0 16,-1-4 0-16,1 0 0 0,2 5 0 0,2-3 144 0,1-2-144 0,6-3 0 15,1-3 384-15,5 2-48 16,0-2 0-16,6 2 0 0,0 0 240 0,5-3 32 0,1-6 16 0,3 2 0 0,4-1-48 0,4-4 0 15,3-4 0-15,3 1 0 16,3 0-208-16,7-2-48 0,4 0-16 0,6 0 0 0,4 0-112 0,6 3 0 0,3 2-16 16,6 2 0-1,3-7-176-15,3-2 0 0,-2-3-192 0,1-3 192 16,-6-4-144-16,-3-3 144 0,-4-2 0 0,-5 2 0 16,-1 4-416-16,-3 4 32 0,-4 4 0 0,-1 4 0 15,-4 4-1408-15,-1 5-288 16,-4 2-48-16,-3 3-14320 0</inkml:trace>
        </inkml:traceGroup>
      </inkml:traceGroup>
    </inkml:traceGroup>
  </inkml:traceGroup>
</inkml:ink>
</file>

<file path=ppt/ink/ink1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4:02.710"/>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3DBAC84D-9A4B-462E-9E19-D0AAD7228B27}" emma:medium="tactile" emma:mode="ink">
          <msink:context xmlns:msink="http://schemas.microsoft.com/ink/2010/main" type="writingRegion" rotatedBoundingBox="14395,8607 15089,8607 15089,9048 14395,9048"/>
        </emma:interpretation>
      </emma:emma>
    </inkml:annotationXML>
    <inkml:traceGroup>
      <inkml:annotationXML>
        <emma:emma xmlns:emma="http://www.w3.org/2003/04/emma" version="1.0">
          <emma:interpretation id="{D5D77E68-075D-4CFA-8DA3-94AEBB54C5EB}" emma:medium="tactile" emma:mode="ink">
            <msink:context xmlns:msink="http://schemas.microsoft.com/ink/2010/main" type="paragraph" rotatedBoundingBox="14395,8607 15089,8607 15089,9048 14395,9048" alignmentLevel="1"/>
          </emma:interpretation>
        </emma:emma>
      </inkml:annotationXML>
      <inkml:traceGroup>
        <inkml:annotationXML>
          <emma:emma xmlns:emma="http://www.w3.org/2003/04/emma" version="1.0">
            <emma:interpretation id="{A3B77010-4137-489E-8C0B-3592BAC26824}" emma:medium="tactile" emma:mode="ink">
              <msink:context xmlns:msink="http://schemas.microsoft.com/ink/2010/main" type="line" rotatedBoundingBox="14395,8607 15089,8607 15089,9048 14395,9048"/>
            </emma:interpretation>
          </emma:emma>
        </inkml:annotationXML>
        <inkml:traceGroup>
          <inkml:annotationXML>
            <emma:emma xmlns:emma="http://www.w3.org/2003/04/emma" version="1.0">
              <emma:interpretation id="{C6A4A5A5-D28B-43F4-9CA9-91260EF938B1}" emma:medium="tactile" emma:mode="ink">
                <msink:context xmlns:msink="http://schemas.microsoft.com/ink/2010/main" type="inkWord" rotatedBoundingBox="14395,8607 15089,8607 15089,9048 14395,9048"/>
              </emma:interpretation>
              <emma:one-of disjunction-type="recognition" id="oneOf0">
                <emma:interpretation id="interp0" emma:lang="" emma:confidence="1">
                  <emma:literal/>
                </emma:interpretation>
              </emma:one-of>
            </emma:emma>
          </inkml:annotationXML>
          <inkml:trace contextRef="#ctx0" brushRef="#br0">260 47 2751 0,'0'0'128'0,"-6"-5"16"0,-3 0-144 0,4 0 0 15,2-2 0-15,3 7 0 0,0 0 2224 0,-2-8 400 0,-1 1 96 0,3 7 16 16,0 0-1936-16,0 0-384 15,-2-9-80-15,2 9-16 0,0 0 320 0,0 0 48 0,0 0 16 0,0 0 0 16,0 0-224-16,0 0-32 16,0 0-16-16,0 0 0 0,-8-1-160 0,-2 1-16 0,-2 3-16 0,-2 2 0 15,1 0 32-15,-2 2 16 16,-2 1 0-16,2 1 0 0,0 1 176 0,-1 0 48 0,1 0 0 0,2 2 0 16,1 0 96-16,0-1 32 0,2 1 0 0,2 0 0 15,1 1-192-15,0-1-48 0,2-2 0 0,2 0 0 0,1-1-112 0,1 1-32 31,2 2 0-31,1-4 0 0,-2-8-112 0,3 10-16 0,1-1-128 0,1-1 192 0,0 2-64 0,0-1 0 16,0-1-128-16,0 0 192 0,2 1-192 0,-1-1 0 16,-6-8 0-16,9 7 0 0,-1 0 192 0,-8-7-48 15,10 5-16-15,-1-2 0 0,-9-3-128 0,11 3 0 16,0-1 0-16,-1 1 0 0,-10-3 0 0,11 0 0 16,1-1 0-16,0-3 0 0,-2 1 0 0,0-2 0 15,0 2 0-15,-1-4 128 0,-3-1-128 0,1-3 0 0,0 0 0 0,0-1 0 16,1-2 0-16,-1 1 0 15,-1 1 0-15,0 0 0 0,-3 1 0 0,0-1 0 0,1 2 0 0,-1 1 0 32,-1 3 0-32,-2 6 0 0,0 0 0 0,0 0 0 15,0 0 192-15,0 0 128 0,0 0 0 0,0 0 16 0,0 0 64 0,0 0 16 16,0 0 0-16,0 0 0 0,0 0-416 0,0 0 0 16,0 0 0-16,10 3 0 0,2 0 0 0,-1 2 0 15,-1-3 0-15,2 3 0 0,0 2 0 0,0 1 0 16,-2 1 0-16,0-1 0 0,0 0 0 0,2 3 0 15,0 0 0-15,-1-1 0 0,1 2 0 0,0-2 0 16,-2 2 0-16,5 5 0 16,-1-4-1584-16,-4 1-288 0,-2-2-64 0</inkml:trace>
          <inkml:trace contextRef="#ctx0" brushRef="#br0" timeOffset="237.2622">632 225 1839 0,'0'0'0'0,"0"0"160"0,-3-6-160 0,3 6 0 0,0 0 0 0,0 0 0 16,0 0 4560-16,0 0 880 0,0 0 192 0,0 0 16 16,0 0-3680-16,0 0-752 0,0 0-128 0,-5 8-48 15,1 0-416-15,3 2-96 0,1 1-16 0,1 2 0 0,3 2-384 0,1 2-128 0,0 0 0 0,3 0 0 31,1 3 0-31,1 2 0 0,2 0 0 0,-1-1-8192 16,-1 0-1712-16</inkml:trace>
        </inkml:traceGroup>
      </inkml:traceGroup>
    </inkml:traceGroup>
  </inkml:traceGroup>
</inkml:ink>
</file>

<file path=ppt/ink/ink16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10.909"/>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3298F8A4-ECBA-418F-8070-43A4A0A28F9E}" emma:medium="tactile" emma:mode="ink">
          <msink:context xmlns:msink="http://schemas.microsoft.com/ink/2010/main" type="inkDrawing" rotatedBoundingBox="18793,-2010 31116,2826 29405,7186 17081,2349" semanticType="callout" shapeName="Other">
            <msink:sourceLink direction="to" ref="{E032F46F-A760-4AAC-BB9E-9024E03D0722}"/>
            <msink:sourceLink direction="from" ref="{E032F46F-A760-4AAC-BB9E-9024E03D0722}"/>
          </msink:context>
        </emma:interpretation>
      </emma:emma>
    </inkml:annotationXML>
    <inkml:trace contextRef="#ctx0" brushRef="#br0">0 0 20495 0,'0'0'896'0,"0"0"208"0,0 0-880 0,0 0-224 0,0 0 0 0,0 0 0 16,0 0 512-16,0 0 64 0,0 0 16 0,0 0 0 15,0 0-320-15,0 0-64 0,0 0-16 0,0 0 0 16,0 0 208-16,0 0 48 0,0 0 0 0,0 0 0 16,0 0 448-16,0 0 112 0,0 0 16 0,0 0 0 15,0 0-32-15,4 15 0 0,-4-15 0 0,8 17 0 16,2-2-416-16,4 2-96 0,1 2-16 0,2 3 0 15,1 1-144-15,1 2-48 0,-1 2 0 0,1 4 0 16,-1 2-144-16,1 6-128 0,-1 6 144 0,1 1-144 0,-1-2 0 0,2 1 0 16,4 0 0-16,-2 6 0 0,0-1 192 0,3 4-64 15,0 3-128-15,4 4 192 0,1 3 320 0,0 0 48 16,-1-2 16-16,1-1 0 0,-1-1-160 0,-4 1-32 16,0-4 0-16,1 2 0 0,-3 0-208 0,-1 3-48 0,-3 0-128 15,-3 1 192-15,-1-1-192 0,-3 0 128 16,-2 2-128-16,-3-2 0 0,2 0 0 0,-3 2 128 0,1 0-128 15,0 2 0-15,-1 3 208 0,1 0 0 0,-2 0 0 0,2 0 0 16,3 0-32-16,0-2-16 16,-1-1 0-16,1-1 0 0,0-2-160 0,2-4 128 0,-2-2-128 15,-2-2 128-15,-1-1-128 0,-1-5 128 0,1-4-128 16,0-1 128-16,-4-2 112 0,-1-3 16 0,-2-4 0 0,0 1 0 16,-2-4 0-16,2-4 0 0,0-1 0 0,0 2 0 15,2-2-32-15,0-1 0 0,-1 0 0 0,4 1 0 16,0-2 0-16,0 0 0 0,-1-1 0 0,3 3 0 0,1 5-96 15,-1 0 0-15,-2-1-128 0,0 3 192 16,0 1-192-16,0 1 128 0,-2-3-128 0,-3 3 0 16,0 4 128-16,0-3-128 0,-1-1 0 0,-1-1 0 0,-1-3 0 15,-1 0 0-15,3-4 0 0,-1 3 0 0,-2 1 192 0,3 0-64 16,4 3-128-16,2-3 192 0,-1-3-48 16,1 1-16-16,0 2 0 0,3 1 0 15,2 1-128-15,4 0 160 0,-4-2-160 0,3-4 160 16,2 1-160-16,-1 0 0 0,-2-4 0 0,1-5 0 0,0-7-128 0,-1-4-128 15,-12-9 0-15,0 0-13440 16,0 0-2688-16</inkml:trace>
    <inkml:trace contextRef="#ctx0" brushRef="#br0" timeOffset="-754.8253">-10906 105 13823 0,'0'0'1216'0,"-12"-2"-960"0,1 2-256 0,11 0 0 0,0 0 3072 0,0 0 560 0,0 0 112 0,0 0 32 16,0 0-2112-16,0 0-432 0,0 0-80 0,0 0 0 31,0 0-688-31,0 0-128 0,13-7-16 0,4 2-16 15,3 0-304-15,4 0 0 0,1 2-176 0,4-1 176 16,1 1-144-16,3 0 144 0,3-1 0 0,-1 1-144 16,-1 1 144-16,3 0 0 0,3 1 0 0,4 2 0 15,1 1 0-15,6 2 0 0,1-1 128 0,5 4-128 16,5-1 256-16,4 3-32 0,1-3 0 0,4 1 0 16,3 0 112-16,5-2 32 0,7 0 0 0,6 0 0 15,3-2-48-15,4 1 0 0,4-3 0 0,4-1 0 16,3-1-128-16,4-1-16 0,4-1-16 0,1-1 0 0,2-1-160 0,4 0 0 15,4-1 0-15,3-1 0 0,2 2 0 0,-2 0 0 16,-8 1 0-16,2-1 0 0,4 0 0 0,-1-1 0 16,3-3 0-16,-8 2 0 0,-6 1 0 0,1-1 0 15,4 0 0-15,-2 2 0 0,-3-2 0 0,-3 1 0 16,-6-3 0-16,2 3 0 0,5 1 0 0,2 1 128 0,0-3-128 16,-1 1 0-16,-4-1 0 0,5 2 0 0,5 0 0 0,0 2 0 15,-2 1 0-15,-2-3 0 0,1 0 0 0,1 1 0 16,3 3 0-16,1-1 0 0,-6 2 0 0,1-2 0 15,-4 2 0-15,2 0 0 16,1 0 0-16,-5 2 0 0,-4 0 0 0,-4 1 0 16,-2-1 0-16,2 3 0 0,3-4 0 0,1 3 0 15,-1-1 0-15,-3 1 0 0,-3-1 0 0,-1 0 0 0,3 2 0 0,1 0 0 0,-2 0 0 16,-1-1 0-16,-4-3 0 0,0 3 0 16,-1-2 0-16,1 1 0 0,-1 2 0 0,1-2 0 15,0-3 0-15,-6 0 0 0,-7 0 0 0,-2 0 0 16,-7-1 0-16,-3 1 0 0,-3 0 0 0,-4 0 0 15,-3-4 0-15,-2 3 0 0,1-1 0 0,-5 0 0 16,-4-1 0-16,-2 1 0 0,1-1 0 0,-1 1 0 16,-2 0 0-16,1 2 0 0,-1 0 0 0,2 2 0 0,0 0 0 0,1-1 0 15,0 1 0-15,0 0 0 16,-1 0-240-16,-3-2-16 0,-6 1-16 0,-2 1 0 16,-4-2-416-16,-4 5-80 15,-6-3 0-15,-3 3-16 0,-6 0-240 0,-2-2-32 0,-16-3-16 0,13 3 0 16,-13-3-80-16,0 0-32 0,0 0 0 0,0 0 0 0,0 0-368 0,0 0-80 15,10 14-16 1,-10-14-7504-16</inkml:trace>
    <inkml:trace contextRef="#ctx0" brushRef="#br0" timeOffset="1959.598">870 4064 2751 0,'0'0'256'0,"0"0"-256"16,10 10 0-16,2 0 0 0,2 0 6272 0,1 2 1200 15,-2 1 240-15,2 1 48 0,4 1-4672 0,1-2-928 16,0 1-192-16,2 2-48 0,0 5-816 0,2 1-160 15,-1-1-48-15,1 5 0 0,-3 2-448 0,0 3-80 0,-3-1-32 0,1-2 0 16,-4-2-208-16,-2-1-128 16,-4-2 128-16,-3 3-128 0,-1-1 0 0,-1-2 0 15,-2-1 0-15,-2 0 0 0,-4 0 0 0,1-2 0 0,-2 0-176 0,0 1 176 0,-2-1 0 0,2 0-144 32,0-1 144-32,0 1 0 0,0-2 0 0,1 1 256 15,1-2-48-15,1-2 0 0,1-2 48 0,-1 1 16 16,2 1 0-16,2 0 0 0,-1 0-112 0,3 4-32 15,-1-3 0-15,-1 1 0 0,-1 2 80 0,1 1 16 0,0 2 0 0,1 3 0 16,1 2-48-16,-3 0-16 0,-1 0 0 0,0-2 0 16,0 0 96-16,0-1 32 0,0-2 0 0,-1 0 0 15,-1 1-160-15,0 1-128 0,2-2 144 0,-1-2-144 0,-3 0 0 0,4-2 0 16,-2-1 0-16,1 2 0 16,-3-1-448-16,-2 1-96 0,-4-1-16 0,-6 1-12928 15,-7-2-2576-15</inkml:trace>
  </inkml:traceGroup>
</inkml:ink>
</file>

<file path=ppt/ink/ink16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1:00.02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619CD4FD-E0EE-409C-A24C-0DD4125E8552}" emma:medium="tactile" emma:mode="ink">
          <msink:context xmlns:msink="http://schemas.microsoft.com/ink/2010/main" type="writingRegion" rotatedBoundingBox="18394,6504 19878,6173 20076,7059 18591,7389">
            <msink:destinationLink direction="with" ref="{E032F46F-A760-4AAC-BB9E-9024E03D0722}"/>
          </msink:context>
        </emma:interpretation>
      </emma:emma>
    </inkml:annotationXML>
    <inkml:traceGroup>
      <inkml:annotationXML>
        <emma:emma xmlns:emma="http://www.w3.org/2003/04/emma" version="1.0">
          <emma:interpretation id="{5F8312F8-279B-41C8-9525-612D37AC3F5A}" emma:medium="tactile" emma:mode="ink">
            <msink:context xmlns:msink="http://schemas.microsoft.com/ink/2010/main" type="paragraph" rotatedBoundingBox="18394,6504 19878,6173 20076,7059 18591,7389" alignmentLevel="1"/>
          </emma:interpretation>
        </emma:emma>
      </inkml:annotationXML>
      <inkml:traceGroup>
        <inkml:annotationXML>
          <emma:emma xmlns:emma="http://www.w3.org/2003/04/emma" version="1.0">
            <emma:interpretation id="{BEE6C6BF-6991-4854-9584-68C3507617A6}" emma:medium="tactile" emma:mode="ink">
              <msink:context xmlns:msink="http://schemas.microsoft.com/ink/2010/main" type="line" rotatedBoundingBox="18394,6504 19878,6173 20076,7059 18591,7389"/>
            </emma:interpretation>
          </emma:emma>
        </inkml:annotationXML>
        <inkml:traceGroup>
          <inkml:annotationXML>
            <emma:emma xmlns:emma="http://www.w3.org/2003/04/emma" version="1.0">
              <emma:interpretation id="{8F1F73A9-2F5B-45D2-A874-778C91FB9473}" emma:medium="tactile" emma:mode="ink">
                <msink:context xmlns:msink="http://schemas.microsoft.com/ink/2010/main" type="inkWord" rotatedBoundingBox="18394,6504 19878,6173 20076,7059 18591,7389"/>
              </emma:interpretation>
              <emma:one-of disjunction-type="recognition" id="oneOf0">
                <emma:interpretation id="interp0" emma:lang="" emma:confidence="1">
                  <emma:literal/>
                </emma:interpretation>
              </emma:one-of>
            </emma:emma>
          </inkml:annotationXML>
          <inkml:trace contextRef="#ctx0" brushRef="#br0">1163 24 7359 0,'0'0'656'0,"0"0"-528"0,0 0-128 0,0 0 0 16,-10 0 2848-16,10 0 544 0,-10-3 96 0,10 3 32 15,-10-4-2944-15,10 4-576 0,-9-5 0 0,9 5-224 32,0 0-1120-32,0 0-240 0,-5-6-32 0,5 6-16 15,-3-9-256-15,3 9-48 0,0 0-16 0,0 0 0 0,7-10 1248 0,-7 10 240 0,0 0 48 0,10-8 16 16,-10 8 832-16,10-9 160 0,-10 9 48 0,0 0 0 15,0 0-224-15,0 0-32 0,0 0-16 0,0 0 0 0,0 0-368 0,0 0 0 16,0 0 0-16,0 0 0 16,0 0 256-16,-7-7 144 0,7 7 32 0,-12-3 0 15,12 3 1184-15,-10-2 240 0,0 1 64 0,10 1 0 16,0 0-16-16,-10 0 0 0,10 0 0 0,0 0 0 16,0 0-720-16,0 0-144 0,0 0-16 0,0 0-16 0,0 0-368 0,0 0-80 15,-10 0-16-15,10 0 0 0,0 0-32 0,0 0-16 16,0 0 0-16,0 0 0 0,-10 0-160 0,10 0-16 15,0 0-16-15,0 0 0 0,0 0-80 0,0 0-16 0,-9-2 0 0,9 2 0 16,-11 3-16-16,11-3 0 16,0 0 0-16,-12 4 0 0,12-4-192 0,-12 3 144 15,12-3-144-15,0 0 128 0,-13 5-128 0,13-5 0 16,0 0 0-16,-12 5 0 0,-2 2 0 0,14-7 0 0,0 0 0 0,0 0 0 16,-11 3 0-16,11-3 192 15,0 0-192-15,-10 5 192 0,10-5-48 0,0 0 0 16,0 0 0-16,0 0 0 0,0 0-16 0,-7 10-128 15,7-10 192-15,0 0-64 0,0 0-128 0,0 0 0 16,0 0 0-16,-4 11 0 0,4-11-128 0,-3 10 128 16,3-10 0-16,0 0 0 0,-7 10 0 0,7-10 0 0,-5 12 0 0,0-2 0 15,5-10 0-15,-3 11 0 0,3-2 0 0,-2 1 0 16,2-10 0-16,0 0 0 0,0 0 0 0,0 0 0 0,0 0 0 0,0 0 0 16,0 0 0-16,5 10 0 15,-5-10 0-15,0 0 0 0,0 0 192 0,0 0-64 16,12 8 80-16,-12-8 16 0,0 0 0 0,10 7 0 15,-10-7-96-15,0 0-128 0,0 0 176 0,12 5-176 16,-12-5 128-16,0 0-128 0,0 0 0 0,0 0 0 0,10 10 160 0,-10-10-160 16,8 12 128-16,-8-12-128 15,0 0 0-15,9 12 0 0,-9-12 0 0,0 0 0 16,8 12 0-16,-8-12 128 0,9 10-128 0,-9-10 0 16,10 8 0-16,-10-8 0 0,13 7 0 0,-13-7 0 0,0 0 0 0,15 3 128 15,2-3-128-15,-3 0 0 0,-14 0 208 0,15-3-32 16,-15 3-16-16,15-4 0 0,-2-1-160 0,1 0 160 15,-1 0-160-15,-13 5 160 0,0 0-160 0,14-6 0 0,-14 6 0 0,12-5 0 16,-12 5 0-16,0 0 0 0,0 0 0 0,0 0 0 16,0 0 0-16,0 0 0 15,0 0 0-15,0 0 0 0,0 0 0 0,0 0 0 0,0 0-176 0,0 0 176 16,0 0-208-16,0 0 32 0,11 6 16 0,-11-6 0 0,12 5-64 0,-12-5-16 16,15 0 0-16,-1 0 0 15,-1 0-272-15,1-1-64 0,-1-3-16 16,1-1 0-1,-1 0-1264-15,2 2-240 0,-1-2-48 0,-1 0-10928 0</inkml:trace>
          <inkml:trace contextRef="#ctx0" brushRef="#br0" timeOffset="-38711.2815">1392 48 1839 0,'0'0'160'0,"0"0"-160"0,0 0 0 0,0 0 0 16,3-14 5232-16,-3 14 1008 15,0-15 208-15,2 2 32 0,-4 1-2944 0,2 12-592 16,0-14-112-16,0 2-16 0,0 12-2368 0,-1-13-448 0,1 13 0 0,-5-13-208 16,-1 1 592-16,6 12 112 0,0 0 16 0,-6-10 16 0,1-2-160 0,5 12-48 15,-9-10 0-15,1 1 0 0,1 1-80 0,-1 1-32 16,-1 2 0-16,-1 2 0 16,-2 3-16-16,1 2 0 0,-4 1 0 0,-1 2 0 15,1-2-192-15,-2 2 0 0,-1 2 0 0,1 2 0 16,0-1 0-16,0 2 0 0,-1 0 0 0,-1 0 0 15,3 0 144-15,-3 0-144 0,-1 0 128 0,1 2-128 16,3 0 144-16,0 0-144 0,3 0 160 0,-1-1-160 16,1 1 0-16,1 2 0 0,6-1 0 0,6-13 0 15,0 0 128-15,-6 15-128 0,6-15 0 0,0 15 0 0,0-15 0 0,0 0 0 0,11 12 0 16,-11-12-160-16,16 7 160 0,0-4-128 16,-1-3 128-16,0-1-128 0,2-3 128 0,-1 1 0 15,0-2 0-15,-1 0 0 0,0-4 128 16,-2 1-128-16,1-6 160 0,-2 3-160 0,-2 1 144 0,0 1-144 0,-2 1 128 0,-1-2-128 15,-7 10 0-15,8-12 128 16,-3 2-128-16,-5 10 0 0,0 0 208 0,0 0-32 16,4-14-16-16,-4 14 0 0,0 0 336 0,0 0 64 15,0 0 16-15,0 0 0 0,0 0 0 0,0 0 16 0,0 0 0 0,0 0 0 16,0 0-208-16,0 0-32 16,0 0-16-16,15 0 0 0,-2 4-336 0,2 1 0 15,1 1 0-15,0 5 0 0,0 2 0 0,4 4 0 0,2 0 0 16,0 6 0-16,-1 2 0 0,1 7-128 0,-2 4 128 0,-1 6 0 15,-2 5 0-15,0 0 0 16,-2 0 0-16,-2-3-128 0,-1-4 128 0,0-1 0 16,-2-5 0-16,-2-6 0 15,1-4-768-15,-3-4-208 0,-1 2-48 0</inkml:trace>
          <inkml:trace contextRef="#ctx0" brushRef="#br0" timeOffset="-39234.0735">125-1 2751 0,'0'0'128'0,"-8"7"16"16,-4-2-144-16,12-5 0 0,0 0 0 0,0 0 0 0,0 0 6944 0,0 0 1360 16,0 0 272-16,0 0 48 0,0 0-6704 0,0 0-1328 0,0 0-272 0,0 0-48 15,0 0-272-15,13-4-272 16,-13 4 48-16,0 0 16 0,0 0 208 0,14-1-176 0,-14 1 176 0,13-2-160 15,-13 2 160-15,0 0 0 0,15 2 0 0,-15-2 0 16,15 3 320-16,-15-3-16 0,19 5 0 0,-2 0 0 16,0 2 64-16,-1-2 16 0,0 1 0 0,-1 1 0 15,0 0-112-15,-2 0-16 0,-13-7 0 0,17 13 0 16,-2 1-256-16,-3-4 0 0,-12-10 128 0,8 15-128 16,-1 2 0-16,-5-1 0 0,-6 3 0 0,-1-1 0 0,-1 1 128 15,-4 1-128-15,-6 2 0 0,1 3 0 16,-1 1 0-16,-5 0 0 0,-1 0 128 0,-1-1-128 0,1-2 128 0,-2 1-128 15,-1-2 144-15,2 0-144 16,-1-2 208-16,2 0-48 0,0 0-16 0,6-3 0 16,-1-3 48-16,3-1 0 0,4-1 0 0,3-2 0 15,7-10-192-15,0 0 160 0,0 0-160 0,4 10 160 16,-4-10-160-16,13 8 128 0,6-2-128 0,3-1 128 0,5-2 256 16,6-3 32-16,9-2 16 0,5-1 0 15,6-4 32-15,-1-3 16 0,0-2 0 0,0-3 0 0,-2-2-288 0,1 1-48 16,-1-3-16-16,3 0 0 0,-3 3-368 0,1-6-80 15,-4-3 0-15,-2-1-16 16,2-2-2016-16,0 1-400 16,-1 3-64-16,-4 1-13072 0</inkml:trace>
          <inkml:trace contextRef="#ctx0" brushRef="#br0" timeOffset="760.1102">1323 233 8287 0,'0'0'368'0,"0"0"80"0,0 0-448 0,0 0 0 0,0 0 0 0,0 0 0 0,0 0 3600 0,0 0 640 15,0 0 128-15,0 0 32 16,0 0-3376-16,0 0-656 0,0 0-144 0,0 0-32 16,0 0-336-16,0 0-80 0,0 0-16 0,0 0 0 15,0 0 80-15,0 0 16 0,0 0 0 0,0 0 0 16,0 0 144-16,-9 11 0 0,3-2 160 0,6-9-160 15,-9 10 560-15,9-10 16 0,-10 10 0 0,2-2 0 16,8-8 128-16,-9 12 16 0,9-12 16 0,0 0 0 16,-11 5-240-16,11-5-48 0,-12 5-16 0,12-5 0 15,-14 5-208-15,4 0-32 0,10-5-16 0,-11 4 0 16,0-3-176-16,11-1 0 0,-11 2 144 0,11-2-144 16,-15 2 0-16,3-2 0 0,2 0 0 0,10 0 0 15,-12 0 0-15,0 0 0 0,0 0 0 0,2 0 0 0,0 0 0 0,-3 0 0 0,1-2 0 0,0 0 0 16,0 2 912-16,12 0 112 15,-13-1 32-15,1-1 0 16,0-1-1632-16,2 1-336 0,10 2-64 0,-13-2-16 16,-1-1 800-16,14 3 192 0,-11-3 0 0,2-1 0 0,1 1 0 0,8 3 0 15,0 0 0-15,0 0 160 0,0-12-160 0,3 0 128 16,0 1-128-16,2-1 128 0,1 0-288 0,0 2-64 16,4 0-16-16,0-2 0 15,1 0-272-15,-3 2-48 0,0 0-16 0,-8 10 0 16,5-13-144-16,2 3-48 0,-7 10 0 0,10-12 0 15,-10 12-64-15,9-9 0 0,-9 9-16 0,0 0 0 16,0 0 96-16,0 0 32 0,0 0 0 0,8-11-8688 0</inkml:trace>
        </inkml:traceGroup>
      </inkml:traceGroup>
    </inkml:traceGroup>
  </inkml:traceGroup>
</inkml:ink>
</file>

<file path=ppt/ink/ink16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16.44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7CB7FE50-CC2B-47B8-9ED7-3E595FAF1ED9}" emma:medium="tactile" emma:mode="ink">
          <msink:context xmlns:msink="http://schemas.microsoft.com/ink/2010/main" type="writingRegion" rotatedBoundingBox="24535,5893 27920,5893 27920,6588 24535,6588">
            <msink:destinationLink direction="with" ref="{94CD993C-5FE3-474D-B0DB-386A42754005}"/>
            <msink:destinationLink direction="with" ref="{E032F46F-A760-4AAC-BB9E-9024E03D0722}"/>
          </msink:context>
        </emma:interpretation>
      </emma:emma>
    </inkml:annotationXML>
    <inkml:traceGroup>
      <inkml:annotationXML>
        <emma:emma xmlns:emma="http://www.w3.org/2003/04/emma" version="1.0">
          <emma:interpretation id="{AB4D6D81-4F97-4ACB-8005-0D37F8E5C24B}" emma:medium="tactile" emma:mode="ink">
            <msink:context xmlns:msink="http://schemas.microsoft.com/ink/2010/main" type="paragraph" rotatedBoundingBox="24535,5893 27920,5893 27920,6588 24535,6588" alignmentLevel="1"/>
          </emma:interpretation>
        </emma:emma>
      </inkml:annotationXML>
      <inkml:traceGroup>
        <inkml:annotationXML>
          <emma:emma xmlns:emma="http://www.w3.org/2003/04/emma" version="1.0">
            <emma:interpretation id="{161E7B62-751C-40CA-AD0C-708A7BAB628D}" emma:medium="tactile" emma:mode="ink">
              <msink:context xmlns:msink="http://schemas.microsoft.com/ink/2010/main" type="line" rotatedBoundingBox="24535,5893 27920,5893 27920,6588 24535,6588"/>
            </emma:interpretation>
          </emma:emma>
        </inkml:annotationXML>
        <inkml:traceGroup>
          <inkml:annotationXML>
            <emma:emma xmlns:emma="http://www.w3.org/2003/04/emma" version="1.0">
              <emma:interpretation id="{203C7314-79BE-49BE-AECC-B9EDB035A8CD}" emma:medium="tactile" emma:mode="ink">
                <msink:context xmlns:msink="http://schemas.microsoft.com/ink/2010/main" type="inkWord" rotatedBoundingBox="27609,6033 27920,6033 27920,6366 27609,6366"/>
              </emma:interpretation>
            </emma:emma>
          </inkml:annotationXML>
          <inkml:trace contextRef="#ctx0" brushRef="#br0">3362 1900 27519 0,'0'0'1216'0,"0"0"256"0,0 0-1168 15,0 0-304-15,0 0 0 0,-10-7 0 0,10 7 0 0,-5-10 128 0,5 10-128 0,0 0 0 16,-3-10-320-16,3 10-160 0,0 0-32 16,0 0-16-16,0 0 912 0,0 0 176 0,0 0 32 0,0 0 16 15,3-12 864-15,-3 12 160 0,5-13 32 0,2 4 16 0,1 1-624 0,4 1-128 16,0 0-32-16,3 2 0 0,0 2-576 0,2 1-128 15,1 1-32-15,1 4 0 0,-2 4-160 0,0 1 0 16,1 0 0-16,-1 3-176 0,-4-1 176 0,-1 1 0 16,-2 3-144-16,-3 1 144 0,-2 0 0 0,-2 2-144 0,-3-2 144 0,-1-1 0 0,-4 1 0 15,-2-4-128-15,-1 0 128 16,-3-1 0-16,-2 0 0 0,-2-2 0 16,-2-1 0-16,0-2 0 0,0-3 0 0,-1-2 176 0,-4-2-48 15,0-1-128-15,4-2 192 0,1-2-64 0,0-2 0 16,2 1-128-16,1-4 128 0,1-1-128 0,1-2 0 0,2-2 0 15,2 2 128-15,3-4-128 16,1-6 0-16,1 3 0 0,1 0 208 0,2 0-64 0,4 0-16 16,1 2 0-16,0-2 128 0,1 6 32 0,3 0 0 0,1 5 0 15,0 6-288-15,-10 5 0 0,10-5 128 0,-10 5-128 16,0 0 0-16,12 8 0 0,-12-8-128 0,8 15 128 0,-8-15-144 16,5 17 144-16,-3 0-128 0,-2 1 128 15,0 1 0-15,0 1-128 0,-2-2 128 0,1-2 0 0,1-16 0 0,0 0 0 16,-4 13 0-16,4-13 0 15,-3 13 0-15,3-13 0 0,0 0 0 0,0 0 0 0,0 0 0 0,0 0 0 16,0 0 0-16,-9-10 0 0,1 2 0 0,1-5 0 16,2-4 0-16,0 0-11712 15,0 0-2272-15</inkml:trace>
        </inkml:traceGroup>
        <inkml:traceGroup>
          <inkml:annotationXML>
            <emma:emma xmlns:emma="http://www.w3.org/2003/04/emma" version="1.0">
              <emma:interpretation id="{9BB80662-EA41-4416-8182-5ADEE74C9450}" emma:medium="tactile" emma:mode="ink">
                <msink:context xmlns:msink="http://schemas.microsoft.com/ink/2010/main" type="inkWord" rotatedBoundingBox="24535,5893 25304,5893 25304,6588 24535,6588"/>
              </emma:interpretation>
            </emma:emma>
          </inkml:annotationXML>
          <inkml:trace contextRef="#ctx0" brushRef="#br0" timeOffset="1205.8982">414 1753 8287 0,'0'0'368'0,"0"0"80"0,0 0-448 0,0 0 0 15,0-11 0-15,0 0 0 0,0 11 5520 0,0 0 1024 16,-1-11 208-16,1 11 32 0,-2-14-4832 0,-1 6-976 15,3 8-192-15,0 0-32 0,0 0-208 0,0 0-32 0,-10 8-16 0,1 4 0 16,1 1-48-16,-1 4 0 16,1 3 0-16,0 6 0 0,-3 1-176 0,0 1-32 15,-1 3-16-15,-2-3 0 0,1 2-32 0,1-3 0 0,-1 0 0 0,1 0 0 16,0-2-32-16,2 1-16 0,0-3 0 0,3-1 0 16,1-3-144-16,2 1 0 0,6-2 0 0,3-1 128 0,-5-17-128 0,12 15 0 15,3 0 0-15,2-3 0 16,3-3-144-16,5-3-64 0,5-1-16 0,6-1 0 0,1-4 0 0,3-2 0 15,2-1 0-15,2-2 0 16,1-4-32-16,1 4-16 0,-2-2 0 0,-1-1 0 16,1-4 112-16,-9-1 32 0,-4-1 0 0,-4-2 0 15,-2-1 128-15,-3 2 0 0,-5-4 0 0,-2 1 0 0,-2-4 160 16,-1 0 16-16,-2-2 0 0,-3 2 0 0,-2-3 192 0,-2 0 32 16,-3-2 16-16,-3-2 0 15,-2-4-160-15,-2-1-48 0,-3-1 0 0,-2 1 0 0,-3 0-208 0,-4 1 0 16,-6 2 0-16,-5 6 0 15,-9 3-384-15,-8 4-160 0,-10 3-32 16,-5 3-11200-16,-2 2-2224 0</inkml:trace>
        </inkml:traceGroup>
      </inkml:traceGroup>
    </inkml:traceGroup>
  </inkml:traceGroup>
</inkml:ink>
</file>

<file path=ppt/ink/ink16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19.31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5BD5AF3-D691-41E8-ABD6-A548005572EA}" emma:medium="tactile" emma:mode="ink">
          <msink:context xmlns:msink="http://schemas.microsoft.com/ink/2010/main" type="writingRegion" rotatedBoundingBox="21833,6320 22331,6320 22331,6576 21833,6576">
            <msink:destinationLink direction="with" ref="{E032F46F-A760-4AAC-BB9E-9024E03D0722}"/>
          </msink:context>
        </emma:interpretation>
      </emma:emma>
    </inkml:annotationXML>
    <inkml:traceGroup>
      <inkml:annotationXML>
        <emma:emma xmlns:emma="http://www.w3.org/2003/04/emma" version="1.0">
          <emma:interpretation id="{6AA1BBAF-F273-4B04-9454-56B0C53A77B1}" emma:medium="tactile" emma:mode="ink">
            <msink:context xmlns:msink="http://schemas.microsoft.com/ink/2010/main" type="paragraph" rotatedBoundingBox="21833,6320 22331,6320 22331,6576 21833,6576" alignmentLevel="1"/>
          </emma:interpretation>
        </emma:emma>
      </inkml:annotationXML>
      <inkml:traceGroup>
        <inkml:annotationXML>
          <emma:emma xmlns:emma="http://www.w3.org/2003/04/emma" version="1.0">
            <emma:interpretation id="{E2669068-98DA-43AF-8F16-9D0F2617CEB1}" emma:medium="tactile" emma:mode="ink">
              <msink:context xmlns:msink="http://schemas.microsoft.com/ink/2010/main" type="line" rotatedBoundingBox="21833,6320 22331,6320 22331,6576 21833,6576"/>
            </emma:interpretation>
          </emma:emma>
        </inkml:annotationXML>
        <inkml:traceGroup>
          <inkml:annotationXML>
            <emma:emma xmlns:emma="http://www.w3.org/2003/04/emma" version="1.0">
              <emma:interpretation id="{1B10F763-6396-49C5-9535-6CB656587851}" emma:medium="tactile" emma:mode="ink">
                <msink:context xmlns:msink="http://schemas.microsoft.com/ink/2010/main" type="inkWord" rotatedBoundingBox="21833,6320 22331,6320 22331,6576 21833,6576"/>
              </emma:interpretation>
            </emma:emma>
          </inkml:annotationXML>
          <inkml:trace contextRef="#ctx0" brushRef="#br0">216 128 24879 0,'-20'12'1088'0,"5"-5"256"0,-4-4-1088 0,1 2-256 0,1 0 0 0,0-2 0 15,2 4 3536-15,2 0 656 0,1 0 128 0,-2-2 32 16,4-2-3328-16,0 2-640 0,10-5-144 0,-10 3-32 0,10-3-208 0,-10 5 0 16,10-5 0-16,0 0 0 0,-10 4-192 0,10-4 64 15,0 0 128-15,0 0-208 0,0 0 208 0,-5-7 0 16,3-1 0-16,2-4 160 0,0 2-160 0,3 0 128 15,1-2-128-15,1-1 128 0,2-3-128 0,1 3 0 16,0 1 0-16,2 0 0 0,2-1 0 0,2-1 0 16,-1 3 0-16,1-1 0 0,1 0 0 0,0 5 0 0,2 2 0 0,0 0 0 15,-1 0 0-15,1 5 0 16,0 5 0-16,0 0 0 0,0-1-144 0,-2 1 144 0,-2 3 0 0,1 2 0 16,-1 2 0-16,1 1 0 15,-1 3 0-15,-1-1 0 0,-2-2 0 0,-2 2-128 0,-1 1 128 0,-3 0 0 16,-1 1 0-16,-3 0 0 0,-3-2 0 0,3-15 0 15,0 0 0-15,-9 15 0 0,-3-1 0 0,1-4 0 16,-1-2 144-16,0-4-144 0,0-1 128 0,2-3-128 16,0-2 192-16,0-1-64 0,-2-2 0 0,0 2 0 0,1-1-128 0,1-1 0 15,1-3 0-15,1-2 0 16,1-2 0-16,2 0 0 0,0 0 128 0,2 0-128 16,3 12 144-16,1-15-144 0,3 0 160 0,1 0-160 15,0 0 320-15,3 1-48 0,2 1 0 0,2 3 0 16,1 1-272-16,4 4 0 0,-2 0 128 0,2 2-128 15,2 0 0-15,-1 3 0 0,1 0 0 0,-1 3 0 16,-3 2 0-16,2 2 0 0,-2 0-160 0,2 1 160 16,-2 0 0-16,-1 2 0 0,-2 4 0 0,-4-1 0 15,-8-13-144-15,7 16 144 0,-2-1 0 0,-2 0 0 0,-3 0 0 0,-2 0 0 16,2-15 0-16,-6 15 0 0,-3-6 0 0,-1-4 0 16,-2 1 0-16,-1-2 0 0,-4-4 0 0,0 0 0 15,-1 0 0-15,-1-2 0 0,1-3 0 0,1-3 0 16,0-4 0-16,2 2 0 0,0 0 0 0,3-2 128 0,-1 0-128 0,1-1 0 15,0 1 0-15,2-2 0 16,2 1 0-16,-1 1 0 0,9 12-176 0,-8-13-128 16,8 13-16-16,-9-12-16 15,3 0-1328-15,6 12-256 0</inkml:trace>
        </inkml:traceGroup>
      </inkml:traceGroup>
    </inkml:traceGroup>
  </inkml:traceGroup>
</inkml:ink>
</file>

<file path=ppt/ink/ink16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30.70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E5200E9-E303-42DB-BF0E-D0B5E6C9F37A}" emma:medium="tactile" emma:mode="ink">
          <msink:context xmlns:msink="http://schemas.microsoft.com/ink/2010/main" type="writingRegion" rotatedBoundingBox="21161,10652 21633,14426 20988,14506 20516,10732"/>
        </emma:interpretation>
      </emma:emma>
    </inkml:annotationXML>
    <inkml:traceGroup>
      <inkml:annotationXML>
        <emma:emma xmlns:emma="http://www.w3.org/2003/04/emma" version="1.0">
          <emma:interpretation id="{43DDA82F-9C12-4419-B996-C1F3D572D02E}" emma:medium="tactile" emma:mode="ink">
            <msink:context xmlns:msink="http://schemas.microsoft.com/ink/2010/main" type="paragraph" rotatedBoundingBox="21161,10652 21633,14426 20988,14506 20516,10732" alignmentLevel="1"/>
          </emma:interpretation>
        </emma:emma>
      </inkml:annotationXML>
      <inkml:traceGroup>
        <inkml:annotationXML>
          <emma:emma xmlns:emma="http://www.w3.org/2003/04/emma" version="1.0">
            <emma:interpretation id="{DD1795E7-66B9-41D4-83EC-A5AD832A2730}" emma:medium="tactile" emma:mode="ink">
              <msink:context xmlns:msink="http://schemas.microsoft.com/ink/2010/main" type="line" rotatedBoundingBox="21161,10652 21633,14426 20988,14506 20516,10732"/>
            </emma:interpretation>
          </emma:emma>
        </inkml:annotationXML>
        <inkml:traceGroup>
          <inkml:annotationXML>
            <emma:emma xmlns:emma="http://www.w3.org/2003/04/emma" version="1.0">
              <emma:interpretation id="{76DD02BE-8FEB-4D54-BDD2-75327C69FDD2}" emma:medium="tactile" emma:mode="ink">
                <msink:context xmlns:msink="http://schemas.microsoft.com/ink/2010/main" type="inkWord" rotatedBoundingBox="21098,10659 21131,10927 20692,10982 20659,10714"/>
              </emma:interpretation>
              <emma:one-of disjunction-type="recognition" id="oneOf0">
                <emma:interpretation id="interp0" emma:lang="" emma:confidence="1">
                  <emma:literal/>
                </emma:interpretation>
              </emma:one-of>
            </emma:emma>
          </inkml:annotationXML>
          <inkml:trace contextRef="#ctx0" brushRef="#br0">219 77 4607 0,'0'0'192'0,"0"0"64"0,-8-3-256 0,8 3 0 0,-7-9 0 0,7 9 0 16,-5-10 7536-16,5 10 1456 0,3-13 288 0,-3 13 64 16,9-14-7120-16,1 4-1440 0,0 2-272 0,0 1-64 15,-10 7-448-15,15-3 0 0,-15 3-144 0,14 0 144 16,-14 0-208-16,0 0 64 0,15 5 16 0,-15-5 0 0,15 7-16 0,-3 3 0 16,-2 3 0-16,-4 1 0 0,-6-14 144 0,7 20-192 15,-2 2 192-15,-1-4-192 0,-4-18 192 0,1 20 128 16,-2 1-128-16,-4-5 176 0,-2-2-16 0,-2-1 0 15,-1-3 0-15,-1-1 0 0,-3 1-32 0,-3-2 0 0,-6-4 0 0,1-3 0 0,2-1 208 0,-1-1 48 32,1-4 0-32,-2-2 0 0,1-2-48 0,0 1 0 15,3-4 0-15,3-1 0 0,0-1-192 0,1 1-144 16,1 1 192-16,4-1-192 0,2-4 128 0,2 2-128 0,2 0 0 0,1 1 0 0,2 2 0 16,5 1 0-16,2 0 0 0,3 3 0 15,4 1 0-15,3 2 0 16,3 2 0-16,5 3 0 0,4 0 0 0,1 5 0 0,0 2-208 15,2 1 80-15,0 4 128 0,0 0 0 0,-5 3 0 0,-2 2 0 16,-1 1 0-16,-4-1 0 0,-2 0 0 0,-1 0-128 0,-2-2 128 0,-1-2 0 16,-4-1 160-16,-3 0-160 15,-7-12 0-15,5 13 0 0,-5-13 0 0,0 0-160 16,-2 12 160-16,2-12 176 0,0 0-48 0,0 0 0 0,-15 3 128 16,1-3 0-16,1-5 16 0,-2-1 0 15,-2-3-144-15,-1-1-128 0,-4-2 192 0,0 1-192 16,0-1 0-16,-2 2 0 0,-3-4-160 0,2 1 160 15,3-1-176-15,2 1 176 0,2-1-128 0,1 3 128 16,2 2 0-16,1 2 0 0,4 1 0 0,10 6 0 0,-10-7 0 0,10 7 0 16,0 0 0-16,0 0-128 15,0 0-1088-15,0 0-192 0,0 0-64 0,15-7-16224 16</inkml:trace>
        </inkml:traceGroup>
        <inkml:traceGroup>
          <inkml:annotationXML>
            <emma:emma xmlns:emma="http://www.w3.org/2003/04/emma" version="1.0">
              <emma:interpretation id="{96ED5847-B849-47B8-A873-8AA603D12B72}" emma:medium="tactile" emma:mode="ink">
                <msink:context xmlns:msink="http://schemas.microsoft.com/ink/2010/main" type="inkWord" rotatedBoundingBox="21066,12208 21107,12530 20747,12575 20706,12254"/>
              </emma:interpretation>
              <emma:one-of disjunction-type="recognition" id="oneOf1">
                <emma:interpretation id="interp1" emma:lang="" emma:confidence="0">
                  <emma:literal>.</emma:literal>
                </emma:interpretation>
                <emma:interpretation id="interp2" emma:lang="" emma:confidence="0">
                  <emma:literal>T</emma:literal>
                </emma:interpretation>
                <emma:interpretation id="interp3" emma:lang="" emma:confidence="0">
                  <emma:literal>-</emma:literal>
                </emma:interpretation>
                <emma:interpretation id="interp4" emma:lang="" emma:confidence="0">
                  <emma:literal>:</emma:literal>
                </emma:interpretation>
                <emma:interpretation id="interp5" emma:lang="" emma:confidence="0">
                  <emma:literal>,</emma:literal>
                </emma:interpretation>
              </emma:one-of>
            </emma:emma>
          </inkml:annotationXML>
          <inkml:trace contextRef="#ctx0" brushRef="#br0" timeOffset="2981.6274">53 1647 6447 0,'0'0'576'0,"0"0"-576"16,0 0 0-16,0-15 0 0,0 15 4544 0,3-17 816 15,0 2 144-15,-3 15 48 0,7-15-3568 0,0 5-720 16,-7 10-144-16,12-9-32 0,-1 3-48 0,-11 6-16 16,0 0 0-16,15 1 0 0,-1 3-144 0,-14-4-48 15,13 10 0-15,-3 3 0 0,-5 1-208 0,1 2-48 16,-3 5-16-16,-1 2 0 0,-2 1-304 0,3-1-48 15,0 1-16-15,-3-2 0 0,-3-4 0 0,0 2-16 16,-1-1 0-16,3-2 0 0,-1-2-176 0,0 0 160 16,2-15-160-16,-3 13 160 0,3-13-160 0,0 0 0 15,0 0 144-15,0 0-144 0,0 0 0 0,0 0 0 0,0 0 0 0,0 0 0 16,0 0-384-16,-5-13 0 16,1 0 0-16,3-3 0 15,1 1-96-15,0-2-16 0,-4-1 0 0,3-2 0 0,-3-4 208 0,1 1 32 0,1 1 16 0,-1 2 0 16,-4-1 416-16,2 5 80 0,3 2 0 0,2 14 16 15,-5-12-112-15,5 12-32 0,0 0 0 0,0 0 0 16,0 0-128-16,0 0-144 0,0 0 144 0,0 0-208 31,-6-5-1824-31,6 5-352 0,0 0-80 0,-12 9-16 0</inkml:trace>
          <inkml:trace contextRef="#ctx0" brushRef="#br0" timeOffset="1503.6319">307 1570 30111 0,'0'0'1344'0,"0"0"256"0,-9 11-1280 0,4 1-320 16,5-12 0-16,-3 14 0 0,3-14 2176 0,0 0 384 0,0 0 64 0,0 0 0 15,0 0-1648-15,0 0-336 16,0 0-64-16,0 0 0 0,0 0-576 0,0 0-192 0,0 0 0 0,0 0 0 31,0 0-224-31,7 11-32 0,-7-11-16 0,0 0 0 0,0 0 272 0,0 0 192 0,0 0-208 0,0 0 80 16,0 0 128-16,0 0 192 0,0 0-32 0,0 0-16 16,13 0-16-16,-13 0 0 0,0 0 0 0,0 0 0 15,0 0-128-15,0 0 0 0,13 4 0 0,-13-4 0 16,0 0 0-16,0 0-144 0,16 10 144 0,-6-2-160 15,-10-8 160-15,0 0-208 0,11 15 80 0,-2-1 128 16,-9-14-144-16,5 13 144 0,-5-13 0 0,7 15 0 16,-7-15 0-16,3 16 0 0,0-5 0 0,-3-11 0 15,-1 16 0-15,-3-5 0 0,-2-1 0 0,-1-1 0 16,-2 1 0-16,-1-2-128 0,-3-1 128 0,-2-2 0 16,-2-2 0-16,-2 1-128 0,1-1 128 0,-4-1 0 15,-3-2 0-15,1 0 144 0,2-2-16 0,2-1 0 0,0-2 64 0,3 0 16 0,2-2 0 0,2 0 0 16,1 1-80-1,12 6-128-15,0 0 176 0,-9-16-176 0,6 0 128 0,3 0-128 16,3-2 0-16,6-1 0 0,4-1 0 0,4 3-304 0,2 2 64 0,2 2 16 0,1-2-32 0,4 1-16 16,2 4 0-16,-1 3 0 0,-2 2 272 15,-1 2 0 1,-1 3-128-16,-4 3 128 0,-4 4 0 0,-1-2 176 16,-14-5-32-16,16 9 0 0,-4 1-144 0,-12-10 160 15,9 13-160-15,-3 1 160 0,-1 2-160 0,-3 3 0 0,-2-1 0 0,-3-1 0 0,-2 0 0 16,-2-2 128-1,-3 0-128-15,-2 0 0 0,-3-4 144 0,0 0-144 0,-2 1 160 0,-2-3-160 0,-1-4 208 0,0-2-48 16,-2-1-16 0,0-2 0-16,-1-4-16 0,4 1-128 0,4-2 192 0,0-2-64 15,-2-1-128-15,2-1 0 0,1-2 0 0,3-1 0 0,1 2 0 0,1-4-176 16,1 1 176-16,3-2-128 16,1-2 128-16,3 2 0 0,1-2 0 0,3 0 0 15,2 0 0-15,4 4 0 0,1-4 128 0,3 2-128 0,2 1 128 0,0 4-128 16,0 3 160-16,2 1-160 15,2 4 0-15,1 2 0 0,0 3 0 0,-1 2 0 0,-2 2 0 16,-2 3-128-16,2 2 128 0,-2 5-208 16,-2 3-48-16,1 4 0 0,-3 3 0 0,-2-2 0 31,-4 0-256-31,-2 0-48 0,-3-1-16 0,-3 1-10784 0,-2 0-2160 0</inkml:trace>
        </inkml:traceGroup>
        <inkml:traceGroup>
          <inkml:annotationXML>
            <emma:emma xmlns:emma="http://www.w3.org/2003/04/emma" version="1.0">
              <emma:interpretation id="{CEB8F26C-581D-4C0B-8140-E91A29635672}" emma:medium="tactile" emma:mode="ink">
                <msink:context xmlns:msink="http://schemas.microsoft.com/ink/2010/main" type="inkWord" rotatedBoundingBox="21599,14157 21633,14426 21114,14490 21081,14222"/>
              </emma:interpretation>
              <emma:one-of disjunction-type="recognition" id="oneOf2">
                <emma:interpretation id="interp6" emma:lang="" emma:confidence="0">
                  <emma:literal>.</emma:literal>
                </emma:interpretation>
                <emma:interpretation id="interp7" emma:lang="" emma:confidence="0">
                  <emma:literal>*</emma:literal>
                </emma:interpretation>
                <emma:interpretation id="interp8" emma:lang="" emma:confidence="0">
                  <emma:literal>B</emma:literal>
                </emma:interpretation>
                <emma:interpretation id="interp9" emma:lang="" emma:confidence="0">
                  <emma:literal>&amp;</emma:literal>
                </emma:interpretation>
                <emma:interpretation id="interp10" emma:lang="" emma:confidence="0">
                  <emma:literal>Q</emma:literal>
                </emma:interpretation>
              </emma:one-of>
            </emma:emma>
          </inkml:annotationXML>
          <inkml:trace contextRef="#ctx0" brushRef="#br0" timeOffset="2384.2253">468 3553 31727 0,'0'0'1408'0,"0"0"288"0,0 0-1360 0,17-6-336 0,3-3 0 0,4 1 0 16,1-1 432-16,4 3 16 0,3-3 0 0,1 2 0 15,1 2-608-15,-1 2-112 0,1 0-32 0,0 1 0 16,-2 2-704-16,-4 2-144 0,-2 1-16 0,-5 4-16 15,-2 0-208-15,-4 1-32 16,-5 2-16-16,-3 3 0 0,-2 3 1136 0,-7-1 304 0,-3 2 0 0,-3-1 0 0,-4 3 1296 0,-3-2 368 16,-5 3 64-16,-2 0 0 0,-2 0-192 0,-1-1-32 15,-2-4-16-15,-1-2 0 0,-3-1-416 0,1-3-96 16,-2-4-16-16,3-2 0 0,4-3-320 0,0-2-80 16,1 4-16-16,4-5 0 0,2-6-160 0,1-1-48 0,2-2 0 0,1 1 0 15,2-1-144-15,2 0-16 16,2-3-16-16,1 1 0 0,0-1-160 0,4 2 160 0,3 13-160 15,0-14 160-15,2-1-32 0,-2 15 0 16,7-15 0-16,1 2 0 0,4 1-128 0,1 3 128 0,-13 9-128 16,20-6 128-16,1 1-128 0,-1 1 0 15,0 3 0-15,2 1 0 0,1 1-160 0,-2 4 160 0,-1 0-208 0,-2 2 80 16,1 2 128-16,-4-1-128 0,-2 0 128 0,-3 1-128 16,-10-9 128-16,11 10-208 0,-11-10 80 0,5 15 128 0,-7 0-288 0,-1-1 64 15,-4-3 16-15,-3 3 0 16,-4-1 208-16,-1-3 0 0,-2-1 0 0,0-1 0 15,-1 1 0-15,-1-3 256 0,1-1-16 0,-1-3-16 16,1-4 160-16,1-1 16 0,2-4 16 0,3-1 0 16,4-2-48-16,1-2-16 0,0 0 0 0,4-1 0 15,1-2-352-15,2 0 0 0,0-1 0 0,4 1 0 16,1-2-256-16,0 2 48 0,3 0 0 0,2 5 0 16,0-2 208-16,2 4-144 0,-12 8 144 0,15-5-128 15,-15 5 128-15,17-2 0 0,-3 2 160 0,-14 0-160 16,15 5 192-16,-4 2-64 0,-2 3-128 0,-1 0 192 0,-8-10-192 0,7 15 0 15,-2-1 128-15,-2-1-128 0,-1 1 0 0,-2-1 0 16,-2 1 0-16,-1 1 0 0,-4-2 0 0,1-1 0 16,6-12 0-16,-14 8 0 0,1 1-208 0,1-4-48 15,-2-4 0-15,-2-2 0 16,-5-3-1792-16,-4-7-384 0</inkml:trace>
        </inkml:traceGroup>
      </inkml:traceGroup>
    </inkml:traceGroup>
  </inkml:traceGroup>
</inkml:ink>
</file>

<file path=ppt/ink/ink16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35.42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9C9C554-DC59-437B-8083-7B8840121225}" emma:medium="tactile" emma:mode="ink">
          <msink:context xmlns:msink="http://schemas.microsoft.com/ink/2010/main" type="writingRegion" rotatedBoundingBox="17611,12327 17514,15149 16816,15125 16912,12303"/>
        </emma:interpretation>
      </emma:emma>
    </inkml:annotationXML>
    <inkml:traceGroup>
      <inkml:annotationXML>
        <emma:emma xmlns:emma="http://www.w3.org/2003/04/emma" version="1.0">
          <emma:interpretation id="{0A71D6D5-EEE7-4919-9999-F80C24DE3E09}" emma:medium="tactile" emma:mode="ink">
            <msink:context xmlns:msink="http://schemas.microsoft.com/ink/2010/main" type="paragraph" rotatedBoundingBox="17611,12327 17514,15149 16816,15125 16912,12303" alignmentLevel="1"/>
          </emma:interpretation>
        </emma:emma>
      </inkml:annotationXML>
      <inkml:traceGroup>
        <inkml:annotationXML>
          <emma:emma xmlns:emma="http://www.w3.org/2003/04/emma" version="1.0">
            <emma:interpretation id="{85C37B2B-30A1-4B94-866B-9FC4D9C02DFE}" emma:medium="tactile" emma:mode="ink">
              <msink:context xmlns:msink="http://schemas.microsoft.com/ink/2010/main" type="line" rotatedBoundingBox="17611,12327 17514,15149 16816,15125 16912,12303"/>
            </emma:interpretation>
          </emma:emma>
        </inkml:annotationXML>
        <inkml:traceGroup>
          <inkml:annotationXML>
            <emma:emma xmlns:emma="http://www.w3.org/2003/04/emma" version="1.0">
              <emma:interpretation id="{EA00E6CF-AE15-45CA-A2CF-072A17039B93}" emma:medium="tactile" emma:mode="ink">
                <msink:context xmlns:msink="http://schemas.microsoft.com/ink/2010/main" type="inkWord" rotatedBoundingBox="17593,12326 17583,12600 17202,12587 17212,12313"/>
              </emma:interpretation>
              <emma:one-of disjunction-type="recognition" id="oneOf0">
                <emma:interpretation id="interp0" emma:lang="" emma:confidence="0">
                  <emma:literal>8</emma:literal>
                </emma:interpretation>
                <emma:interpretation id="interp1" emma:lang="" emma:confidence="0">
                  <emma:literal>.</emma:literal>
                </emma:interpretation>
                <emma:interpretation id="interp2" emma:lang="" emma:confidence="0">
                  <emma:literal>*</emma:literal>
                </emma:interpretation>
                <emma:interpretation id="interp3" emma:lang="" emma:confidence="0">
                  <emma:literal>F</emma:literal>
                </emma:interpretation>
                <emma:interpretation id="interp4" emma:lang="" emma:confidence="0">
                  <emma:literal>:</emma:literal>
                </emma:interpretation>
              </emma:one-of>
            </emma:emma>
          </inkml:annotationXML>
          <inkml:trace contextRef="#ctx0" brushRef="#br0">107 180 14735 0,'0'0'640'0,"0"0"160"0,6-13-640 0,-3-2-160 0,-1-2 0 0,1-2 0 16,0 2 400-16,2 1 48 0,0-3 16 0,0 2 0 16,-1 2 112-16,1 3 32 0,-5 12 0 0,5-10 0 15,-5 10 896-15,0 0 176 0,0 0 48 0,0 0 0 16,15 0 304-16,-15 0 64 0,15 5 16 0,0 2 0 16,-15-7-640-16,21 12-128 0,-5-2-32 0,1 0 0 15,-2-2-576-15,0 4-112 0,1 2-32 0,-3-1 0 16,1 2-208-16,-3-1-64 0,-1-1 0 0,0 1 0 15,-1-1-192-15,-1 1-128 0,-8-14 128 0,5 15-128 16,-5-15 0-16,0 17 0 0,-1-4 0 0,-1-1 0 16,2-12-144-16,-5 12 0 0,5-12 0 0,-10 8 0 0,-2-1 144 0,0-4 0 15,2 2-144-15,-3-3 144 0,-2-2 0 0,1-2 0 16,2-3 0-16,1 0 0 0,-3 0-144 0,2-2 144 16,2 0-192-16,10 7 192 0,-8-11-192 0,1-3 64 15,4-1 128-15,1 0-208 0,2 0 64 0,3 0 16 16,2 0 0-16,4-1 0 0,-1 0 128 0,2 2-192 15,2 2 192-15,2 4-192 0,-1-1 192 0,1 4 0 0,-14 5 0 0,13-3-128 16,-13 3 128-16,13 2 0 0,-13-2 128 0,0 0-128 16,12 8 176-16,-12-8-48 15,12 10 0-15,-4 0 0 0,-8-10-128 0,5 14 0 0,-5-14 144 0,0 15-144 16,-3-2 0-16,3-13 0 16,-7 14 0-16,1-2 0 0,-3-2 0 0,-3 0-128 0,-4-2 128 0,-1-1 0 0,-2-2 0 0,-3 0 0 15,-3-2 0-15,0-1 0 16,3-4 0-16,0 1 176 0,-1-3-176 0,1-1 192 15,2-1-192-15,1-1 0 0,2 0 0 0,2 0 0 16,0-1 208-16,5 0-32 0,10 8-16 0,-5-12 0 16,0-3 48-16,5 0 16 0,3-1 0 0,4 3 0 15,1-1-224-15,6 3 176 0,1-4-176 0,2 3 160 16,0 3-160-16,1 3 160 0,1-3-160 0,-1 4 160 0,1 2 0 16,-3 1 0-16,0 2 0 0,0 2 0 15,1 1-160-15,-2 2 0 0,-15-5 0 0,17 7-176 16,-3 1 176-16,-3 2-192 0,-2 2 192 0,-2 0-192 0,-7-12-32 0,5 17-16 15,-4-2 0-15,-1-15 0 16,0 15 240-16,-1-1 0 0,1-14 0 0,-7 10-144 16,7-10 144-16,-10 8 0 0,0-1 0 0,10-7 128 15,-14 2-128-15,2-2 0 0,-1-2 0 0,0-2 128 0,-1-1-128 0,1 0-160 16,-3 0 160-16,5-1-208 0,2-4 208 0,3 1 0 0,-3-1 0 16,6 0-144-16,1-2 144 0,2 0 0 0,0 12 0 15,5-11 0-15,2-1 0 0,3 5-208 16,-10 7 80-16,17-5 128 0,0 2-336 0,-1 3 48 15,3 3 16-15,-1 2 0 16,-1 2-1040-16,0-2-208 0,0 0-32 0</inkml:trace>
        </inkml:traceGroup>
        <inkml:traceGroup>
          <inkml:annotationXML>
            <emma:emma xmlns:emma="http://www.w3.org/2003/04/emma" version="1.0">
              <emma:interpretation id="{2E7AB632-F148-48FC-A818-902149F6A500}" emma:medium="tactile" emma:mode="ink">
                <msink:context xmlns:msink="http://schemas.microsoft.com/ink/2010/main" type="inkWord" rotatedBoundingBox="17556,13922 17514,15149 16816,15125 16858,13898"/>
              </emma:interpretation>
            </emma:emma>
          </inkml:annotationXML>
          <inkml:trace contextRef="#ctx0" brushRef="#br0" timeOffset="1051.1387">-343 1636 10127 0,'0'0'448'0,"0"0"96"0,-9 8-544 0,9-8 0 16,0 0 0-16,0 0 0 0,0 0 4352 0,0 0 752 16,0 0 144-16,0 0 48 0,0 0-4432 0,7-12-864 15,0 0-208-15,3 4-32 0,0 1 240 0,-10 7 0 16,15-6-160-16,-2 0 160 0,1 3 320 0,1 1 128 16,0 1 16-16,2 1 16 0,1 0 496 0,3 0 112 15,1-2 0-15,1 4 16 0,4 1-32 0,-2 0-16 0,2 1 0 0,2 1 0 16,-1 0-240-16,1 2-48 0,-2-2-16 0,0 0 0 15,1 2-320-15,-1-1-64 0,0 1-16 0,-2 1 0 16,-6 1-160-16,0 1-16 0,-1 0-16 0,-1 0 0 0,-2 2 0 0,-3 0 0 0,-4-2 0 0,1 7 0 16,-3 3 272-16,-1 5 48 15,-3 4 16-15,-2 4 0 16,-2 4-48-16,-1 2 0 0,-2 0 0 0,-2 1 0 16,0 2-80-16,-1 0-32 0,-4-3 0 0,2 0 0 15,2-2-112-15,-1 1-32 0,-1 3 0 0,4-1 0 0,1-1-192 16,-1 4 0-16,3 6 0 0,1 3 0 0,1 1 0 15,-1-3 0-15,2-5 0 0,0-4 0 16,0-6 0-16,3-6 0 0,1-6 0 0,-1-4 0 16,1-4-272-16,-4-15-112 0,10 8 0 0,-10-8-16 15,13 4-1072-15,1-8-224 0,-1-4-32 0,0-4-16 32,1-5-1632-32,-1-3-320 0</inkml:trace>
        </inkml:traceGroup>
      </inkml:traceGroup>
    </inkml:traceGroup>
  </inkml:traceGroup>
</inkml:ink>
</file>

<file path=ppt/ink/ink16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29.27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AEBB798-8770-4105-A253-18AF80A1B607}" emma:medium="tactile" emma:mode="ink">
          <msink:context xmlns:msink="http://schemas.microsoft.com/ink/2010/main" type="writingRegion" rotatedBoundingBox="16686,10289 18086,10289 18086,11248 16686,11248"/>
        </emma:interpretation>
      </emma:emma>
    </inkml:annotationXML>
    <inkml:traceGroup>
      <inkml:annotationXML>
        <emma:emma xmlns:emma="http://www.w3.org/2003/04/emma" version="1.0">
          <emma:interpretation id="{F0097EA3-5710-49C9-BF4C-478A2EC602C1}" emma:medium="tactile" emma:mode="ink">
            <msink:context xmlns:msink="http://schemas.microsoft.com/ink/2010/main" type="paragraph" rotatedBoundingBox="16686,10289 18086,10289 18086,11248 16686,11248" alignmentLevel="1"/>
          </emma:interpretation>
        </emma:emma>
      </inkml:annotationXML>
      <inkml:traceGroup>
        <inkml:annotationXML>
          <emma:emma xmlns:emma="http://www.w3.org/2003/04/emma" version="1.0">
            <emma:interpretation id="{990C86FE-8702-4932-A3D2-798E82FB9B1F}" emma:medium="tactile" emma:mode="ink">
              <msink:context xmlns:msink="http://schemas.microsoft.com/ink/2010/main" type="line" rotatedBoundingBox="16686,10289 18086,10289 18086,11248 16686,11248"/>
            </emma:interpretation>
          </emma:emma>
        </inkml:annotationXML>
        <inkml:traceGroup>
          <inkml:annotationXML>
            <emma:emma xmlns:emma="http://www.w3.org/2003/04/emma" version="1.0">
              <emma:interpretation id="{ABC3C81E-9941-47B1-B71D-149F15D468CA}" emma:medium="tactile" emma:mode="ink">
                <msink:context xmlns:msink="http://schemas.microsoft.com/ink/2010/main" type="inkWord" rotatedBoundingBox="16686,10289 18086,10289 18086,11248 16686,11248"/>
              </emma:interpretation>
            </emma:emma>
          </inkml:annotationXML>
          <inkml:trace contextRef="#ctx0" brushRef="#br0">180 59 37263 0,'0'0'1648'0,"0"0"336"0,0 0-1584 0,0 0-400 0,0 0 0 0,0 0 0 16,0 0 592-16,0 0 48 0,0 0 0 0,0 0 0 16,-10 2-640-16,10-2-192 0,0 0 0 0,-10 5 0 31,10-5-176-31,-12 7-32 0,0-1-16 0,2 3 0 0,-2 6 256 0,1 3 160 0,-1 2-192 0,3 2 192 0,-1 5 0 16,4 0 144-16,-1 5 16 0,2-2 0 15,1 1 80-15,3-3 16 0,1-2 0 0,3-3 0 16,0-1-256-16,4-3 144 0,3-4-144 0,2-4 128 0,2-2-128 0,1-2 0 15,2-6 0-15,1-1-176 0,2-1-112 0,2-6-32 16,2-3 0-16,-1-2 0 16,2 0-80-16,-1-3-32 0,0-3 0 0,-1-3 0 0,2 1 128 0,1 0 32 15,-3-2 0-15,-3 0 0 0,-5-1 272 0,-3-1 0 0,-2 1 128 0,-5-1-128 0,-3-1 560 32,-5 1 16-32,-7 1 0 0,-2 2 0 0,-3 5-48 0,-7 1 0 15,-7 1 0-15,-4-1 0 0,-4 1-528 0,-6 3 0 16,-4 2 0-16,-1 4 0 15,-5 2-1440-15,-4 1-352 0,-5 2-64 0</inkml:trace>
          <inkml:trace contextRef="#ctx0" brushRef="#br0" timeOffset="-401.4104">-655-266 1839 0,'-10'19'160'0,"4"-7"-160"16,-1-2 0-16,-2 5 0 0,-2 5 2400 0,-1-1 448 16,0-1 96-16,-1 2 0 0,-2 2-1328 0,-1 0-272 0,-2 0-48 0,1 3-16 15,0 0 96-15,0-1 16 16,-3-2 0-16,3 1 0 0,2 3 0 0,3 4 0 0,2 0 0 0,2 2 0 16,1 2-144-16,4-2-32 0,1 3 0 0,4-1 0 15,1-2-384-15,4 1-64 0,1 3-32 0,4-4 0 16,3-4-352-16,2 1-64 0,2-4 0 0,1-1-16 15,2-6-112-15,0 1-32 0,1-3 0 0,1 1 0 16,-1-2-160-16,2-1 0 0,-1-1 144 0,1-1-144 0,1-3 0 0,-1-1 0 16,0-3 0-16,0-2 0 15,0-3 0-15,1-1 0 0,-3-3 0 0,-1 1-128 16,-3-2 128-16,-3-2 0 0,0 0 0 0,-1-1 0 16,-2 0 0-16,-3-1 144 0,-10 9-144 0,9-12 160 15,-9 12-32-15,5-15 0 0,-7 0 0 0,-1 3 0 0,-4-1 48 0,-1 1 0 16,-4-1 0-16,-2-1 0 0,-1-1 0 0,-2 2 0 15,-1-3 0-15,-1 3 0 0,1 0-176 0,-1-3 0 16,3 0 0-16,-1 0 128 16,0 6-128-16,2 2 0 0,-2 1-160 0,0 6 160 0,0 2-288 0,0 6 32 15,-1 1 16-15,-1 4 0 0,-2 2-80 0,-3 2-32 16,-1 3 0-16,-1-1 0 16,1 1-512-16,-2-1-96 0,0 1-32 0,2-2 0 0,3-2-544 15,5 0-128-15,4-3 0 0</inkml:trace>
        </inkml:traceGroup>
      </inkml:traceGroup>
    </inkml:traceGroup>
  </inkml:traceGroup>
</inkml:ink>
</file>

<file path=ppt/ink/ink16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26.54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27389CB-D8B4-4D33-B117-7C9E21198AEC}" emma:medium="tactile" emma:mode="ink">
          <msink:context xmlns:msink="http://schemas.microsoft.com/ink/2010/main" type="writingRegion" rotatedBoundingBox="12833,10838 15224,10185 15860,12515 13469,13168"/>
        </emma:interpretation>
      </emma:emma>
    </inkml:annotationXML>
    <inkml:traceGroup>
      <inkml:annotationXML>
        <emma:emma xmlns:emma="http://www.w3.org/2003/04/emma" version="1.0">
          <emma:interpretation id="{0D19CE94-6584-4BF2-BFB5-54AE21D68D37}" emma:medium="tactile" emma:mode="ink">
            <msink:context xmlns:msink="http://schemas.microsoft.com/ink/2010/main" type="paragraph" rotatedBoundingBox="13204,10664 14987,10466 15061,11136 13278,11334" alignmentLevel="1"/>
          </emma:interpretation>
        </emma:emma>
      </inkml:annotationXML>
      <inkml:traceGroup>
        <inkml:annotationXML>
          <emma:emma xmlns:emma="http://www.w3.org/2003/04/emma" version="1.0">
            <emma:interpretation id="{122F7245-C991-43B7-8FFB-BABD511BA76F}" emma:medium="tactile" emma:mode="ink">
              <msink:context xmlns:msink="http://schemas.microsoft.com/ink/2010/main" type="line" rotatedBoundingBox="13204,10664 14987,10466 15061,11136 13278,11334"/>
            </emma:interpretation>
          </emma:emma>
        </inkml:annotationXML>
        <inkml:traceGroup>
          <inkml:annotationXML>
            <emma:emma xmlns:emma="http://www.w3.org/2003/04/emma" version="1.0">
              <emma:interpretation id="{C00AF2AC-EBEF-497B-BB53-E8AED9678356}" emma:medium="tactile" emma:mode="ink">
                <msink:context xmlns:msink="http://schemas.microsoft.com/ink/2010/main" type="inkWord" rotatedBoundingBox="13204,10664 14987,10466 15061,11136 13278,11334"/>
              </emma:interpretation>
              <emma:one-of disjunction-type="recognition" id="oneOf0">
                <emma:interpretation id="interp0" emma:lang="" emma:confidence="1">
                  <emma:literal/>
                </emma:interpretation>
              </emma:one-of>
            </emma:emma>
          </inkml:annotationXML>
          <inkml:trace contextRef="#ctx0" brushRef="#br0">180 10 26783 0,'-27'8'1184'0,"14"-3"240"0,-4 1-1136 0,0 0-288 0,2-1 0 0,2-1 0 0,13-4 1200 0,0 0 176 15,0 0 32-15,0 0 16 0,0 0-720 0,0 0-160 16,0 0-32-16,0 0 0 0,0 0-192 0,0 0-64 15,0 0 0-15,10-9 0 0,-2 3-128 0,2-1-128 16,0 0 144-16,4 2-144 0,-1 2 128 0,2-1-128 16,2 3 0-16,0-1 144 0,-2 2 112 0,2 0 32 0,0 2 0 0,0 1 0 15,0 2 160-15,-1 0 48 0,1 0 0 0,-2 0 0 16,1 2-208-16,-3 1-32 16,0 1-16-16,-1 1 0 0,-2 0-240 0,-10-10 144 15,14 13-144-15,-6-1 128 0,-8-12-128 0,7 14 0 0,-7-14 0 0,3 15 0 16,-3-2 0-16,0-13 0 0,0 0 0 0,-6 15 0 15,-1-3 0-15,-2-2-192 0,1 0 64 16,-2-1 128-16,-2-3-160 0,0 1 160 0,-1-2 0 0,1 0-144 0,0 2 144 0,2 0 0 16,0-2 0-16,10-5 0 15,-12 7 0-15,12-7 0 0,-10 10 0 0,4 0 0 0,6-10 0 0,-4 15 0 16,2-2 0-16,6 2 0 0,-1-1-144 0,2 1 144 16,0 0-160-16,4 0 160 0,-1 1-128 0,4-1 128 15,1-2 0-15,1 4-144 16,1-2 144-16,2 0 0 0,0-1-144 0,1-1 144 15,1 1 0-15,1-1 0 0,0-1 0 0,-1 0 0 16,-3-2 0-16,-2 0 0 0,-4-2 0 0,-10-8 0 16,7 10 0-16,-7-10 0 0,0 0 0 0,0 0 0 15,-4 10 0-15,4-10 0 0,-10 11 0 0,-2-5 128 16,-4-1-128-16,-1-1 0 0,-2-1 0 0,-3 2 0 16,1-2 0-16,-3-1 0 0,-3 0 0 0,0-1 0 0,0 3 0 15,0-1 192-15,-1 1-192 0,1-1 192 16,-2-1-64-16,2-1 0 0,2 1 0 0,1-2 0 0,3-2-128 0,-1-1-144 0,-2-2 144 0,6 0-208 31,2-4-1696-31,8 1-336 0,1 0-64 0</inkml:trace>
          <inkml:trace contextRef="#ctx0" brushRef="#br0" timeOffset="572.6234">527-72 8287 0,'0'0'736'0,"0"0"-592"0,13 6-144 0,4-1 0 15,2-3 5344-15,4-2 1040 0,3-2 208 0,0-1 32 16,1-2-5056-16,0 0-1008 0,-1-2-208 0,-1 0-32 16,-2 1-320-16,-1 1-256 0,-2 0 64 0,-1 1 0 15,-2 1-288 1,-4 3-48-16,-13 0-16 0,15 3 0 0,-15-3 416 0,14 7 128 0,-14-7 0 0,10 12 0 0,-10-12 512 15,10 15 192-15,-2-2 64 0,1 3 0 0,-9-16 0 0,8 20 16 16,-4 0 0-16,1 2 0 0,0-2-288 0,0 2-64 16,-2 1-16-16,0-2 0 0,-1-3-224 0,0 1-64 15,-2-1 0-15,0-1 0 0,-2-2-128 0,0 0 0 16,-3-1 0-16,0 1 0 0,-3 0 0 0,0 0 0 16,-4 0 128-16,0 2-128 0,-3 2 0 0,0-1 0 0,0-1 0 0,-2 0 0 15,-3 0 0-15,1-1 192 16,1 1-192-16,1-2 192 0,0 0 128 0,3-1 16 0,3-6 16 0,11-8 0 0,0 0-16 0,0 0 0 31,0 0 0-31,0 0 0 0,15 9-96 0,5-4-32 0,4-7 0 0,4 0 0 16,6-3-48-16,8-3-16 0,5-2 0 0,7 0 0 0,6-2-144 0,6 0 0 15,3-1 0-15,5-1 0 16,0-1-320-16,-3-3-64 0,-7-4 0 0,-4-2 0 16,-3 1-1536-16,-4-3-320 15,11-11-64-15,-21 2-16 0</inkml:trace>
        </inkml:traceGroup>
      </inkml:traceGroup>
    </inkml:traceGroup>
    <inkml:traceGroup>
      <inkml:annotationXML>
        <emma:emma xmlns:emma="http://www.w3.org/2003/04/emma" version="1.0">
          <emma:interpretation id="{0731D2BA-0D21-4BA9-8B95-EBF934F4E2C1}" emma:medium="tactile" emma:mode="ink">
            <msink:context xmlns:msink="http://schemas.microsoft.com/ink/2010/main" type="paragraph" rotatedBoundingBox="13197,12173 15589,11520 15860,12515 13469,13168" alignmentLevel="1"/>
          </emma:interpretation>
        </emma:emma>
      </inkml:annotationXML>
      <inkml:traceGroup>
        <inkml:annotationXML>
          <emma:emma xmlns:emma="http://www.w3.org/2003/04/emma" version="1.0">
            <emma:interpretation id="{827EB8F9-9294-424E-911D-93FFEA49D40F}" emma:medium="tactile" emma:mode="ink">
              <msink:context xmlns:msink="http://schemas.microsoft.com/ink/2010/main" type="inkBullet" rotatedBoundingBox="13349,12732 14068,12535 14077,12569 13359,12766"/>
            </emma:interpretation>
            <emma:one-of disjunction-type="recognition" id="oneOf1">
              <emma:interpretation id="interp1" emma:lang="" emma:confidence="0">
                <emma:literal>-</emma:literal>
              </emma:interpretation>
            </emma:one-of>
          </emma:emma>
        </inkml:annotationXML>
        <inkml:trace contextRef="#ctx0" brushRef="#br0" timeOffset="14134.313">78 2059 33279 0,'0'0'1472'0,"0"0"320"0,0 0-1440 0,8 10-352 0,-8-10 0 0,14 7 0 15,-14-7 928-15,16 4 112 0,1-4 32 0,0-4 0 16,0-1-800-16,0-2-144 0,0 1-128 0,-1-3 144 16,1 1-144-16,0 3 0 0,2 1 144 0,-1-1-144 0,1-1 240 0,2-1-32 15,5 0 0-15,1-1 0 16,1-1 160-16,4 1 16 0,2-2 16 0,1 1 0 15,0-1-208-15,2 2-32 0,1 0-16 0,-1-1 0 16,0 2-144-16,-4-1-224 0,-6 0 48 0,-2-3-11664 16,-1 3-2352-16</inkml:trace>
      </inkml:traceGroup>
      <inkml:traceGroup>
        <inkml:annotationXML>
          <emma:emma xmlns:emma="http://www.w3.org/2003/04/emma" version="1.0">
            <emma:interpretation id="{7627D2DE-8D1A-43EB-A096-7F2D4A20AD11}" emma:medium="tactile" emma:mode="ink">
              <msink:context xmlns:msink="http://schemas.microsoft.com/ink/2010/main" type="line" rotatedBoundingBox="14243,11887 15589,11520 15860,12515 14514,12882"/>
            </emma:interpretation>
          </emma:emma>
        </inkml:annotationXML>
        <inkml:traceGroup>
          <inkml:annotationXML>
            <emma:emma xmlns:emma="http://www.w3.org/2003/04/emma" version="1.0">
              <emma:interpretation id="{6B5BCCFC-0694-490B-9BCE-CC7C32476DD5}" emma:medium="tactile" emma:mode="ink">
                <msink:context xmlns:msink="http://schemas.microsoft.com/ink/2010/main" type="inkWord" rotatedBoundingBox="14243,11887 15589,11520 15860,12515 14514,12882"/>
              </emma:interpretation>
              <emma:one-of disjunction-type="recognition" id="oneOf2">
                <emma:interpretation id="interp2" emma:lang="" emma:confidence="1">
                  <emma:literal/>
                </emma:interpretation>
              </emma:one-of>
            </emma:emma>
          </inkml:annotationXML>
          <inkml:trace contextRef="#ctx0" brushRef="#br0" timeOffset="16323.9778">1568 1311 911 0,'0'0'0'0,"0"0"0"16,0 0 0-16,0 0 0 0,0 0 2432 0,0 0 384 16,0 0 96-16,0 0 16 0,0 0-1760 0,0 0-336 15,16 0-80-15,-16 0-16 0,13-2-240 0,-13 2-48 16,12-3-16-16,-12 3 0 0,13-2 320 0,-13 2 64 15,0 0 16-15,0 0 0 0,0 0 576 0,0 0 112 16,0 0 16-16,14 5 16 0,-14-5-96 0,0 0-32 0,0 0 0 0,0 0 0 16,12 8-416-16,-1-1-96 0,-11-7-16 0,0 0 0 15,14 3-544-15,3 1-112 0,3-2-32 0,3-1 0 16,3-1-208-16,4 2 0 0,4 1 0 0,4-3 0 16,4-1-320-16,4-3 0 0,2 1 0 0,0-1-9328 15,-6 1-1872-15</inkml:trace>
          <inkml:trace contextRef="#ctx0" brushRef="#br0" timeOffset="15231.4524">1644 1333 1839 0,'0'0'0'0,"0"0"160"0,-5 13-160 0,5-13 0 0,0 0 0 0,0 0 0 16,0 0 8256-16,0 0 1632 0,-2 13 320 0,2-13 64 15,0 0-7968-15,0 0-1584 0,0 0-320 0,-5 12-64 16,5-12-528-16,-6 12-128 0,-3-2 0 0,3 2-16 31,-3 0-80-31,-1 1-16 0,2 1 0 0,-1 1 0 0,1 0 432 0,1 3 0 0,0 1 0 0,2-2 0 16,2 0 0-16,1-2 192 0,2 0 0 0,5 0-16 15,-5-15-48-15,10 17-128 0,4 0 192 0,3-2-64 16,-1-3-128-16,5-2 128 0,1-2-128 0,3-1 128 16,2-1-128-16,1 3 0 0,3-1 0 0,1 1 128 15,1-1-128-15,1 2 0 0,-1 0 0 0,1 2 0 0,-2-2 0 0,-2 0 0 16,-3 0 0-16,-1 0 0 0,-1 2 0 0,-2 0 0 16,-4 0 0-16,-1-2 128 0,-1-2-128 0,-3 2 0 15,-4 1 0-15,-10-11 128 0,8 13-128 0,-1-1 0 16,-7-12 144-16,0 13-144 0,-3 1 128 0,-3-3-128 0,0 1 128 0,-8 0-128 15,-6 0 0-15,-2-4 0 16,0 1 0-16,-3-3 0 0,-5 1-160 0,0 0-48 16,1-2-16-16,-3-2 0 0,0 2 224 0,0-1-176 0,2-3 176 0,5 1-160 15,-2-2 160-15,1 0 0 0,1 0 128 0,3-3-128 16,4-1 336-16,1 1 0 16,0-2 0-16,4-2 0 0,1-1 80 0,3-1 16 15,3-2 0-15,2-1 0 0,1 0-208 0,1-2-32 0,4 1-16 0,3 0 0 16,2-1-176-16,1 1 192 0,2-1-192 0,4 1 192 15,1-2-64-15,5-2 0 0,4 2 0 0,3-2 0 16,-1 0 64-16,6-2 0 0,0-2 0 0,4-3 0 16,2-3-192-16,1-1 0 0,1-3 0 0,1-1 0 15,-1-3 0-15,-3-4 0 0,-5-1 0 0,-3 1 0 16,-2 2-144-16,-4 2 144 0,-1-1-192 0,-3 3 192 16,-2 1 0-16,-2 2 0 0,0 3 0 0,-2 3 0 15,-1 4 0-15,-2 3 0 0,0 2 0 0,-1 3 0 16,-9 12 0-16,5-12 0 0,-2 2 0 0,-3 0-160 31,0 10-1952-31,2-15-400 0</inkml:trace>
          <inkml:trace contextRef="#ctx0" brushRef="#br0" timeOffset="14544.7866">1114 1176 15663 0,'0'0'1392'0,"0"0"-1120"0,0 0-272 0,0 0 0 16,0 0 4672-16,2 15 864 0,-2-15 176 0,0 0 48 16,5 15-3632-16,0-1-720 0,-5-14-128 0,5 17-48 15,-2-2-624-15,1 2-128 0,-4-1-32 0,1 3 0 16,1 1-32-16,0 5-16 0,-1 7 0 0,-1 5 0 16,-1 9 160-16,1 3 16 0,0 1 16 0,0-1 0 15,-2-4-384-15,2-4-80 0,0-1 0 0,2-3-128 16,1-2 128-16,1-1-128 0,1 0 0 0,1-2 0 15,3-5 0-15,1-2 0 0,2-3 128 0,3 1-128 16,0 1 0-16,2-2 0 0,1-4 0 0,2-1 0 16,2-5 0-16,-2-4 0 0,-1-1 0 0,-1-2 0 15,1-3-320-15,-4-2-80 16,-1 0-16-16,-4-4 0 0,0-2-3072 0,-10 6-608 0</inkml:trace>
        </inkml:traceGroup>
      </inkml:traceGroup>
    </inkml:traceGroup>
  </inkml:traceGroup>
</inkml:ink>
</file>

<file path=ppt/ink/ink16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24.20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A26B5DD4-B484-4105-9848-6A8796277E07}" emma:medium="tactile" emma:mode="ink">
          <msink:context xmlns:msink="http://schemas.microsoft.com/ink/2010/main" type="inkDrawing" rotatedBoundingBox="9820,10286 23567,11816 22985,17048 9238,15518" semanticType="callout" shapeName="Other">
            <msink:sourceLink direction="to" ref="{A7C37CF3-D8D3-4FAA-816D-7519D62EFF81}"/>
            <msink:sourceLink direction="from" ref="{9D99DA7D-8851-45FB-BD37-68A5862685DD}"/>
            <msink:destinationLink direction="with" ref="{D0560C02-56B5-4BB5-AF76-A84D52662979}"/>
          </msink:context>
        </emma:interpretation>
      </emma:emma>
    </inkml:annotationXML>
    <inkml:trace contextRef="#ctx0" brushRef="#br0">58 0 10127 0,'0'0'448'0,"0"0"96"0,-12 8-544 0,12-8 0 0,-11 7 0 0,1 0 0 15,10-7 4032-15,0 0 704 0,0 0 144 0,0 0 32 16,-9 7-2992-16,9-7-576 0,0 0-128 0,0 0-32 15,0 0-480-15,-5 11-80 0,5-11-32 0,-3 12 0 16,3-12-32-16,-2 14-16 0,2-14 0 0,0 13 0 16,0-13 96-16,2 17 0 0,-1 0 16 0,1 3 0 15,1-2-240-15,-1 3-48 0,-2 2-16 0,-2 7 0 16,2 7-32-16,0 7 0 0,-1 7 0 0,-1 11 0 16,-1 12-112-16,-1 3-16 0,1 1-16 0,3-3 0 0,0-4-176 0,0 7 128 15,0 2-128-15,0 13 128 0,2 11-128 0,1-3 128 0,2-3-128 16,2-11 128-16,0-9 240 0,1 2 32 15,2 1 16-15,0 3 0 0,-3 5 224 0,0-6 32 16,1-7 16-16,2-7 0 0,-3-11-320 0,1-2-64 16,-1-6-16-16,0 6 0 0,-2 0-288 0,2 7 160 15,-1 8-160-15,1 0 128 0,-2-2-128 0,0-5 0 0,0-4 0 16,2-4 0-16,0-4 128 0,-1-2-128 16,1-1 128-16,3 2-128 0,-1 3 224 0,1 3-32 0,1 5-16 0,5-1 0 15,-1-1 48-15,2-4 16 16,3-6 0-16,2-1 0 0,3-4-96 0,0 1-16 0,0 1 0 0,-1-2 0 15,1-4-128-15,-1 7 0 0,-2 5 144 16,-1 0-144-16,0 0 0 0,-6-5 0 0,-7-4 0 0,-3-5 0 31,-5-5-432-31,-5-6-48 0,-7-4-16 0,-3-7 0 16,-2-6-2448-16,-1-4-480 0,-2-5-96 0</inkml:trace>
    <inkml:trace contextRef="#ctx0" brushRef="#br0" timeOffset="3475.0476">317 3631 18431 0,'-5'3'1632'0,"0"1"-1312"0,5-4-320 0,0 0 0 16,0 0 3472-16,0 0 624 0,0 0 128 0,0 0 32 0,0 0-3248 0,22-10-656 16,-5-2-128-16,-17 12-32 15,17-12-192-15,-17 12 0 0,0 0 0 0,0 0 0 16,0 0 0-16,0 0 0 0,0 0 0 0,0 0 0 15,-9 0 464-15,-4 7 48 0,-2 1 16 0,0 6 0 16,-2 4 368-16,-3 6 64 0,1-1 0 0,2 4 16 16,-3 0-112-16,3 10-32 0,2 8 0 0,3 6 0 0,2 3 0 0,5 1-16 15,0 1 0-15,5-4 0 0,2-3-176 0,3-2-48 0,3-2 0 0,6 1 0 16,-1 3-240-16,7 1-48 16,6 6-16-16,-1 1 0 0,0 5-288 0,2-3 128 15,-2-4-128-15,0-6 0 0,-1-5 0 0,-2-2 0 16,-5-5 0-16,-2-3 0 0,-5-6 0 0,-3 3 0 0,-2-3 0 15,-2 1 0-15,0-2 128 0,-3 0-128 16,-1 1 0-16,-1-3 0 0,0-1 0 0,1 0 0 16,-3-1 0-16,3-1 0 0,1-2 128 0,0-1-128 0,1-6 0 0,3-3 0 15,-4-10 0-15,0 0 128 0,0 0-128 0,12 10 0 16,-1-1 208-16,-11-9-64 0,0 0-16 0,17 8 0 0,-3-3 0 0,-14-5-128 16,0 0 192-16,16 4-64 15,-16-4-128-15,16 6 0 0,-16-6 144 0,0 0-144 16,0 0 0-16,0 0 0 0,13 9 0 0,-13-9 128 15,12 8-128-15,-12-8 0 0,13 10 0 0,2-1 0 16,-1-1 0-16,1-1 0 0,2-2 0 0,3 0 0 16,2-2 0-16,5 1 0 0,1-3 0 0,3 3 0 0,1-4 0 15,5 0 0-15,5 0 0 0,1 0 0 16,3 0 0-16,1 1 0 0,2-1 0 0,1 0 128 16,4 0-128-16,0 4 0 0,0-1 0 0,1 0 0 15,3-1 0-15,-3 3 0 0,-3-1 0 0,5-1 0 16,-1 0 0-16,1 2 0 0,0 2 0 0,2 1 128 0,0 3-128 0,5-3 0 15,2 0 0-15,-1 1 0 0,-1-1 0 0,2 1 128 16,3-1-128-16,2 2 0 0,1 2 0 0,4 0 0 16,-1-2 0-16,6 0 0 0,3-2 128 0,-1-1-128 15,-6-4 128-15,4 2-128 0,1 1 0 0,1-1 144 16,2 1-144-16,5-1 0 0,4-1 160 0,-2-3-160 16,1-2 128-16,0 1-128 0,1 1 128 0,3 4-128 15,-2-1 0-15,0-1 128 0,0-1-128 0,-3 1 0 0,-1 1 0 0,0 1 0 16,-5 0 0-16,0 1 0 15,-1 1 128-15,3 0-128 0,-1-2 0 0,1 0 0 16,-4-2 0-16,0-1 0 0,2-2 0 0,3 0 0 16,2-2 0-16,3-4 128 0,0-5 0 0,4-2-128 15,3 0 192-15,0-1-64 0,1 1-128 0,3-2 0 16,2-2 0-16,1 0 0 0,-5-2 0 0,-2 3 0 0,-2 0 0 0,2 6 0 16,0-1 0-16,-5 0 0 0,-4 1 0 0,-4 0 0 0,-2 2 0 15,-6 3 0-15,0 1 0 0,-5 1 0 16,1 1 0-16,-2 2 0 0,0 4 0 0,-5-3 0 15,-5-1 0-15,2-1 0 0,3-1 0 0,0-1 0 16,3-1 0-16,0-1 0 0,4-1 0 0,1-3 0 16,4-3 0-16,-2-1 0 0,-1-4 0 0,-1-1 0 0,2-3 0 0,-2 1 0 15,1 2 0-15,1 1 0 16,0 0 0-16,0 2-176 0,-3 0 176 0,-1 1-192 16,0 1 192-16,-3 1 0 0,-1 4-144 0,-2 1 144 0,-4 0 0 0,2 2 0 15,2-2 0-15,-1 1 0 16,-3-3 0-16,1 2 0 0,0 1 0 0,-1-1 0 15,1-1 0-15,-1 1 0 0,1 0 0 0,-2 0 0 0,-3 1-128 0,-1 1 128 16,-1 0 0-16,-2-2 0 0,-3-2 0 0,0 1 0 16,1-2-144-16,3 0 144 0,2 0 0 0,2 1 0 15,2 1 0-15,2-2 0 0,0-2 0 0,-1 0-128 0,1-5 128 0,-2 4 0 16,-5 0-160 0,0 1 32-16,-2 0 0 0,-2 4 0 0,1 1-64 0,-4 2-16 15,-2 1 0-15,-1 1 0 0,-2 3 208 0,-1 3-176 16,-2-1 176-16,-4 0-160 0,4 1 160 0,-2 2 144 0,0-1-16 15,3 1-128-15,1 0 208 0,4 1-64 16,2-1-16-16,0 2 0 0,1-2-128 0,-1-1 0 16,2 2 0-16,-2-1 0 0,-2-1 0 0,-3-3 0 15,-1 3 0-15,-6-1 0 0,-6 1 0 0,-2 1 0 16,-4-4 0-16,-1-1 0 0,-3 0 0 0,-1 2 0 0,-2-4 0 0,0 2 0 16,0 0 0-16,1-1 0 0,1-1 0 0,1 2 0 15,1 0 0-15,0 0 0 0,0-3 0 0,2-3 0 16,-1 3-224-16,-1 0 80 0,0-4 16 0,2 0 0 31,0-5-320-31,-2 1-64 0,0-1-16 0,-1-5 0 16,-2 0-1120-16,-2-6-208 0,0-3-64 0,-5-4-11248 0,-1-3-2256 0</inkml:trace>
    <inkml:trace contextRef="#ctx0" brushRef="#br0" timeOffset="3847.2596">13377 3675 31263 0,'0'0'1392'0,"0"0"272"0,-5 13-1328 0,5-13-336 16,0 15 0-16,0-1 0 0,0-14 1952 0,3 15 320 16,-3-15 64-16,0 0 16 0,0 0-1136 0,5 17-208 15,1-2-48-15,-3-2-16 0,-3 2-672 0,0 6-128 16,2 2-16-16,-1 6-128 0,-1 6 128 0,0 4-128 16,0 1 0-16,0 4 0 0,-1 1 128 0,-1 1-128 15,0-2 0-15,2-1 0 0,4-1 256 0,-1 2 0 0,0 2 0 0,1 4 0 16,1 2 208-16,-2 5 48 0,-1 6 0 0,-2-6 0 15,-2-8-208-15,0-7-48 0,-3-9 0 0,-1-6 0 16,-3-7-432-16,-3-9-80 0,-3-10-32 0,-7-9-20496 0</inkml:trace>
  </inkml:traceGroup>
</inkml:ink>
</file>

<file path=ppt/ink/ink16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46.35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1E640E92-0C84-4B54-8CE0-9E262A572D27}" emma:medium="tactile" emma:mode="ink">
          <msink:context xmlns:msink="http://schemas.microsoft.com/ink/2010/main" type="writingRegion" rotatedBoundingBox="10819,13976 11575,13976 11575,14938 10819,14938"/>
        </emma:interpretation>
      </emma:emma>
    </inkml:annotationXML>
    <inkml:traceGroup>
      <inkml:annotationXML>
        <emma:emma xmlns:emma="http://www.w3.org/2003/04/emma" version="1.0">
          <emma:interpretation id="{7B00C24E-BD23-4F43-8169-E8AFF610F706}" emma:medium="tactile" emma:mode="ink">
            <msink:context xmlns:msink="http://schemas.microsoft.com/ink/2010/main" type="paragraph" rotatedBoundingBox="10819,13976 11575,13976 11575,14938 10819,14938" alignmentLevel="1"/>
          </emma:interpretation>
        </emma:emma>
      </inkml:annotationXML>
      <inkml:traceGroup>
        <inkml:annotationXML>
          <emma:emma xmlns:emma="http://www.w3.org/2003/04/emma" version="1.0">
            <emma:interpretation id="{677581C2-F864-46C0-81DA-8D22F72A4D2D}" emma:medium="tactile" emma:mode="ink">
              <msink:context xmlns:msink="http://schemas.microsoft.com/ink/2010/main" type="line" rotatedBoundingBox="10819,13976 11575,13976 11575,14938 10819,14938"/>
            </emma:interpretation>
          </emma:emma>
        </inkml:annotationXML>
        <inkml:traceGroup>
          <inkml:annotationXML>
            <emma:emma xmlns:emma="http://www.w3.org/2003/04/emma" version="1.0">
              <emma:interpretation id="{1E30E2DD-5995-4728-8074-557F1DB51C8D}" emma:medium="tactile" emma:mode="ink">
                <msink:context xmlns:msink="http://schemas.microsoft.com/ink/2010/main" type="inkWord" rotatedBoundingBox="10819,13976 11575,13976 11575,14938 10819,14938"/>
              </emma:interpretation>
              <emma:one-of disjunction-type="recognition" id="oneOf0">
                <emma:interpretation id="interp0" emma:lang="" emma:confidence="1">
                  <emma:literal>"</emma:literal>
                </emma:interpretation>
                <emma:interpretation id="interp1" emma:lang="" emma:confidence="0">
                  <emma:literal>V</emma:literal>
                </emma:interpretation>
                <emma:interpretation id="interp2" emma:lang="" emma:confidence="0">
                  <emma:literal>v</emma:literal>
                </emma:interpretation>
                <emma:interpretation id="interp3" emma:lang="" emma:confidence="0">
                  <emma:literal>/</emma:literal>
                </emma:interpretation>
                <emma:interpretation id="interp4" emma:lang="" emma:confidence="0">
                  <emma:literal>\</emma:literal>
                </emma:interpretation>
              </emma:one-of>
            </emma:emma>
          </inkml:annotationXML>
          <inkml:trace contextRef="#ctx0" brushRef="#br0">353 1711 9215 0,'0'0'400'0,"0"0"96"0,0 0-496 0,0 0 0 15,0 0 0-15,0 0 0 0,0 0 5328 0,0 0 976 16,0 0 192-16,0 0 32 0,0 0-4672 0,0 0-928 16,0 0-192-16,15 0-32 0,-15 0-64 0,0 0-16 0,0 0 0 0,0 0 0 15,14 15 256-15,-6 2 48 0,-4 0 16 0,1 1 0 16,-2 1-176-16,2 6-16 0,-2 7-16 0,1 5 0 15,-1 5-160-15,2 2-48 0,0-1 0 0,-1 3 0 16,1-4-208-16,0-2-32 0,0-1-16 0,0-2 0 16,0-3-272-16,-2-1 160 0,2-1-160 0,2-3 128 15,-2-2-128-15,2-2 0 0,-2-5 0 0,0-3 0 16,-5-17-144-16,7 17-16 0,-2 0 0 0,0-4 0 16,-5-13-1920-16,5 12-384 15,-5-12-80-15</inkml:trace>
          <inkml:trace contextRef="#ctx0" brushRef="#br0" timeOffset="-443.1646">-229 1803 24879 0,'0'0'2208'0,"-5"14"-1760"15,0-2-448-15,5-12 0 0,-2 13 3760 0,2-13 656 16,2 15 144-16,-2-15 32 0,0 15-3120 0,3 0-640 16,1 1-112-16,-1 2-16 0,-1 2-464 0,-1 4-96 15,-1 1-16-15,2 4 0 0,1 1 16 0,1 2 0 16,1 2 0-16,0-1 0 0,-2 1 240 0,4 0 32 16,1-1 16-16,2 1 0 0,4 1-304 0,1 0-128 0,0-1 128 0,2-2-128 15,2 2 0-15,1-1 0 0,3 3 128 0,3-3-128 16,-3-1 0-16,-1-5 0 0,0-5 0 0,-4-5 0 15,-1-5-256-15,-3-6-64 0,-3-4-32 0,-11-2-13280 16,0 0-2640-16</inkml:trace>
        </inkml:traceGroup>
      </inkml:traceGroup>
    </inkml:traceGroup>
  </inkml:traceGroup>
</inkml:ink>
</file>

<file path=ppt/ink/ink1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5:52.680"/>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A384B049-9ABB-44AA-BB67-E060EB27EB08}" emma:medium="tactile" emma:mode="ink">
          <msink:context xmlns:msink="http://schemas.microsoft.com/ink/2010/main" type="writingRegion" rotatedBoundingBox="12942,9060 13928,9222 13849,9705 12862,9543"/>
        </emma:interpretation>
      </emma:emma>
    </inkml:annotationXML>
    <inkml:traceGroup>
      <inkml:annotationXML>
        <emma:emma xmlns:emma="http://www.w3.org/2003/04/emma" version="1.0">
          <emma:interpretation id="{1947C469-427C-4370-A7C4-3B3D7138E03B}" emma:medium="tactile" emma:mode="ink">
            <msink:context xmlns:msink="http://schemas.microsoft.com/ink/2010/main" type="paragraph" rotatedBoundingBox="12942,9060 13928,9222 13849,9705 12862,9543" alignmentLevel="1"/>
          </emma:interpretation>
        </emma:emma>
      </inkml:annotationXML>
      <inkml:traceGroup>
        <inkml:annotationXML>
          <emma:emma xmlns:emma="http://www.w3.org/2003/04/emma" version="1.0">
            <emma:interpretation id="{BC614C56-1691-4ED6-8427-F11FF4BC4489}" emma:medium="tactile" emma:mode="ink">
              <msink:context xmlns:msink="http://schemas.microsoft.com/ink/2010/main" type="line" rotatedBoundingBox="12942,9060 13928,9222 13849,9705 12862,9543"/>
            </emma:interpretation>
          </emma:emma>
        </inkml:annotationXML>
        <inkml:traceGroup>
          <inkml:annotationXML>
            <emma:emma xmlns:emma="http://www.w3.org/2003/04/emma" version="1.0">
              <emma:interpretation id="{E04FB7AB-5169-4691-AEE2-CFBB1B1C81C5}" emma:medium="tactile" emma:mode="ink">
                <msink:context xmlns:msink="http://schemas.microsoft.com/ink/2010/main" type="inkWord" rotatedBoundingBox="12927,9149 13330,9216 13274,9555 12871,9489"/>
              </emma:interpretation>
              <emma:one-of disjunction-type="recognition" id="oneOf0">
                <emma:interpretation id="interp0" emma:lang="" emma:confidence="1">
                  <emma:literal/>
                </emma:interpretation>
              </emma:one-of>
            </emma:emma>
          </inkml:annotationXML>
          <inkml:trace contextRef="#ctx0" brushRef="#br0">5415 2154 11455 0,'0'0'512'0,"0"0"96"0,0 0-480 0,0 0-128 0,0 0 0 0,14-2 0 15,-14 2 880-15,0 0 144 0,13 0 48 0,-13 0 0 0,0 0-272 0,0 0-48 16,0 0-16-16,0 0 0 0,0 0-96 0,0 0-32 15,0 0 0-15,12 7 0 16,-12-7-288-16,0 0-64 0,0 0-16 0,0 0 0 0,0 0 144 0,0 0 16 16,0 0 16-16,0 0 0 0,14 9-128 0,-3-3-32 15,-11-6 0-15,16 7 0 0,-3-2-80 0,0 0-32 16,3 0 0-16,-1 0 0 0,2-1-144 0,-2 1 0 16,-2 1 144-16,1 1-144 0,1 1 0 0,-2 4 0 15,-3-2 0-15,2 4 0 16,0-1-1104-16,-2 2-304 0,0 9-48 0,-3-6-16 0</inkml:trace>
          <inkml:trace contextRef="#ctx0" brushRef="#br0" timeOffset="-767.001">5622 2092 10991 0,'0'0'480'0,"0"0"112"0,0 0-464 0,0 0-128 0,0 0 0 0,0 0 0 0,0 0 1392 0,0 0 256 16,0 0 48-16,0 0 16 0,0 0-304 0,0 0-64 15,0 0-16-15,0 0 0 0,-5 13-432 0,0-1-64 16,-1 0-32-16,1 0 0 0,5-12-608 0,-7 15-192 16,0 2 128-16,2-2-128 0,-2-2 0 0,1 2 0 15,-1 0 0-15,2 1 0 0,0 2 0 0,0-3 0 0,0-3 0 0,-2 1 0 16,2 4 0-16,-4-3 0 16,-1-6 128-16,2 2-128 15,1 0-336-15,7-10-128 0,-10 7-32 0,10-7-10176 0</inkml:trace>
          <inkml:trace contextRef="#ctx0" brushRef="#br0" timeOffset="-1518.3916">5368 2003 3679 0,'0'0'320'0,"0"0"-320"0,0 0 0 0,0 0 0 15,0 0 1264-15,0 0 176 0,0 0 32 0,0 0 16 16,0 0-528-16,0 0-96 0,0 0-32 0,0 0 0 31,0 0 448-31,0 0 64 0,0 0 32 0,0 0 0 16,0 0-480-16,0 0-112 0,-3 16-16 0,-2-2 0 15,5-14-224-15,-7 13-48 0,0 1-16 0,2-1 0 0,0 1-176 0,0 3-48 16,0-1 0-16,0 1 0 0,0 0-128 0,2 2-128 0,1 1 192 0,2-2-192 16,2 1 0-16,1-1 0 15,2-1 0-15,2-2 0 0,1 2 0 0,4-3 0 0,2-4 128 0,1-2-128 16,2 2 0-16,-1-1 160 0,3-1-160 0,-1-3 128 16,-1 0-128-16,2-2 0 0,1-1 0 0,-2-2-10208 15</inkml:trace>
        </inkml:traceGroup>
        <inkml:traceGroup>
          <inkml:annotationXML>
            <emma:emma xmlns:emma="http://www.w3.org/2003/04/emma" version="1.0">
              <emma:interpretation id="{19F9ECE1-90B2-4E11-B5BA-7467C08732AA}" emma:medium="tactile" emma:mode="ink">
                <msink:context xmlns:msink="http://schemas.microsoft.com/ink/2010/main" type="inkWord" rotatedBoundingBox="13446,9143 13928,9222 13849,9705 13367,9626"/>
              </emma:interpretation>
              <emma:one-of disjunction-type="recognition" id="oneOf1">
                <emma:interpretation id="interp1" emma:lang="" emma:confidence="0">
                  <emma:literal>in)</emma:literal>
                </emma:interpretation>
                <emma:interpretation id="interp2" emma:lang="" emma:confidence="0">
                  <emma:literal>in</emma:literal>
                </emma:interpretation>
                <emma:interpretation id="interp3" emma:lang="" emma:confidence="0">
                  <emma:literal>In)</emma:literal>
                </emma:interpretation>
                <emma:interpretation id="interp4" emma:lang="" emma:confidence="0">
                  <emma:literal>(n)</emma:literal>
                </emma:interpretation>
                <emma:interpretation id="interp5" emma:lang="" emma:confidence="0">
                  <emma:literal>an)</emma:literal>
                </emma:interpretation>
              </emma:one-of>
            </emma:emma>
          </inkml:annotationXML>
          <inkml:trace contextRef="#ctx0" brushRef="#br0" timeOffset="532.558">5828 2213 3679 0,'0'0'160'0,"0"0"32"0,0 0-192 0,0 0 0 15,0 0 0-15,0 0 0 0,0 0 2880 0,0 0 512 16,0 0 128-16,0 0 0 0,0 0-2144 0,0 0-432 16,-2 13-96-16,2-13-16 0,0 0-144 0,-3 16-48 0,-1-3 0 0,1 0 0 15,0 1-192-15,1-1-32 0,2-13-16 0,0 16 0 0,0-1-256 0,0 0-144 16,0-3 160-16,3-1-160 0,1 1 128 0,1 0-128 15,-5-12 0-15,6 13 0 16,3-3 0-16,-3-1 0 0,-6-9 0 0,11 8-10368 16</inkml:trace>
          <inkml:trace contextRef="#ctx0" brushRef="#br0" timeOffset="1251.1625">5917 2307 12255 0,'0'0'544'0,"0"0"112"0,0 0-528 0,0 0-128 0,0 0 0 0,0 0 0 15,0 0 1472-15,0 0 272 0,0 0 48 0,0 0 16 0,0 0-976 0,0 0-192 16,0 0-32-16,13 0-16 0,-13 0-592 0,15 4 0 0,-15-4 0 0,14 6 0 16,-14-6 0-16,12 10 0 15,-12-10 0-15,10 9 0 0,-10-9 0 0,0 0 0 16,7 10 0-16,-7-10 0 0,0 0 0 0,1 13 256 0,-1-13-48 0,-1 12 0 16,1-12 176-16,0 0 16 0,-7 10 16 0,7-10 0 31,-9 9-32-31,9-9-16 0,0 0 0 0,0 0 0 0,0 0-144 0,0 0-32 15,0 0 0-15,0 0 0 0,0 0 176 0,0 0 16 16,0 0 16-16,0 0 0 16,0 0-144-16,0 0-48 0,5-14 0 0,-5 14 0 0,4-13-208 0,1 3 0 15,-2-4 0-15,-3 14 0 16,5-13 0-16,0 3 0 0,-1-1 128 0,-4 11-128 16,1-11 0-16,-1 2 0 0,0 9 0 0,0-10 0 0,0 0 0 0,0 10 0 15,-1-10 0-15,1 10 0 0,0 0 0 0,0-10 0 16,0 10 0-16,0 0 0 0,0 0 0 0,0 0 0 0,0 0 128 0,0 0-128 15,0 0 0-15,0 0 0 0,0 0 0 0,8-7 0 16,-8 7 0-16,0 0 0 16,0 0 0-16,15 2 0 0,-15-2 0 0,0 0 0 0,14 7 0 0,-14-7 0 15,13 13 0-15,-3 0 0 0,-1-1-128 0,-3 0 128 0,1 2 0 0,-2-1 0 16,0 0 0-16,0-1 0 16,-5-12 0-16,5 14 0 0,-1-3 0 0,-4-11 0 15,1 12 0-15,-1-12 0 16,0 12 0-16,0-12 0 15,0 12-2208-15,0-12-336 0</inkml:trace>
          <inkml:trace contextRef="#ctx0" brushRef="#br0" timeOffset="1648.9789">6077 2028 3679 0,'0'0'320'0,"0"0"-320"16,0 0 0-16,0 0 0 0,0 0 2464 0,0 0 416 16,0 0 96-16,0 0 16 0,0 0-1360 0,10 10-272 15,-10-10-48-15,13 10-16 0,-13-10-496 0,14 15-96 16,-3 2-32-16,1 2 0 0,0-1 0 0,0 2 0 0,-2 2 0 0,0 2 0 16,2 1-480-16,-2 2-192 0,0 1 176 0,0 3-176 0,-2-3 0 0,1-1 0 31,-1 0 0-31,-1-3 0 0,-2-2 0 0,0 1 0 0,-2-3 0 0,1-1 0 0,-4-1 128 15,-4-1-128-15,-1 0 0 0,-6 0-10736 16</inkml:trace>
        </inkml:traceGroup>
      </inkml:traceGroup>
    </inkml:traceGroup>
  </inkml:traceGroup>
</inkml:ink>
</file>

<file path=ppt/ink/ink17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49.279"/>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D6FF066-FAF8-4EF2-8360-69273B648226}" emma:medium="tactile" emma:mode="ink">
          <msink:context xmlns:msink="http://schemas.microsoft.com/ink/2010/main" type="writingRegion" rotatedBoundingBox="12821,3825 13298,3825 13298,4173 12821,4173">
            <msink:destinationLink direction="with" ref="{E74FE9B0-E591-4F13-9204-1C3DFB172A10}"/>
          </msink:context>
        </emma:interpretation>
      </emma:emma>
    </inkml:annotationXML>
    <inkml:traceGroup>
      <inkml:annotationXML>
        <emma:emma xmlns:emma="http://www.w3.org/2003/04/emma" version="1.0">
          <emma:interpretation id="{0006F09D-F21F-48B3-A553-C9D2CE6219E3}" emma:medium="tactile" emma:mode="ink">
            <msink:context xmlns:msink="http://schemas.microsoft.com/ink/2010/main" type="paragraph" rotatedBoundingBox="12821,3825 13298,3825 13298,4173 12821,4173" alignmentLevel="1"/>
          </emma:interpretation>
        </emma:emma>
      </inkml:annotationXML>
      <inkml:traceGroup>
        <inkml:annotationXML>
          <emma:emma xmlns:emma="http://www.w3.org/2003/04/emma" version="1.0">
            <emma:interpretation id="{60703DC7-E164-4B0F-988F-C17EA92F2E4E}" emma:medium="tactile" emma:mode="ink">
              <msink:context xmlns:msink="http://schemas.microsoft.com/ink/2010/main" type="line" rotatedBoundingBox="12821,3825 13298,3825 13298,4173 12821,4173"/>
            </emma:interpretation>
          </emma:emma>
        </inkml:annotationXML>
        <inkml:traceGroup>
          <inkml:annotationXML>
            <emma:emma xmlns:emma="http://www.w3.org/2003/04/emma" version="1.0">
              <emma:interpretation id="{750C0CBA-BACB-4A05-A06D-235DFF6CB813}" emma:medium="tactile" emma:mode="ink">
                <msink:context xmlns:msink="http://schemas.microsoft.com/ink/2010/main" type="inkWord" rotatedBoundingBox="12821,3825 13298,3825 13298,4173 12821,4173">
                  <msink:destinationLink direction="with" ref="{9A3D3AFB-E4D1-43B0-B63D-65BCEDC11A56}"/>
                  <msink:destinationLink direction="with" ref="{77B57D26-3B75-45EF-ADF2-3FAFAAE694CA}"/>
                </msink:context>
              </emma:interpretation>
              <emma:one-of disjunction-type="recognition" id="oneOf0">
                <emma:interpretation id="interp0" emma:lang="" emma:confidence="0">
                  <emma:literal>8</emma:literal>
                </emma:interpretation>
                <emma:interpretation id="interp1" emma:lang="" emma:confidence="0">
                  <emma:literal>@</emma:literal>
                </emma:interpretation>
                <emma:interpretation id="interp2" emma:lang="" emma:confidence="0">
                  <emma:literal>9</emma:literal>
                </emma:interpretation>
                <emma:interpretation id="interp3" emma:lang="" emma:confidence="0">
                  <emma:literal>.</emma:literal>
                </emma:interpretation>
                <emma:interpretation id="interp4" emma:lang="" emma:confidence="0">
                  <emma:literal>*</emma:literal>
                </emma:interpretation>
              </emma:one-of>
            </emma:emma>
          </inkml:annotationXML>
          <inkml:trace contextRef="#ctx0" brushRef="#br0">-245-678 27583 0,'-18'-4'1216'0,"6"3"256"0,0-1-1168 0,-1-1-304 0,-2-1 0 0,0 1 0 16,0-2 1456-16,1 0 224 0,2 0 48 0,4-2 16 15,8 7-1024-15,0 0-208 0,-14-3-32 0,14 3-16 16,0 0-464-16,0 0 128 15,-11-2-128-15,11 2 0 0,0 0 0 0,0 0 128 0,0 0-128 0,0 0 0 16,0 0 224-16,6 19-48 0,-1-1-16 0,2 1 0 16,2-1 160-16,-1 2 48 0,2 0 0 0,0 2 0 0,-1 2-80 0,-1-2-16 0,-3 0 0 0,0-1 0 15,-2 0-80-15,-1-1-32 0,-4-2 0 0,-1-1 0 16,0-2 16 0,-4-5 0-16,-3-3 0 0,-2 0 0 0,-1-2 208 0,-2-2 32 15,-6-3 16-15,1 0 0 0,-2-1-48 0,0-1-16 0,-1 0 0 0,-1-1 0 16,1-2-240-1,-1 1-128-15,2-2 128 0,2 1-128 0,0-4 128 16,5 4-128-16,-2 0 128 0,3-2-128 0,3-4 0 0,1-1 128 0,3-2-128 0,2 1 0 16,0 0 0-16,3-3 0 15,0 0 0-15,4-1 128 0,1 0-128 0,3 3 0 0,0 3 0 0,3 2 0 16,1 1 0-16,2-1 0 0,1 4 0 0,2 2 0 0,2 3-192 16,1 0 64-16,3 2 0 0,-1 1 0 0,0 2 128 0,0-2 0 15,0 3 0-15,1 2 0 0,-1 5 0 0,-2 3-160 16,1-1 160-16,-4 0 0 15,-3-2 0-15,-2-1 0 16,-2 0 0-16,-1 1 0 0,-2 2 0 0,0 1 0 16,0-3 0-16,-5-13 0 0,0 0 0 0,-3 12 0 0,-4-4 0 0,7-8 0 15,-12 10 208-15,0-3-48 0,-1-4-16 0,-2-3 0 16,-2-1-16-16,-1-3 0 0,-1-1 0 0,1-1 0 0,-1-3-128 0,0 2 0 16,-1-3 0-16,2 0 128 15,-1 0-128-15,4 0 0 0,0-3 144 0,3 1-144 16,2-2 0-16,3-1 128 0,1-2-128 0,2 2 0 15,3 0 0-15,4-3 144 0,0 1-144 0,4-2 0 16,1 1 128-16,6 1-128 0,1 0 0 0,2 4 0 0,3 1 0 0,0 5 0 16,2 0 0-16,0 6-192 15,2 1 192-15,-3 5 0 0,1 3 0 0,-1 2 0 0,-1 2 0 0,0 2-176 16,-2 2 176-16,-1 1-208 16,0 0 208-16,-2 3-192 0,-1 0 192 0,-3 2-192 0,1-5-144 0,-2 0-32 0,-3-2 0 0,0-1 0 31,0-3-304-31,-2-1-64 0,-5-10-16 15,0 0 0-15,0 0-384 0,0 0-80 0,0 0 0 0,-24-21-15072 0</inkml:trace>
        </inkml:traceGroup>
      </inkml:traceGroup>
    </inkml:traceGroup>
  </inkml:traceGroup>
</inkml:ink>
</file>

<file path=ppt/ink/ink17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47.10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DF2E0C5E-7FC5-48E1-A14B-4737B814FEEE}" emma:medium="tactile" emma:mode="ink">
          <msink:context xmlns:msink="http://schemas.microsoft.com/ink/2010/main" type="writingRegion" rotatedBoundingBox="7052,3961 8573,3961 8573,4710 7052,4710">
            <msink:destinationLink direction="with" ref="{E74FE9B0-E591-4F13-9204-1C3DFB172A10}"/>
          </msink:context>
        </emma:interpretation>
      </emma:emma>
    </inkml:annotationXML>
    <inkml:traceGroup>
      <inkml:annotationXML>
        <emma:emma xmlns:emma="http://www.w3.org/2003/04/emma" version="1.0">
          <emma:interpretation id="{AA60C44B-E934-4C35-ABB1-3F2743B88586}" emma:medium="tactile" emma:mode="ink">
            <msink:context xmlns:msink="http://schemas.microsoft.com/ink/2010/main" type="paragraph" rotatedBoundingBox="7052,3961 8573,3961 8573,4710 7052,4710" alignmentLevel="1"/>
          </emma:interpretation>
        </emma:emma>
      </inkml:annotationXML>
      <inkml:traceGroup>
        <inkml:annotationXML>
          <emma:emma xmlns:emma="http://www.w3.org/2003/04/emma" version="1.0">
            <emma:interpretation id="{D7C93F2F-0D49-4207-8306-EFB4CB493D31}" emma:medium="tactile" emma:mode="ink">
              <msink:context xmlns:msink="http://schemas.microsoft.com/ink/2010/main" type="line" rotatedBoundingBox="7052,3961 8573,3961 8573,4710 7052,4710"/>
            </emma:interpretation>
          </emma:emma>
        </inkml:annotationXML>
        <inkml:traceGroup>
          <inkml:annotationXML>
            <emma:emma xmlns:emma="http://www.w3.org/2003/04/emma" version="1.0">
              <emma:interpretation id="{CF239873-F921-4556-9CD7-7D2D57E858F8}" emma:medium="tactile" emma:mode="ink">
                <msink:context xmlns:msink="http://schemas.microsoft.com/ink/2010/main" type="inkWord" rotatedBoundingBox="7052,3961 8573,3961 8573,4710 7052,4710"/>
              </emma:interpretation>
              <emma:one-of disjunction-type="recognition" id="oneOf0">
                <emma:interpretation id="interp0" emma:lang="" emma:confidence="1">
                  <emma:literal>30</emma:literal>
                </emma:interpretation>
                <emma:interpretation id="interp1" emma:lang="" emma:confidence="0">
                  <emma:literal>3 o</emma:literal>
                </emma:interpretation>
                <emma:interpretation id="interp2" emma:lang="" emma:confidence="0">
                  <emma:literal>3 °</emma:literal>
                </emma:interpretation>
                <emma:interpretation id="interp3" emma:lang="" emma:confidence="0">
                  <emma:literal>3 .</emma:literal>
                </emma:interpretation>
                <emma:interpretation id="interp4" emma:lang="" emma:confidence="0">
                  <emma:literal>3 ,</emma:literal>
                </emma:interpretation>
              </emma:one-of>
            </emma:emma>
          </inkml:annotationXML>
          <inkml:trace contextRef="#ctx0" brushRef="#br0">234 77 911 0,'0'0'0'0,"0"0"0"15,-12 4 0-15,0-4 0 0,12 0 5824 0,0 0 1088 0,0 0 224 0,-8-9 32 16,1-1-5056-16,7 10-1008 16,-3-12-208-16,3 12-32 0,0-10-544 0,0 10-128 15,5-10 0-15,-5 10-16 0,8-8-176 0,-8 8 0 16,12-9-160-16,0 3 160 0,1 1 0 0,1 3 0 16,1 2-128-16,0 2 128 0,2-2 0 0,-2 1 0 15,0 4 0-15,0 4 0 0,-1 4 0 0,-1 1 0 0,-1-1 0 0,0 1 0 16,-2 6 0-16,0 0 0 0,-2 0 0 0,-1-1 0 15,-2-3 0-15,0-2 0 0,0-1 0 0,-1-1 0 16,-3 0 0-16,1 0 0 0,-2-12 0 0,0 0 0 0,-2 11 0 0,2-11 0 16,-3 12 128-16,3-12-128 15,0 0 0-15,0 0 128 0,-14 7-128 0,3-4 0 16,-1 1 176-16,0-1-176 0,0 0 160 0,1 3-160 0,-1-10 128 16,12 4-128-16,-14 0 0 0,3 0 0 15,11 0 0-15,0 0 0 0,-12 4 0 0,12-4 0 16,0 0 0-16,0 0 128 0,0 0-128 0,0 0 0 15,0 0 0-15,10 6 0 0,3 1 0 0,4 0 0 16,2 1 0-16,4 1 0 0,4-3 0 0,3 1 144 16,4 0-144-16,3-1 0 0,2 1 144 0,-2 0-144 0,-4 0 128 15,-1 1-128-15,-3 0 160 0,-4-1-160 16,-1-2 0-16,-4 2 0 0,-3 0 0 0,-2-1 0 0,-2 1 0 0,1 2 0 16,-4-1 0-16,-10-8 0 0,7 15 0 0,-7-15 0 0,0 0 0 0,-2 19 0 0,-3-1 0 31,-5-1 0-31,-4 0 0 0,-1 0 144 0,-2-1 64 0,-6 1 16 15,-2 0 0-15,-7-2 0 0,-5 0 96 0,-5-1 32 16,-7 1 0-16,-2-2 0 0,3-2 224 0,-1-3 64 16,0-1 0-16,5-4 0 0,4-5-320 0,5-3-64 0,-1-5-16 15,4 0 0 1,0-2-992-16,5-1-192 0,2-6-32 0,2-1-16 16,-1-2-1488-16,2 0-288 0,2-1-64 0,5-1-5328 15,3-1-1056-15</inkml:trace>
          <inkml:trace contextRef="#ctx0" brushRef="#br0" timeOffset="399.9212">976-19 6447 0,'0'0'576'0,"0"0"-576"0,0 0 0 0,8 10 0 0,-8-10 5440 0,0 0 992 16,0 0 192-16,5 11 32 15,-5-11-4352-15,0 0-896 0,-5 13-160 0,0-1-32 16,-1 0-816-16,-1-1-144 0,-2-1-48 0,1 4 0 16,-2-1-208-16,1 1 0 0,1 1 0 0,0 2 0 15,-1 5 0-15,2-2 0 0,1 2 0 0,2-2 0 16,1 0 0-16,1 0 0 0,4 2 0 0,3-2 0 16,2 1-128-16,1-3 128 0,1 1 0 0,2-3 0 15,3-2 0-15,3-2-128 0,3-2 128 0,3-4 0 16,3-2-128-16,2-4 128 0,6-2-192 0,1-3 192 0,2-2-192 0,4-1 192 15,1-2-192-15,-2 0 192 0,0-2 0 0,-4-1-128 0,-6-3 128 16,-3 0 0-16,-3-5 0 0,-3 1 0 16,-4-3 0-16,-2 2 0 0,-3 1 256 0,-3-2-32 15,-4-3-16-15,-2-2 0 0,-5 0 112 0,-1-1 32 16,-4 1 0-16,-3 2 0 0,-5-1-144 0,-5 3-16 16,-5 4-16-16,-7 7 0 0,-7 4-432 0,-10 3-64 0,-8 3-32 0,-4 6 0 31,-1 1-2048-31,3 3-416 0,4 2-64 0</inkml:trace>
        </inkml:traceGroup>
      </inkml:traceGroup>
    </inkml:traceGroup>
  </inkml:traceGroup>
</inkml:ink>
</file>

<file path=ppt/ink/ink17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44.47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5F8C850-718D-4118-8DFE-93B7D472BB93}" emma:medium="tactile" emma:mode="ink">
          <msink:context xmlns:msink="http://schemas.microsoft.com/ink/2010/main" type="writingRegion" rotatedBoundingBox="4432,4108 6111,4108 6111,5270 4432,5270">
            <msink:destinationLink direction="with" ref="{E74FE9B0-E591-4F13-9204-1C3DFB172A10}"/>
          </msink:context>
        </emma:interpretation>
      </emma:emma>
    </inkml:annotationXML>
    <inkml:traceGroup>
      <inkml:annotationXML>
        <emma:emma xmlns:emma="http://www.w3.org/2003/04/emma" version="1.0">
          <emma:interpretation id="{122B9DA5-D103-4564-9DCE-A39747D3EB11}" emma:medium="tactile" emma:mode="ink">
            <msink:context xmlns:msink="http://schemas.microsoft.com/ink/2010/main" type="paragraph" rotatedBoundingBox="4432,4108 6111,4108 6111,5270 4432,5270" alignmentLevel="1"/>
          </emma:interpretation>
        </emma:emma>
      </inkml:annotationXML>
      <inkml:traceGroup>
        <inkml:annotationXML>
          <emma:emma xmlns:emma="http://www.w3.org/2003/04/emma" version="1.0">
            <emma:interpretation id="{26EABE71-BC67-4E84-ADCF-7A5F95E44D9C}" emma:medium="tactile" emma:mode="ink">
              <msink:context xmlns:msink="http://schemas.microsoft.com/ink/2010/main" type="line" rotatedBoundingBox="4432,4108 6111,4108 6111,5270 4432,5270"/>
            </emma:interpretation>
          </emma:emma>
        </inkml:annotationXML>
        <inkml:traceGroup>
          <inkml:annotationXML>
            <emma:emma xmlns:emma="http://www.w3.org/2003/04/emma" version="1.0">
              <emma:interpretation id="{EF19F5A9-0E00-4B10-A348-184DF74CF846}" emma:medium="tactile" emma:mode="ink">
                <msink:context xmlns:msink="http://schemas.microsoft.com/ink/2010/main" type="inkWord" rotatedBoundingBox="4432,4108 6111,4108 6111,5270 4432,5270"/>
              </emma:interpretation>
            </emma:emma>
          </inkml:annotationXML>
          <inkml:trace contextRef="#ctx0" brushRef="#br0">16 34 8287 0,'0'0'736'0,"0"0"-592"0,-10 0-144 0,10 0 0 15,0 0 3712-15,0 0 704 0,-10 2 128 0,10-2 48 16,0 0-2304-16,0 0-464 0,0 0-96 0,0 0 0 16,0 0-848-16,0 0-176 0,0 0-16 0,7-9-16 15,-7 9-224-15,0 0-64 0,8-8 0 0,-8 8 0 16,11-9 64-16,-1 3 16 0,-10 6 0 0,0 0 0 15,16-2 48-15,-16 2 16 0,16-3 0 0,-1 3 0 16,-15 0 0-16,18 8 0 0,2 2 0 0,1-1 0 16,-1 1-144-16,3 3-48 0,1 1 0 0,1 1 0 15,0 3-176-15,1 2-32 0,2 2-128 0,-1 0 192 0,-2 0-192 0,2 3 128 16,0 1-128-16,-3-1 0 0,-6-2 0 0,-1 4 0 16,0 2 0-16,-2-1 0 0,-3-1 0 0,0 2 0 15,-2 1 0-15,-2 4 0 0,1 1 0 0,-3 2 0 0,-2 2 0 0,-3 1 0 16,-2 1 128-16,-1-1-128 15,0 1 0-15,-1-4 0 0,0-2 128 0,-8 2-128 16,-2-5 0-16,0 1 0 0,1 3 128 0,-2-3-128 0,1-2 0 0,-2-1 0 16,-2-1 144-16,2-4-144 0,3-5 128 0,0-5-128 15,-1-6-208-15,13-9-128 16,-10 1-32-16,10-1 0 16,-10-5-2976-16,3-3-608 0,0-16-112 0,0-3-32 0</inkml:trace>
          <inkml:trace contextRef="#ctx0" brushRef="#br0" timeOffset="260.4298">131 584 32767 0,'0'0'1456'0,"0"0"288"0,-14-1-1392 0,14 1-352 0,0 0 0 0,0 0 0 16,0 0 592-16,-10-9 48 0,2 1 16 0,8 8 0 15,0 0-512-15,0 0-144 0,-7-12 0 0,7 12 0 16,0 0 0-16,0 0 0 0,0 0 0 0,0 0-128 0,0 0 128 0,0 0 0 15,5-14 160-15,-5 14-160 0,14-10 256 0,3 2-32 16,3 1-16-16,7-1 0 0,6-1-80 0,8-1 0 0,7-1-128 0,5-1 192 31,2 2-192-31,1-4 128 0,-4-1-128 0,-2 2 0 0,-4 1 0 0,1-2 0 0,0 1 0 0,2-2 0 16,0-4-160-16,-1 4-32 16,3 2 0-16,-9-2-10496 15,-5 1-2096-15</inkml:trace>
          <inkml:trace contextRef="#ctx0" brushRef="#br0" timeOffset="631.0685">1174 137 29663 0,'-17'0'1312'0,"17"0"272"0,-13 3-1264 0,-1 2-320 0,-1 0 0 0,2-2 0 16,-1-1 1200-16,2 0 176 15,1 0 32-15,-1 1 16 0,0 0-944 0,-1 4-192 0,-4 1-32 0,2 3-16 16,0-3-240-16,-1 4 0 0,1 1 0 0,0 2 0 15,0 0 0-15,2 4 0 0,-1 3 0 0,4 1 0 16,0 3 0-16,1-3 0 0,4-3 0 0,4 4 0 16,2 1 128-16,4 0 64 0,1-3 32 0,4-2 0 0,3-1-32 0,4-2 0 15,5 1 0-15,5-1 0 0,1-2-192 0,3-3 144 16,4-4-144-16,4-1 128 16,-1-3 0-16,1-4-128 0,-2-4 192 0,-2-1-64 0,-3-3-128 0,0-4 128 15,-1-3-128-15,2 0 128 16,3 0 0-16,-1-1-128 0,-1 0 192 0,-1-1-64 15,1 0-128-15,-2-2 128 0,-4 1-128 0,-1 1 128 16,-5 0-128-16,-7-1 128 0,-6-1-128 0,-8-1 128 16,-6-2 192-16,-6-1 16 0,-8-1 16 0,-6 0 0 0,-5 1 0 0,-4-2 0 15,-3-2 0-15,0 7 0 0,0 3-352 0,-2 0 128 16,1 0-128-16,-3 2 0 16,-4-2-352-16,-7 2-144 0,-9 2-16 0,-3-1-17376 15</inkml:trace>
        </inkml:traceGroup>
      </inkml:traceGroup>
    </inkml:traceGroup>
  </inkml:traceGroup>
</inkml:ink>
</file>

<file path=ppt/ink/ink17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1:06.31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B36DDC7-91F7-425A-B707-B79B04430DBB}" emma:medium="tactile" emma:mode="ink">
          <msink:context xmlns:msink="http://schemas.microsoft.com/ink/2010/main" type="writingRegion" rotatedBoundingBox="1901,771 11217,80 11299,1184 1983,1874"/>
        </emma:interpretation>
      </emma:emma>
    </inkml:annotationXML>
    <inkml:traceGroup>
      <inkml:annotationXML>
        <emma:emma xmlns:emma="http://www.w3.org/2003/04/emma" version="1.0">
          <emma:interpretation id="{F9CCB5AD-DA81-4D39-B47B-D86122C0EAFF}" emma:medium="tactile" emma:mode="ink">
            <msink:context xmlns:msink="http://schemas.microsoft.com/ink/2010/main" type="paragraph" rotatedBoundingBox="1901,771 11217,80 11299,1184 1983,1874" alignmentLevel="1"/>
          </emma:interpretation>
        </emma:emma>
      </inkml:annotationXML>
      <inkml:traceGroup>
        <inkml:annotationXML>
          <emma:emma xmlns:emma="http://www.w3.org/2003/04/emma" version="1.0">
            <emma:interpretation id="{610B913A-9743-4372-9572-717DFDD9486C}" emma:medium="tactile" emma:mode="ink">
              <msink:context xmlns:msink="http://schemas.microsoft.com/ink/2010/main" type="line" rotatedBoundingBox="1901,771 11217,80 11299,1184 1983,1874"/>
            </emma:interpretation>
          </emma:emma>
        </inkml:annotationXML>
        <inkml:traceGroup>
          <inkml:annotationXML>
            <emma:emma xmlns:emma="http://www.w3.org/2003/04/emma" version="1.0">
              <emma:interpretation id="{162C885A-0859-4F3F-8C77-C4F712AE2ADB}" emma:medium="tactile" emma:mode="ink">
                <msink:context xmlns:msink="http://schemas.microsoft.com/ink/2010/main" type="inkWord" rotatedBoundingBox="1901,771 3555,648 3635,1733 1982,1855"/>
              </emma:interpretation>
              <emma:one-of disjunction-type="recognition" id="oneOf0">
                <emma:interpretation id="interp0" emma:lang="" emma:confidence="1">
                  <emma:literal/>
                </emma:interpretation>
              </emma:one-of>
            </emma:emma>
          </inkml:annotationXML>
          <inkml:trace contextRef="#ctx0" brushRef="#br0">575 44 19343 0,'0'0'1728'0,"-10"-5"-1392"16,-2 0-336-16,4 1 0 0,0 1 2512 0,8 3 432 15,-11-5 96-15,11 5 16 0,-6-5-1504 0,6 5-288 16,0 0-64-16,0 0-16 0,-9-5-864 0,9 5-160 16,-8-5-32-16,8 5-128 0,0 0 0 0,-7-5 0 15,7 5 0-15,0 0 0 0,-8-3 128 0,8 3-128 0,0 0 0 0,-10 0 0 16,10 0 160-16,-12 1-160 0,2 3 128 0,10-4-128 15,-14 5 400-15,1 1 0 16,-1 3 0-16,1 1 0 0,-4 2-16 0,-1-1-16 16,-1 5 0-16,1 2 0 0,-3 2-96 0,-2 0-16 0,-2 1 0 0,-4 2 0 15,-3 2-80-15,2 2-32 0,1 2 0 0,2 1 0 16,4-3-144-16,1 2 0 0,2 1 0 0,4-1 0 16,3-4 0-16,5 2 192 0,3-2-192 0,1 0 192 15,2 1-64-15,2-5-128 0,2 0 192 0,3-1-64 16,4-2-128-16,1-1 128 0,3 0-128 0,2-4 128 15,0-4-128-15,6-2 0 0,4-4 0 0,7-5 0 16,3-3-240-16,2-7-80 0,2-3 0 0,1-3-16 16,2-2-1520-16,5-4-288 15,2-5-64-15,-2 1-13056 0</inkml:trace>
          <inkml:trace contextRef="#ctx0" brushRef="#br0" timeOffset="617.7541">950 221 2751 0,'-20'10'256'0,"10"-5"-256"15,2-2 0-15,8-3 0 0,0 0 3520 0,0 0 640 16,0 0 144-16,0 0 32 0,17-10-2224 0,3 2-448 16,3-2-96-16,3 1-7936 15,-1 1-1584-15</inkml:trace>
          <inkml:trace contextRef="#ctx0" brushRef="#br0" timeOffset="434.9884">910 641 911 0,'0'0'0'0,"0"0"0"0,0 0 0 0,13 7 0 16,-13-7 0-16,16 3 0 0,-3-3 2784 0,-13 0 480 15,14-5 80-15,-14 5 32 0,13-6-2288 0,-13 6-448 0,12-9-80 0,-12 9-32 16,0 0 448-16,0 0 96 15,0 0 16-15,0 0 0 0,0 0 624 0,0 0 128 16,0 0 16-16,0 0 16 0,0 0-144 0,0 0-48 16,0 0 0-16,0 0 0 0,0 0-480 0,0 0-112 15,0 0 0-15,0 0-16 0,5-10-448 0,-5 10-96 0,3-12-16 0,1 2 0 16,-4 10-304-16,3-12-64 0,0-1-16 0,2-1 0 16,-1-1-128-16,1 2 0 0,-2-1 0 0,0 3 0 15,3-1 0-15,-1 2 0 0,-2 0 0 0,-3 10 0 16,3-12 0-16,-3 12 0 0,0 0 0 0,0 0 0 0,0 0 0 0,0 0 0 15,0 0 0-15,0 0 0 16,0 0 224-16,0 0-32 0,0 0-16 0,0 0 0 16,0 0-16-16,0 0 0 0,0 0 0 0,15 12 0 0,-1-2-160 0,-1 0 0 15,1 0 144-15,-1 0-144 16,2 0 0-16,1-1 0 0,0-3 0 0,1 1 0 16,0-4-208-16,2-3-64 0,-1-3-16 0,-1-2 0 15,1-2-2752-15,1-5-544 16</inkml:trace>
          <inkml:trace contextRef="#ctx0" brushRef="#br0" timeOffset="1349.1608">1135 52 27871 0,'0'0'1232'0,"0"0"256"0,0 0-1184 15,0 0-304-15,14-1 0 0,-1 2 0 0,1 1 0 0,1 1 0 16,-2 2 0-16</inkml:trace>
          <inkml:trace contextRef="#ctx0" brushRef="#br0" timeOffset="1122.3726">1499 180 911 0,'0'0'0'0,"-10"7"0"0,0 1 0 0,1 1 0 15,1-1 6080-15,1 2 1120 0,0 2 224 0,2 2 64 16,5-14-5232-16,-1 18-1040 0,-1-1-192 0,0 1-64 0,1 1-576 0,1-1-112 15,-2-1-16-15,4 2-16 0,-1-1 16 0,1 2 16 0,-2-1 0 0,3 1 0 16,1-1 272-16,-1 3 48 16,4-1 16-16,1 3 0 0,1-1-32 0,1 1-16 15,2 0 0-15,1-1 0 0,0-1-176 0,3 2-16 16,0-1-16-16,1-3 0 0,0-3-224 0,0 0-128 16,-2-2 128-16,-1-1-128 0,-1-1 0 0,-3 1 128 15,-2-3-128-15,-1-1 0 0,-7-10 0 0,9 12 0 16,-9-12 0-16,5 14 0 0,-5-14 0 0,0 15 0 0,-2-2 0 0,-1-1 0 15,3-12 0-15,-5 15 0 0,-2-1 0 16,-2-3 0-16,-1 1 0 0,-1-2-160 16,-5-1 160-16,1-1-160 0,0 0 160 0,-2-1-160 15,2 0 160-15,-2-2-160 0,1-2 160 0,0 1 0 0,1-1 0 16,0-1 0-16,-2-2 0 0,0 0 0 16,1-2 0-16,0 2 0 0,1-2 0 0,0 1 0 0,0-3 0 0,3 1 0 15,0-2 0-15,2-2 128 0,0 0-128 0,4-1 0 16,-1-4 0-16,3 1 0 0,3-3 0 0,2-1 128 15,5-2-128-15,0 0 0 0,1-1-176 0,5-2 176 16,1-2-256-16,2 2 64 0,2-1 0 0,3-1 0 31,2-3-1104-31,0-2-224 0,-2 0-32 0</inkml:trace>
        </inkml:traceGroup>
        <inkml:traceGroup>
          <inkml:annotationXML>
            <emma:emma xmlns:emma="http://www.w3.org/2003/04/emma" version="1.0">
              <emma:interpretation id="{97435192-BCB1-460C-B12D-44B9D8DD7C0D}" emma:medium="tactile" emma:mode="ink">
                <msink:context xmlns:msink="http://schemas.microsoft.com/ink/2010/main" type="inkWord" rotatedBoundingBox="3985,708 4958,636 5031,1620 4058,1692"/>
              </emma:interpretation>
              <emma:one-of disjunction-type="recognition" id="oneOf1">
                <emma:interpretation id="interp1" emma:lang="" emma:confidence="1">
                  <emma:literal/>
                </emma:interpretation>
              </emma:one-of>
            </emma:emma>
          </inkml:annotationXML>
          <inkml:trace contextRef="#ctx0" brushRef="#br0" timeOffset="2338.127">2471 254 21183 0,'-15'5'944'0,"7"-1"192"0,-4-3-912 0,12-1-224 16,-10 0 0-16,2 2 0 0,-3-2 3296 0,3 2 608 15,-2-1 128-15,2 1 32 0,-3-2-3136 0,0 3-624 16,-4 3-128-16,-1-1-32 0,1 0-144 0,0 3 0 0,-2-1 0 0,-1 5 0 16,-1-1-128-16,1 3 128 15,1-1 0-15,0 1 0 0,-3 3 0 0,3 1 0 16,0 2 0-16,4-1 0 0,1-1 208 0,4 1 64 15,-1-6 16-15,4 4 0 0,3 2-16 0,2-3 0 16,0-16 0-16,7 15 0 0,-7-15-272 0,14 11 0 16,-14-11 0-16,17 6 0 0,-1-6 0 0,1-1 0 15,0-4 0-15,1-2-144 0,3-3 16 0,1-2 0 16,-2-3 0-16,-2 0 0 16,-1-2-336-16,-2 0-64 0,-1 0-16 0,-3-1 0 15,0-2-240-15,-3 1-48 0,-3 2-16 0,-2-3 0 0,-3-4 496 0,-1 1 96 0,-1-1 32 0,-1 1 0 16,-4-1 224-16,-1 2 0 0,-1 0 0 0,1 1 160 15,-1-1-16-15,1 2 0 0,1-2 0 0,0 3 0 0,1 2-144 0,1 1 128 16,-2-3-128-16,4 2 128 16,1 0-128-16,2 4 0 0,2 3 0 0,-2 10 0 15,0 0 0-15,3-9 0 0,-3 9-128 0,0 0 128 16,7-8 0-16,1 0 0 0,0-3 0 0,-8 11 0 16,0 0 128-16,17-1 80 0,2 1 32 0,-4 0 0 15,-15 0 144-15,17 3 16 0,-2 2 16 0,0 4 0 0,0 2-64 0,0 3-16 16,0-1 0-16,1 2 0 15,-5-1-80-15,1 4 0 0,0 3-16 0,0 4 0 16,-1 0-16-16,0 4 0 0,-3 1 0 0,0 4 0 16,1-2-64-16,-2 1-16 0,-1 1 0 0,1 1 0 0,-2 1-144 0,0-1 128 15,-2-1-128-15,3 1 128 0,-1 0-128 16,0 1 0-16,0-3 0 0,1 1 0 0,1-4 0 0,2-1 0 16,-1-1 144-16,2-2-144 0,0-1 0 0,4-2 0 15,-1-1 0-15,2-3 128 0,-1-2 0 0,1-4 0 16,0-1 0-16,2-2 0 0,0-2-128 0,3-3 0 15,2-1 0-15,1-3 0 0,-1-2 0 0,0-1 128 16,2-5-128-16,-3 1 128 0,-2-3-128 0,1-1 0 16,2 0 0-16,-2-3 0 0,-3-4 0 0,-2 2-192 15,-3-1 64-15,-4 3 0 0,-1-4-176 0,0 0-16 16,-4 0-16-16,-1 1 0 0,-2-3 112 0,-2 2 32 0,0 2 0 0,-1-2 0 16,-2 2 192-16,-2 2 0 0,-3 1 0 0,-2 2-144 15,-3 1 144-15,-2 1 0 0,2 0 0 0,0 1 0 16,-2 0 0-16,-1 2 0 0,-2 0 0 0,-1-2 128 15,-2 2-128-15,4 0 0 0,3 0 128 0,-3 0-128 16,-1 0 0-16,1 0 0 0,1-2 0 0,-1 2 128 0,1-1-128 0,-1-1 0 16,1 0 0-16,1 2 0 0,0-2 0 0,0 1 0 15,2 1 0-15,2-2 0 16,1 0 0-16,2 2 0 0,10 5 0 0,0 0 0 16,0 0 0-16,0 0 192 0,0 0-64 0,0 0 0 15,0 0 0-15,12-7 16 0,4 2 0 0,6 0 0 16,4-2-144-16,4 1-272 0,5-4 64 0,6 0 16 15,4-2-2512-15,7-2-496 16</inkml:trace>
        </inkml:traceGroup>
        <inkml:traceGroup>
          <inkml:annotationXML>
            <emma:emma xmlns:emma="http://www.w3.org/2003/04/emma" version="1.0">
              <emma:interpretation id="{5F2EB28E-403D-4AAE-BFF3-3767037FC8AE}" emma:medium="tactile" emma:mode="ink">
                <msink:context xmlns:msink="http://schemas.microsoft.com/ink/2010/main" type="inkWord" rotatedBoundingBox="5481,717 8241,512 8307,1405 5547,1610">
                  <msink:destinationLink direction="with" ref="{3843B6B1-DE5F-4465-8756-5AD31D32123F}"/>
                </msink:context>
              </emma:interpretation>
              <emma:one-of disjunction-type="recognition" id="oneOf2">
                <emma:interpretation id="interp2" emma:lang="" emma:confidence="1">
                  <emma:literal/>
                </emma:interpretation>
              </emma:one-of>
            </emma:emma>
          </inkml:annotationXML>
          <inkml:trace contextRef="#ctx0" brushRef="#br0" timeOffset="4489.3353">5715 157 28623 0,'0'0'1264'0,"0"0"272"0,0 0-1232 0,0 0-304 16,0 0 0-16,0 0 0 0,0 0 576 0,0 0 64 16,0 0 16-16,0 0 0 0,0 0-528 0,0 0-128 15,0 0 0-15,0 0 0 0,15-9 0 0,4 1 0 16,3-1 0-16,1 1 0 0,3 0 0 0,2 1 0 0,1 2 224 0,1 0-64 15,-1 1 80-15,1 1 16 16,2 0 0-16,0 1 0 0,-3 0-256 0,-2 4 0 0,-2 1 0 0,-3 1-9488 16,-6 1-1984-16</inkml:trace>
          <inkml:trace contextRef="#ctx0" brushRef="#br0" timeOffset="5311.6095">5784 0 11055 0,'0'0'976'0,"0"0"-784"0,-11 4-192 0,11-4 0 16,0 0 3984-16,0 0 752 0,0 0 160 0,0 0 32 15,0 0-2848-15,0 0-560 0,13 6-112 0,4-2-32 0,1-4-992 0,4 1-208 16,2 4-48-16,1-5 0 31,4-1-848-31,-1 1-176 0,3 0-48 0,-3 3 0 16,-1 4-1536-16,-5 1-304 0</inkml:trace>
          <inkml:trace contextRef="#ctx0" brushRef="#br0" timeOffset="4769.5527">6269-42 9215 0,'0'0'816'0,"0"0"-656"0,0 0-160 0,0 0 0 15,0 0 4928-15,0 0 960 0,-10 7 192 0,10-7 48 16,0 0-4144-16,-7 10-832 0,7-10-176 0,0 0-16 16,0 0-512-16,-7 10-112 0,7-10-16 0,-5 14 0 0,2-3 48 0,3-11 0 15,-2 15 0-15,1 2 0 0,2 0 288 0,-1-2 64 16,0 0 16-16,0 4 0 0,0 4 128 0,2 1 32 15,0 0 0-15,-1-1 0 0,1 2-320 0,3 1-48 16,0-1-16-16,3-2 0 0,1-1-288 0,1-3-64 0,0 3-16 0,4-2 0 16,-1-5-272-16,-3 0-64 0,-10-15-16 0,12 14 0 15,-12-14-2720-15,13 8-528 16</inkml:trace>
          <inkml:trace contextRef="#ctx0" brushRef="#br0" timeOffset="3005.4956">3817 370 30751 0,'0'0'1360'0,"0"0"288"0,0 0-1328 0,0 0-320 0,14 0 0 0,1-1 0 15,2-4 832-15,0 1 112 0,1 3 16 0,2-1 0 16,2-3-720-16,2-2-240 0,-1-1 144 0,1-1-144 15,-1 1 0-15,1 1 0 0,-2 0-192 0,-2 1 192 16,-1-3-288-16,-3 3 64 0,1-3 16 0,0 2 0 16,-2-1 208-16,-1 1 0 0,-4 1 0 0,0-3 0 15,0 1 0-15,0-1 0 0,-10 9 0 0,10-10 0 16,0 0 0-16,-10 10 0 0,7-10 0 0,-7 10 0 0,2-13 128 0,-2-1-128 16,1-1 0-16,-1 3 0 0,0 12 0 0,-6-12 0 15,-1 4 0-15,-2 0 0 0,-2-1 0 0,-3 1 0 16,-3-2 0-16,-1 3 0 0,-1 2 0 0,-2 3 0 15,-3 2 128-15,-3 0-128 0,-2 2 192 0,-3 1-192 16,-1 2 192-16,-1 4-192 0,-3 2 160 0,2 5-160 16,-2 0 128-16,3 3-128 0,2-1 288 0,0 3-32 15,0-1 0-15,2 0 0 0,3 2 144 0,5 0 32 16,2 1 0-16,5-1 0 0,1-2-96 0,4 1-16 0,2 2 0 0,5-1 0 16,-1 0-160-16,6-4-32 0,1-1-128 15,4 3 192-15,1 2-192 0,2-2 176 16,-1-3-176-16,6-2 160 0,9-1-160 0,1-2 0 0,0-6 0 0,2-1 0 0,5-1 0 0,2-6 0 15,3-1-224-15,3-6 80 0,5-2-112 0,4-5-32 16,2-2 0-16,1-1 0 31,2-2-480-31,0-1-112 0,-2-2-16 0,-2-1-9568 0,-1 1-1920 0</inkml:trace>
          <inkml:trace contextRef="#ctx0" brushRef="#br0" timeOffset="3952.7525">4670 142 911 0,'0'0'0'0,"0"0"0"0,0 0 0 0,0 0 0 0,0 0 0 0,-8 10 0 16,8-10 5392-16,-7 11 1008 0,7-11 192 0,-5 16 32 0,0-3-4464 0,5-13-896 16,-3 15-176-16,1 0-48 15,2-1-256-15,0-1-48 0,2 1-16 0,1-1 0 0,-3-13-16 0,5 17 0 0,0-2 0 0,0-1 0 16,-5-14-192-16,7 15-32 16,0-4-16-16,-7-11 0 0,0 0-176 0,0 0-32 15,0 0-16-15,10 11 0 0,-10-11-240 0,0 0 0 16,0 0 128-16,0 0-128 0,0 0 0 0,0 0 0 0,0 0 128 0,0 0-128 15,0 0 0-15,0 0 176 16,0 0-176-16,0 0 160 0,-3-12-160 0,-2 0 0 16,-1 0 0-16,1 2 0 0,0 0 0 0,2 0 0 15,0 0 0-15,3 10 0 0,-4-14 0 0,3 3 0 16,1 11 0-16,1-12 128 0,-1 12 16 0,0 0 0 0,5-10 0 0,-5 10 0 16,0 0-144-16,0 0 0 15,14-4 0-15,-14 4 128 0,15 0-128 0,-15 0 0 0,15 7 0 0,-1 2 0 0,-4 1 0 16,-2 1-144-16,-1 3 144 0,0-1 0 15,-1 1-144-15,-6-14 144 0,10 13 0 0,-1-3-144 0,-9-10 144 16,12 9 0-16,-12-9-144 0,13 3 144 16,-13-3-336-16,17-3 0 0,-4-4 0 0,1-1 0 31,-2-4-96-31,-1-2-16 0,1 1 0 0,0-1 0 0,0-1-112 0,-1 0-16 0,0-2-16 0,-3 2 0 16,0 2 16-16,1-1 16 15,-3-1 0-15,1 2 0 0,-2 1 304 0,0 0 48 0,0 2 16 0,2 2 0 0,0-2 192 0,-7 10 160 0,0 0-32 0,0 0 0 16,0 0 160-16,12-7 32 0,-12 7 0 0,0 0 0 15,0 0 64-15,15 5 0 16,-15-5 16-16,15 8 0 16,0 2-48-16,0-1-16 0,-1-1 0 0,-1 1 0 0,2 1-96 15,0 0-32-15,-1 0 0 0,1 0 0 0,2-2 16 16,0 2 0-16,-1 1 0 0,3 0 0 0,-1 4 64 0,1-1 16 0,-2 1 0 0,0 0 0 31,-1 2 0-31,1 0 0 0,0 1 0 0,-2-1 0 0,0-2 16 0,1 4 0 16,-1-2 0-16,1 3 0 0,1 0-64 0,0 2-16 0,0-2 0 15,0 2 0-15,1 2-112 0,1-3-128 0,-2 0 176 0,-1-1-176 16,1 0 0-16,0 0 0 16,-3-1 0-16,-1-4 0 0,0 2 0 0,-2-2 0 15,-3-2 0-15,-8-13 0 0,0 0 0 0,7 10 0 0,-7-10 0 0,0 0 0 0,0 0 0 16,0 0 0 0,0 0 0-16,0 0 0 0,0 0 0 0,0 0 240 15,-10-3-48-15,0-2-16 0,-2-3-176 0,0-1 0 0,0-1 0 0,0 0 128 0,2-5-128 16,0 0 0-16,0-2 144 0,0 2-144 15,-2-2 0-15,-1 0 128 0,-1-3-128 0,1 1 0 16,-2-1 0-16,1 2 128 0,1-1-128 0,-1 1 0 0,1-1 0 0,1 1 0 16,0 1 0-16,2 0 0 0,0 2 0 0,2 0 0 15,-1-2 0-15,3 0 0 0,1 0 0 0,0 4 0 16,3-4 0-16,0 2-128 16,0 1 128-16,2 1-208 0,0-1 80 0,0 1 128 0,2 1-224 15,-2 12 80-15,4-13 16 0,-4 13 0 16,5-15 128-16,0 3-128 0,-5 12 128 0,6-12-128 0,-6 12 128 0,10-8 0 0,-10 8-144 0,14-5 144 15,-14 5 0-15,17-2-144 16,-2 2 144-16,0 0 0 16,-2 0-128-16,1 3 128 0,-1 2 0 0,-1 2 0 15,-12-7-128-15,14 10 128 0,-3 0 0 0,-1 0 0 16,-1 0 0-16,-4 4-128 0,-2-1 128 0,-3 2 0 16,-1 1 0-16,-4-1 0 0,-4 0 0 0,-3 2 0 15,-3 0-512-15,-3-2-112 0,-2-2-16 0,-1-1 0 16,-1-2-496-16,2 0-96 0,2-1-32 0,-1-1-8736 0,2-3-1760 0</inkml:trace>
          <inkml:trace contextRef="#ctx0" brushRef="#br0" timeOffset="4263.8729">5613-170 24015 0,'0'0'1056'0,"0"0"224"0,0 0-1024 0,0 0-256 0,0 0 0 0,0 0 0 16,0 0 1184-16,0 0 176 0,0 0 48 0,0 0 0 16,0 0-784-16,0 0-160 0,5 17-16 0,0 0-16 15,0 1 304-15,0 3 64 0,0 1 16 0,2 1 0 16,1 2 80-16,1 1 0 0,-1-3 16 0,2 1 0 15,0 1-16-15,0 0-16 0,-1 0 0 0,1-1 0 16,0-2-208-16,0-2-32 0,2-2-16 0,1 1 0 16,1-2-384-16,-1 0-80 0,1-4-16 0,1-1 0 15,-5-4-1488-15,-10-8-320 0,10 9-48 0,-10-9-15568 16</inkml:trace>
        </inkml:traceGroup>
        <inkml:traceGroup>
          <inkml:annotationXML>
            <emma:emma xmlns:emma="http://www.w3.org/2003/04/emma" version="1.0">
              <emma:interpretation id="{00338AA1-FB89-47FE-81F1-0EDE7B53E2B2}" emma:medium="tactile" emma:mode="ink">
                <msink:context xmlns:msink="http://schemas.microsoft.com/ink/2010/main" type="inkWord" rotatedBoundingBox="8688,365 11224,177 11280,935 8744,1123"/>
              </emma:interpretation>
              <emma:one-of disjunction-type="recognition" id="oneOf3">
                <emma:interpretation id="interp3" emma:lang="" emma:confidence="0">
                  <emma:literal>called</emma:literal>
                </emma:interpretation>
                <emma:interpretation id="interp4" emma:lang="" emma:confidence="0">
                  <emma:literal>call r</emma:literal>
                </emma:interpretation>
                <emma:interpretation id="interp5" emma:lang="" emma:confidence="0">
                  <emma:literal>cell r</emma:literal>
                </emma:interpretation>
                <emma:interpretation id="interp6" emma:lang="" emma:confidence="0">
                  <emma:literal>cable</emma:literal>
                </emma:interpretation>
                <emma:interpretation id="interp7" emma:lang="" emma:confidence="0">
                  <emma:literal>cd r</emma:literal>
                </emma:interpretation>
              </emma:one-of>
            </emma:emma>
          </inkml:annotationXML>
          <inkml:trace contextRef="#ctx0" brushRef="#br0" timeOffset="6043.1513">7029 125 11055 0,'0'0'976'0,"-8"-4"-784"0,8 4-192 0,0 0 0 0,0 0 5968 0,0 0 1152 16,0 0 240-16,7-10 32 15,-7 10-5456-15,12-10-1088 0,1 0-208 0,0-3-64 16,1 1-1024-16,-1 0-224 0,-1 0-32 0,2 0-16 15,-3 1-560-15,3 1-128 0,-2-2 0 0,-4 3-16 16,2 3 432-16,-1-1 96 0,-3-1 0 0,-6 8 16 0,0 0 736 0,0 0 144 16,7-9 0-16,-7 9 0 0,0 0 512 0,0 0 64 15,2-8 16-15,-2 8 0 0,0 0 128 0,0 0 32 16,0 0 0-16,0 0 0 0,-9-2-272 0,9 2-48 16,-12 2-16-16,1-1 0 0,-4 4-112 0,-1 2-32 15,0 2 0-15,-3 2 0 0,-1 6 16 0,-2 0 0 0,0-2 0 0,-1 2 0 16,-1 0 48-16,0 0 16 15,1 5 0-15,-1-1 0 0,2 1 160 0,1 2 48 0,0 1 0 0,5-1 0 16,0-1-48-16,5-1 0 0,4 0 0 0,4-2 0 16,3-1-160-16,5-4-32 0,3-2-16 0,7-3 0 15,4 0-128-15,6-5-32 0,7-3 0 0,5-5 0 16,5-4-400-16,7-3-64 0,6-4-32 0,3-2 0 31,-1-6-2064-31,2 2-400 0,-2-4-96 0</inkml:trace>
          <inkml:trace contextRef="#ctx0" brushRef="#br0" timeOffset="7007.244">7857 42 13823 0,'0'0'608'0,"0"0"128"0,-8 10-592 0,8-10-144 0,0 0 0 0,-9 10 0 16,9-10 4816-16,-8 11 944 0,8-11 176 0,0 0 32 16,0 0-4416-16,0 0-880 0,0 0-176 0,0 0-48 15,0 0-448-15,0 0 0 0,0 0 0 0,0 0 0 0,0 0 0 0,0 0 0 16,0 0 0-16,0 0 0 0,0 0 144 0,0 0-144 15,13 0 128-15,1-2-128 0,-1-3 144 0,1 0-144 16,-1 0 160-16,1 0-160 0,-2-2 128 0,-2 0-128 16,-2-1 0-16,2-1 0 0,-10 9 0 0,12-8 0 15,-2 0 0-15,-10 8 0 0,0 0 0 0,7-11-240 0,-7 11 80 0,0 0 16 16,3-11-32-16,-3 11 0 16,0 0 0-16,0 0 0 0,-7-10 176 0,7 10-192 0,-10-5 192 0,0 1-192 15,-2 3 192-15,-1-1 0 16,-4 5 0-16,0 2 0 0,0-1 0 0,-1 1 144 15,-1 0 0-15,-2 3 0 0,-1 2 16 0,-2 0 0 16,1 0 0-16,-3 0 0 0,1-1-160 0,0 1 0 16,0 2 144-16,-1 1-144 0,1 1 0 0,2 3 144 0,1-1-144 0,2-1 0 15,-1-1 320-15,5-1-64 0,2-1 0 0,4 2 0 16,3-3 16-16,4 1 0 0,3 2 0 0,0-14 0 16,7 10-272-16,3-2 0 0,3 1 128 0,4-3-128 0,1-2 0 15,4-3 0-15,4-2 128 0,2-1-128 16,2-1 0-16,4-2 0 0,3 0 0 0,2-2 0 0,0-2-256 15,1-1 32-15,2 2 16 0,-5-2 0 16,-3-2-96-16,-2 0-16 0,-2 0 0 0,-3-1 0 31,-2-2-112-31,-1 0-16 0,-4 0-16 0,-3 1 0 0,-2 1 192 0,-2-1 32 0,-3-1 16 0,-1-2 0 16,-4-3 224-16,-2 0 0 0,1-2-160 0,-4 0 160 16,-2 0 0-16,-3-3 0 0,1 1 0 0,-1-1 0 0,-1 2 192 0,-4-1-64 15,-1-1 0-15,0 0 0 16,-3-2-128-16,1 3 0 0,-1 4 144 0,1 1-144 0,-1 1 304 15,1 3-16-15,1 3 0 0,2 4 0 0,-2-1-32 16,2 4-16-16,0 2 0 0,10 3 0 0,0 0-240 0,-12 1 128 16,1 1-128-16,11-2 0 0,0 0 0 0,-7 10 0 15,7-10 0-15,-4 17 0 0,4-3 0 0,5 1-128 16,-5-15 128-16,9 23 0 0,3 1 0 0,1-1 144 16,1-1-16-16,-1 2 0 0,2-1 64 0,2 1 16 15,0 1 0-15,1 2 0 0,1 2-208 0,1 1 176 16,0-3-176-16,0 0 160 0,2-2-160 0,-1-1 0 0,0-1 144 0,1-1-144 15,0 0 0-15,0 0 0 0,-2-4 0 0,4-3 0 16,1 1 0-16,-1-5 0 0,-4-2 0 0,3-3 0 16,1-2 0-16,-2-4 0 0,-4-2-128 0,1-1 128 15,1-4-176-15,0-3 176 0,-5-2-208 0,0-3 80 16,1-4 128-16,-3 1 0 0,-5-4-144 0,-1-3 144 0,-4-4 0 0,1-1 0 16,-2-2 0-16,-2-2 0 0,-4 1 0 0,-1-1 0 15,0-1 0-15,-2-1 0 16,-3 3 0-16,-2 2 0 0,2 1 0 0,-1 2 128 15,-3-3-128-15,1 6 0 0,1 2 0 0,-2 4 128 0,-1 2-128 0,2 4 0 0,1 1 0 0,0 2 128 16,1 1-128-16,-1 3 0 0,12 6 0 0,-12-5 0 16,-1 0 0-16,1 3 0 0,12 2 0 0,-12 2 0 15,12-2 0-15,0 0 0 16,-10 8 0-16,10-8 0 16,-2 15 0-16,6 2 0 0,1 0 0 0,1 3 0 15,3 0 0-15,3 0 0 0,1 2 0 0,4 2 0 0,0 1 0 0,1-1 192 16,1-3-32-16,-1 3 0 0,1 0 16 0,3-1 0 0,-2 1 0 0,0-2 0 15,-3-2 48 1,0-2 16-16,-1 1 0 0,3 1 0 0,-4-2-240 0,0-2 0 16,-1-3 0-16,-1-1-160 15,1 0-1552-15,-3-4-304 0,-1-1-64 0</inkml:trace>
          <inkml:trace contextRef="#ctx0" brushRef="#br0" timeOffset="7430.9149">8958 49 2751 0,'3'13'256'0,"-3"-13"-256"0,3 11 0 0,-3-11 0 16,0 0 7072-16,7 11 1376 15,-2-2 256-15,-5-9 64 0,5 10-6464 0,0 0-1280 0,-5-10-272 0,7 10-48 0,-7-10-704 0,0 0 0 16,0 0-176-16,13 2 48 31,-13-2-528-31,14 0-112 0,-14 0 0 0,13-7-16 0,-1-1 528 0,-2-1 96 0,0-1 32 16,0 0 0-16,0-2 352 0,1 2 80 0,-1-2 16 0,0-1 0 15,2-4 208-15,-1 0 48 0,-2 0 16 0,1 2 0 16,2 3-304-16,-2 1-64 0,0-4-16 0,0-2 0 16,-2 3-208-16,1 2 0 0,-3 1 0 0,3-1 0 15,-2 0 0-15,-2 0 0 0,-2 4 0 0,-3 8 0 0,0-10 0 0,0 10 0 16,-2-10 0-16,2 10 0 0,-3-7-128 0,3 7 128 0,-8-5 0 0,8 5 0 16,-12-3 0-16,0 3-128 0,-1 0 128 0,-1 1 0 31,1 3 0-31,-1-1 0 0,-1 0 0 0,2 1 0 0,1-3 240 0,0 3-48 15,12-4-16-15,-12 7 0 0,12-7 16 0,-8 10 0 16,8-10 0-16,-4 13 0 0,4-13-192 0,4 17 0 0,1 0 0 16,3 1 0-16,4 1 0 0,0 1 0 15,0-2 0-15,3 3 0 0,2 1 128 0,-1 3-128 16,0-3 0-16,-1-2 128 0,0-2-128 0,2 1 160 16,-1 1-160-16,1-3 160 0,2-2-160 0,-4 0-176 0,0-5 48 15,0-1-17008 1</inkml:trace>
        </inkml:traceGroup>
      </inkml:traceGroup>
    </inkml:traceGroup>
  </inkml:traceGroup>
</inkml:ink>
</file>

<file path=ppt/ink/ink17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53.18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77B57D26-3B75-45EF-ADF2-3FAFAAE694CA}" emma:medium="tactile" emma:mode="ink">
          <msink:context xmlns:msink="http://schemas.microsoft.com/ink/2010/main" type="inkDrawing" rotatedBoundingBox="13514,6810 14479,4453 15704,4955 14739,7311" semanticType="callout" shapeName="Other">
            <msink:sourceLink direction="with" ref="{8A720E39-06A3-4603-BCEA-0CE93CCFE75B}"/>
            <msink:sourceLink direction="with" ref="{750C0CBA-BACB-4A05-A06D-235DFF6CB813}"/>
          </msink:context>
        </emma:interpretation>
      </emma:emma>
    </inkml:annotationXML>
    <inkml:trace contextRef="#ctx0" brushRef="#br0">1152 0 5519 0,'0'0'496'0,"0"0"-496"0,0 0 0 0,0 0 0 0,0 0 3632 0,0 0 624 0,0 0 128 0,13 8 32 31,1-1-3088-31,-14-7-624 0,15 5-112 0,-2-3-16 16,1 1-352-16,-1-1-64 0,-13-2-16 0,14 3 0 15,-14-3-144-15,0 0 0 0,0 0 144 0,0 0-144 0,0 0 0 0,0 0 144 16,0 0-144-16,5 17 0 0,-7-4 672 0,-1-1 32 16,-2 2 0-16,-2 1 0 0,-1 2 96 0,-1-1 32 0,-1 1 0 0,2 0 0 15,-1 2-128-15,3-1 0 16,-1-1-16-16,2 0 0 0,3 0-128 0,2-1-32 0,4 0 0 0,1-1 0 0,3-2-208 15,0 2-64 1,1-3 0-16,-1-2 0 0,1-1 16 0,1 1 0 0,-10-10 0 0,12 10 0 16,-4 2-112-16,0-2-32 15,-3 0 0-15,0 2 0 0,-5-12-128 0,7 15 0 16,-2-2 0-16,-1-1 0 0,-4-12 0 0,0 13 0 16,-2 2 0-16,0-1 0 0,2-14 0 0,-3 15 128 15,-1 0-128-15,1 2 0 0,0-2 0 0,1 2 0 0,0 0 0 0,2-17 0 0,-3 17 176 0,1 3-48 16,2 2-128-16,2 0 192 0,0-2 128 0,1 3 0 15,2 1 16-15,2 3 0 16,0 0-32-16,1 0-16 0,0-2 0 0,1 0 0 0,-2 0-128 0,-1-1-32 16,-1-2 0-16,0-2 0 0,2 0-128 0,-2-3 0 0,-1 0 144 0,-3-2-144 15,-1 0 0-15,0 0 0 0,0 0 0 0,0-4 0 32,0-11 0-32,-1 13 0 0,1-13 0 0,-4 12 0 15,4-12 0-15,-5 12 0 0,0-2 0 0,5-10 0 16,-5 11 0-16,5-11 0 0,-2 12 0 0,2-12 128 15,-3 15-128-15,3-1 0 0,0-14 0 0,5 17 0 0,2-2 0 16,-1 0 144-16,1-3-144 0,2 1 160 0,1 1 64 16,-10-14 16-16,10 13 0 0,0 1 0 0,2-1-240 0,-2 0 144 0,-4 1-144 0,1 1 128 31,-7-15-128-31,5 19 0 0,-1-4 0 0,-3-2 0 0,-1-13 0 0,2 19 0 16,-2-4 0-16,0 2 0 0,-2-2 0 0,1 2 0 15,1-2 0-15,-2 2 0 0,-3-1 0 0,0 1 0 0,0 0 0 0,0 0 0 16,0 0 0-16,1 1 0 15,1 1 0-15,1-2 0 0,1-2 0 0,1 0 0 16,1 2 0-16,1-2 0 0,0-2 128 0,1 1-128 16,2-4 128-16,0 2-128 0,-5-12 0 0,7 10 0 0,-7-10 0 0,5 10 0 15,-5-10 0-15,0 0 0 0,0 0 0 0,0 0 0 16,0 0 0-16,3 8 0 16,-3-8 0-16,0 0 0 0,0 0 0 0,0 0 0 0,0 0 0 0,-6 10 0 15,6-10 0-15,-9 7 0 0,9-7 0 0,-12 7 0 0,12-7 0 0,-10 5 0 16,10-5 0-16,0 0 0 15,-12 5 0-15,12-5 0 0,0 0 128 0,0 0-128 16,0 0 144-16,0 0-144 0,-6 10 160 0,6-10-160 16,-4 13 128-16,4-13-128 0,0 0 0 0,0 16 144 15,0-16-144-15,4 13 0 0,-4-13 0 0,5 13 0 0,-2-1 0 0,-3-12 0 16,0 0 0-16,0 0 0 0,0 0 0 0,0 0-144 16,5 15 144-16,-5-15 0 0,0 0 0 0,2 14 0 15,-2-14 0-15,0 0 0 16,0 0 0-16,0 0 0 0,-2 13 0 0,2-13 0 15,0 0 0-15,0 0 0 0,-3 17 0 0,3-17 0 16,0 0 0-16,-2 14 0 0,2-14 0 0,0 20 0 0,-2 0 0 0,4 0 0 16,2 0 0-16,-1-1 0 0,2 1 0 0,0 0 0 15,-2 0 0-15,2-1 0 16,-1-4 0-16,-1 0 0 0,0-1 0 0,-1-1 0 0,-2-13-128 0,2 14 128 0,-2-14 0 0,0 0 0 16,0 0 0-16,0 0 0 15,0 0 0-15,0 0 0 0,0 0 0 0,0 0 0 16,0 0 0-16,0 0 0 0,0 0 0 0,0 0 0 15,0 0 0-15,0 0 0 0,0 0 0 0,0 0 128 16,0 0-128-16,0 0 0 0,-12-2 0 0,12 2 0 0,-10-5 0 16,10 5 0-16,-12-10 0 0,4 1 0 0,-2 3 0 0,1-1 0 15,9 7 0-15,-11-5 0 16,-1 1-176-16,2 4 176 0,-2 4-320 0,0 1 48 16,-1 0 16-16,-3 2 0 0,0 1 128 0,-1 1 128 15,-2 1-192-15,-3 0 192 0,-1 1 0 0,-2 3-128 0,-1-2 128 0,0-2 0 16,-1-2 0-16,1-1 0 0,3-2 0 0,1-2 0 0,0 1 0 15,0-3 0-15,0-1 0 0,2-1 0 0,2 1 0 16,-1 0 0-16,-1 0 0 0,1 0 0 0,1-2 0 0,-2 0 0 31,0-1 0-31,-1 1 0 0,1 2 0 0,0 2-160 0,-2 1 160 0,0 2-192 16,0 0 64-16,0 2 0 0,-1-2 0 0,1 0 0 16,-2 0 128-16,1 0-128 0,-1 2 128 0,1-4-128 0,1 1 128 0,0-2 0 15,-2-2 0-15,1-2 0 16,-1-2 0-16,3-1 0 0,0-3 0 0,4 0 0 15,4-1 0-15,1-1 0 0,0-2-144 0,1 2 144 16,-1 0-160-16,0 2 160 0,0-1-208 0,1-1 80 16,2 0-96-16,-1 2-16 0,0-1 0 0,0-1 0 0,0 2-16 0,1-1-16 15,1 1 0-15,-2 1 0 16,-2 0 272-16,0 2-128 0,1 0 128 0,-3 4 0 16,-1 2-128-16,1 3 128 0,1 1 0 0,1 0 0 15,0 2 0-15,2-1 0 0,0 1 0 0,2 1 0 0,8-8 0 0,-9 11 224 16,9-11-64-16,-8 10-16 0,8-10 80 0,0 0 16 0,0 0 0 0,0 0 0 15,0 0-80-15,0 0-16 16,0 0 0-16,0 0 0 0,0 0 160 0,0 0 16 0,0 0 16 0,0 0 0 16,0 0-16-16,0 0-16 15,0 0 0-15,0 0 0 0,0 0-112 0,0 0-32 16,0 0 0-16,0 0 0 0,0 0 32 0,3 15 16 16,-3-15 0-16,0 0 0 0,16 13 64 0,-3-4 16 0,-13-9 0 0,17 6 0 15,-2 1-80-15,0-2-16 0,0-1 0 0,0-1 0 16,-1 0-192-16,-14-3 144 0,17 4-144 0,-17-4 128 15,0 0-128-15,0 0 0 0,13-4 0 0,-13 4 0 32,0 0-1296-32,9-10-144 0,-6-3-32 0,2-1-10752 0,2-1-2176 0</inkml:trace>
  </inkml:traceGroup>
</inkml:ink>
</file>

<file path=ppt/ink/ink17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39.29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232FB1D-74C1-4848-A1BA-9DF485DA4EEC}" emma:medium="tactile" emma:mode="ink">
          <msink:context xmlns:msink="http://schemas.microsoft.com/ink/2010/main" type="writingRegion" rotatedBoundingBox="6448,2349 7819,2349 7819,3070 6448,3070">
            <msink:destinationLink direction="with" ref="{E74FE9B0-E591-4F13-9204-1C3DFB172A10}"/>
          </msink:context>
        </emma:interpretation>
      </emma:emma>
    </inkml:annotationXML>
    <inkml:traceGroup>
      <inkml:annotationXML>
        <emma:emma xmlns:emma="http://www.w3.org/2003/04/emma" version="1.0">
          <emma:interpretation id="{991A497D-69F1-4979-9811-CE5E0830582F}" emma:medium="tactile" emma:mode="ink">
            <msink:context xmlns:msink="http://schemas.microsoft.com/ink/2010/main" type="paragraph" rotatedBoundingBox="6448,2349 7819,2349 7819,3070 6448,3070" alignmentLevel="1"/>
          </emma:interpretation>
        </emma:emma>
      </inkml:annotationXML>
      <inkml:traceGroup>
        <inkml:annotationXML>
          <emma:emma xmlns:emma="http://www.w3.org/2003/04/emma" version="1.0">
            <emma:interpretation id="{A28DDFD9-4E6C-4BDF-BA27-2702AE21439A}" emma:medium="tactile" emma:mode="ink">
              <msink:context xmlns:msink="http://schemas.microsoft.com/ink/2010/main" type="line" rotatedBoundingBox="6448,2349 7819,2349 7819,3070 6448,3070"/>
            </emma:interpretation>
          </emma:emma>
        </inkml:annotationXML>
        <inkml:traceGroup>
          <inkml:annotationXML>
            <emma:emma xmlns:emma="http://www.w3.org/2003/04/emma" version="1.0">
              <emma:interpretation id="{835A0BEE-23E9-47C9-8493-DAFD73E39D68}" emma:medium="tactile" emma:mode="ink">
                <msink:context xmlns:msink="http://schemas.microsoft.com/ink/2010/main" type="inkWord" rotatedBoundingBox="6448,2349 7819,2349 7819,3070 6448,3070"/>
              </emma:interpretation>
            </emma:emma>
          </inkml:annotationXML>
          <inkml:trace contextRef="#ctx0" brushRef="#br0">-1704 78 18431 0,'0'0'816'0,"0"0"160"0,0 0-784 0,0 0-192 15,0 0 0-15,0 0 0 0,-12 0 3792 0,0 0 720 0,1 0 144 0,-3 0 16 32,-1 0-4208-32,0 0-848 0,-2 3-160 0,0 2-32 0,-1 0 576 0,-3 4 0 15,0 3 0-15,-1 3 0 0,0 2 0 0,3 1 0 16,2 2 0-16,2 2 0 0,0 2 0 0,2 1 0 16,1 2 0-16,4 0 0 0,1-4 0 0,2 3 0 0,1 0 0 0,4-2 0 15,4-4 0-15,2 0 0 0,3-3 0 0,1 0 0 16,3-7-208-16,3-1-32 0,0-4 0 0,6-4 0 31,4-2-160-31,2-4-48 0,2-2 0 0,6 2 0 16,4-2 16-16,4 0 0 0,1-4 0 0,4-1 0 0,2 0 208 0,-3-3 32 0,-4-4 16 0,-4 4 0 15,-4 2 176-15,-6-1 0 0,-5-1 160 0,-4 2-160 16,-6 3 448-16,-4-2 0 0,-2-3 0 0,-6 1 0 16,-3-1 320-16,-1 3 64 0,-4 2 16 0,-4 0 0 15,-4 0-144-15,-4 0-48 0,-7 0 0 0,-3 0 0 16,-3 0-464-16,-4 1-192 0,-3 2 176 0,-1-1-176 0,-3 1 0 15,3 1-288-15,-1-1 32 0,5 2 16 16,4 0-1296 0,5 1-256-16,1 4-48 0</inkml:trace>
          <inkml:trace contextRef="#ctx0" brushRef="#br0" timeOffset="-417.4099">-2530 12 20271 0,'0'0'1792'0,"0"0"-1424"0,0 0-368 0,0 0 0 15,0 0 2032-15,13-1 336 0,1-3 64 0,-1 3 0 16,1-3-1616-16,-1 2-336 0,0 1-64 0,3-1-16 16,-1 2-400-16,0 0 128 0,0 0-128 0,2-2 0 15,-2 2 0-15,-5 0 128 0,0 0-128 0,2 0 0 16,1 0 0-16,1 0 0 0,1 0 0 0,0 2 0 15,0 0 192-15,12 1-32 0,-7 1-16 0,-4 1 0 0,-16-5-16 0,11 8 0 16,-11-8 0-16,7 13 0 16,-7-13-128-16,5 17 0 0,-3-2 0 0,-4 1 0 0,-5-1 176 0,-1-2-48 15,-4 2-128-15,-1 2 192 0,-1 0-192 0,1-2 144 16,-2-1-144-16,1-3 128 0,-1-2-128 0,2 1 0 0,-1-3 0 0,4 1 0 16,10-8 0-16,-8 8 0 15,8-8 0-15,0 0 0 0,0 0 0 0,0 0 0 16,0 0 0-16,0 0 0 0,0 0-240 0,15 9 80 15,2-4 16-15,1 0 0 0,-1 2 144 0,3-1-128 16,2 1 128-16,0 3-128 0,0 4 128 0,1-1 0 16,1 1 128-16,-2 2-128 0,-2 1 128 0,-2 0-128 15,-1 0 128-15,2 0-128 0,-4 0 208 0,0 1-16 0,0-3-16 16,-1 0 0-16,-1-1-32 0,1-1 0 0,-4 1 0 0,3 3 0 16,-3-4-144-16,0 0 0 0,-1-1 0 0,-3 0 0 0,0 1 0 15,-5 1 0-15,-1-14 0 0,-1 12 0 16,1-12 0-16,-9 13 128 0,1-3-128 0,-2 0 0 0,-6-1 224 15,1-1-32-15,0 1-16 0,-3-1 0 16,-4-3 80-16,-3-2 32 0,-6-1 0 0,-2 0 0 0,-8-1-48 16,-4-1-16-16,-7 0 0 0,-4 0 0 0,-1 0-48 0,1 0-16 15,3 2 0-15,4 0 0 0,3 0-160 16,8 1 160-16,4-1-160 0,10-2 160 16,4-2-160-16,5-1-144 0,3-4 144 0,12 7-208 31,-3-12-2464-31,6-3-480 0,7-14-112 0,9 1 0 0</inkml:trace>
        </inkml:traceGroup>
      </inkml:traceGroup>
    </inkml:traceGroup>
  </inkml:traceGroup>
</inkml:ink>
</file>

<file path=ppt/ink/ink17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55.22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8E3B150-9843-4F71-B749-994193319466}" emma:medium="tactile" emma:mode="ink">
          <msink:context xmlns:msink="http://schemas.microsoft.com/ink/2010/main" type="writingRegion" rotatedBoundingBox="8271,6503 7910,6363 7987,6164 8348,6304">
            <msink:destinationLink direction="with" ref="{E74FE9B0-E591-4F13-9204-1C3DFB172A10}"/>
          </msink:context>
        </emma:interpretation>
      </emma:emma>
    </inkml:annotationXML>
    <inkml:traceGroup>
      <inkml:annotationXML>
        <emma:emma xmlns:emma="http://www.w3.org/2003/04/emma" version="1.0">
          <emma:interpretation id="{1EF5B96C-9798-40FB-8655-B0D29DC25FEA}" emma:medium="tactile" emma:mode="ink">
            <msink:context xmlns:msink="http://schemas.microsoft.com/ink/2010/main" type="paragraph" rotatedBoundingBox="8271,6503 7910,6363 7987,6164 8348,6304" alignmentLevel="1"/>
          </emma:interpretation>
        </emma:emma>
      </inkml:annotationXML>
      <inkml:traceGroup>
        <inkml:annotationXML>
          <emma:emma xmlns:emma="http://www.w3.org/2003/04/emma" version="1.0">
            <emma:interpretation id="{E028DC78-7764-403C-840B-D4ED12B94F58}" emma:medium="tactile" emma:mode="ink">
              <msink:context xmlns:msink="http://schemas.microsoft.com/ink/2010/main" type="line" rotatedBoundingBox="8271,6503 7910,6363 7987,6164 8348,6304"/>
            </emma:interpretation>
          </emma:emma>
        </inkml:annotationXML>
        <inkml:traceGroup>
          <inkml:annotationXML>
            <emma:emma xmlns:emma="http://www.w3.org/2003/04/emma" version="1.0">
              <emma:interpretation id="{61BB69B3-DAD0-435E-AB0B-6F1A613125C9}" emma:medium="tactile" emma:mode="ink">
                <msink:context xmlns:msink="http://schemas.microsoft.com/ink/2010/main" type="inkWord" rotatedBoundingBox="8271,6503 7910,6363 7987,6164 8348,6304">
                  <msink:destinationLink direction="with" ref="{3843B6B1-DE5F-4465-8756-5AD31D32123F}"/>
                </msink:context>
              </emma:interpretation>
            </emma:emma>
          </inkml:annotationXML>
          <inkml:trace contextRef="#ctx0" brushRef="#br0">-1608 565 28447 0,'-23'3'1264'0,"8"-1"256"0,-2-2-1216 0,0 0-304 0,2 2 0 0,3-2 0 0,2-2 1296 0,10 2 208 16,0 0 32-16,0 0 16 0,0 0-976 0,0 0-192 16,0 0-32-16,0 0-16 15,0 0-336-15,0 0 0 0,0 0 0 0,0 0 0 16,0 0 0-16,0 0 0 0,13 7 0 0,3 3-128 15,-3 0 128-15,2 0 0 0,-1 2 128 0,-3-1-128 0,-1 0 256 0,1 0 0 0,-1-1-16 0,-10-10 0 16,10 12 32-16,-10-12 16 0,5 15 0 0,-5-15 0 16,1 14-16-16,-1-14 0 15,0 0 0-15,0 0 0 0,-6 10 176 0,6-10 16 16,-12 8 16-16,0-3 0 0,-1-3 0 0,-2-4 0 16,-4-1 0-16,1 0 0 0,1-2-224 0,0-2-64 15,0 0 0-15,0 0 0 0,0-1-32 0,1 0-16 0,-1-4 0 0,0-2 0 16,2 1-144-16,1-2 0 0,1 0 0 0,1-2 0 0,2 0 0 0,0 0 0 31,2 0 176-31,1 0-176 0,0 2 208 0,4 2-48 16,1 1-16-16,2 12 0 0,0 0-144 0,0 0 0 15,0 0 0-15,0 0 0 0,0 0 0 0,17 10 0 0,0 2 0 0,0 1-176 0,1 1 176 16,1 1 0-16,1 2 0 0,0 0 0 16,2 1 0-16,1-1 0 0,1-2 0 0,-1 0-128 15,-1-1 128-15,-3-1-128 0,-2 1 128 0,-2-3-128 16,-3 0 128-16,-12-11 0 0,8 10 0 0,-8-10 0 15,0 0 0-15,0 0 0 0,0 0 160 0,0 0-160 16,-8 8 0-16,-3-1 0 0,0-6 0 0,-3-1-160 0,-3-1 160 16,-1-1 0-16,-2-1-144 0,-2-2 144 15,0-2 0-15,0 2-176 0,0 0 176 0,2 1-128 16,0 1 128-16,3 0 0 0,2-1 0 0,1-1 0 0,1 0 0 16,13 5 0-16,-8-6 0 0,8 6 176 15,-9-7-176-15,9 7 0 0,0 0 0 0,0 0 128 16,5-12-128-16,-5 12 0 0,10-8 0 0,4 1 128 0,1 2-128 0,2 2 0 15,1-1 0-15,2 2 0 0,2 1-128 0,0 1 128 16,-2 0 0-16,2 1 0 0,0 3 0 0,0 1-144 16,-2 0 144-16,-1 0 0 0,-4-2 0 0,0 2-128 15,0 0 128-15,-15-5 0 0,0 0 0 0,0 0 0 0,0 0 0 0,7 12 0 0,-7-12 0 0,0 0 0 32,0 0 0-32,-7 10 0 0,7-10 0 0,-13 5 0 15,-3-1 0-15,1-3 0 0,-1-1 0 0,-1-1 0 0,0-1 144 0,2-1-144 0,-2-1 0 0,2 1 128 31,1-2-128-31,3 0 0 0,-1 1 0 0,2 1 0 0,0-2 0 0,10 5 0 16,-11-7 0-16,11 7 0 16,-8-6 0-16,8 6 0 0,0 0-144 0,0 0-16 15,-5-10 0-15,5 10 0 16,0 0-416-16,0 0-96 0,0 0-16 0,10-7 0 16,4 0-2256-16,1-1-464 0</inkml:trace>
        </inkml:traceGroup>
      </inkml:traceGroup>
    </inkml:traceGroup>
  </inkml:traceGroup>
</inkml:ink>
</file>

<file path=ppt/ink/ink17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29:42.459"/>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B964DE9-CC5A-4526-9D33-12FD86CAD9EA}" emma:medium="tactile" emma:mode="ink">
          <msink:context xmlns:msink="http://schemas.microsoft.com/ink/2010/main" type="writingRegion" rotatedBoundingBox="12901,2726 12431,2577 12512,2323 12982,2473">
            <msink:destinationLink direction="with" ref="{E74FE9B0-E591-4F13-9204-1C3DFB172A10}"/>
          </msink:context>
        </emma:interpretation>
      </emma:emma>
    </inkml:annotationXML>
    <inkml:traceGroup>
      <inkml:annotationXML>
        <emma:emma xmlns:emma="http://www.w3.org/2003/04/emma" version="1.0">
          <emma:interpretation id="{551C47BA-BB6E-43C1-A682-531315A18FE2}" emma:medium="tactile" emma:mode="ink">
            <msink:context xmlns:msink="http://schemas.microsoft.com/ink/2010/main" type="paragraph" rotatedBoundingBox="12901,2726 12431,2577 12512,2323 12982,2473" alignmentLevel="1"/>
          </emma:interpretation>
        </emma:emma>
      </inkml:annotationXML>
      <inkml:traceGroup>
        <inkml:annotationXML>
          <emma:emma xmlns:emma="http://www.w3.org/2003/04/emma" version="1.0">
            <emma:interpretation id="{BDFF3391-86E5-4A2B-8695-D9BD93D9F246}" emma:medium="tactile" emma:mode="ink">
              <msink:context xmlns:msink="http://schemas.microsoft.com/ink/2010/main" type="line" rotatedBoundingBox="12901,2726 12431,2577 12512,2323 12982,2473"/>
            </emma:interpretation>
          </emma:emma>
        </inkml:annotationXML>
        <inkml:traceGroup>
          <inkml:annotationXML>
            <emma:emma xmlns:emma="http://www.w3.org/2003/04/emma" version="1.0">
              <emma:interpretation id="{2B742292-E1B8-410E-B6C3-EB757583F24C}" emma:medium="tactile" emma:mode="ink">
                <msink:context xmlns:msink="http://schemas.microsoft.com/ink/2010/main" type="inkWord" rotatedBoundingBox="12901,2726 12431,2577 12512,2323 12982,2473"/>
              </emma:interpretation>
              <emma:one-of disjunction-type="recognition" id="oneOf0">
                <emma:interpretation id="interp0" emma:lang="" emma:confidence="0">
                  <emma:literal>.</emma:literal>
                </emma:interpretation>
                <emma:interpretation id="interp1" emma:lang="" emma:confidence="0">
                  <emma:literal>B</emma:literal>
                </emma:interpretation>
                <emma:interpretation id="interp2" emma:lang="" emma:confidence="0">
                  <emma:literal>#</emma:literal>
                </emma:interpretation>
                <emma:interpretation id="interp3" emma:lang="" emma:confidence="0">
                  <emma:literal>*</emma:literal>
                </emma:interpretation>
                <emma:interpretation id="interp4" emma:lang="" emma:confidence="0">
                  <emma:literal>Z</emma:literal>
                </emma:interpretation>
              </emma:one-of>
            </emma:emma>
          </inkml:annotationXML>
          <inkml:trace contextRef="#ctx0" brushRef="#br0">3737 100 19343 0,'-23'-2'848'0,"9"-1"192"0,-1-2-832 0,0 0-208 0,3 0 0 0,2 0 0 16,2-2 3456-16,-1 0 640 0,1 0 128 0,8 7 16 16,0 0-3168-16,-9-5-640 0,9 5-128 0,0 0-32 15,-8-3-272-15,8 3 0 0,0 0 0 0,0 0 0 16,0 0 0-16,0 0 0 0,0 15 0 0,2 0-144 16,-2-15 144-16,3 22 144 0,5 0-16 0,1 0-128 15,-2 0 288-15,1-4-48 0,0-1-16 0,1 2 0 16,-3-1-224-16,1-1 144 0,-2-2-144 0,-5-15 128 15,4 15-128-15,-4-15 0 0,0 0 0 0,-4 15 128 16,4-15-128-16,-8 9 128 0,-2-3-128 0,0-1 128 16,-2-3 112-16,0-2 16 0,-1-2 0 0,-1 1 0 0,-1-4 160 15,0-2 32-15,0-3 16 0,-2 0 0 16,-2 0-16-16,3 1-16 0,-1 1 0 0,2-2 0 16,-1-2-240-16,3-1-32 0,1-1-16 0,4-1 0 15,-1 0-144-15,4-2 0 0,2-3 0 0,1 1 0 16,-1 2 0-16,3 1 0 0,3-1 0 0,2 3 0 15,0 3 0-15,-5 11 0 0,12-7-144 0,0 0 144 0,-12 7 0 0,15-3-128 0,-1 1 128 0,-1 4 0 16,1 3 0-16,-1 0-128 16,0 2 128-16,3-1 0 0,0 3 0 0,1-1 0 0,-2 1-128 15,1 2 128-15,0 3 0 0,-1-1 0 16,-1 1 0-16,-2-1 0 0,-2-3 0 0,-2 4 144 16,-8-14-144-16,7 15 128 0,-7-15-128 0,0 15 0 15,0-15 0-15,-5 13 128 0,-5-1-128 0,1-3 160 16,-1-3-160-16,-3-1 160 0,-2 1-32 0,-2-3-128 0,0-3 192 0,-1 0-64 15,-4-3-128-15,0 1 0 0,-2 0 0 0,1-1 128 16,-1-1-128-16,1-1 0 0,1-1 144 16,3 1-144-16,2 0 0 0,2-1 0 0,2-2 0 0,4 0 128 15,3-1-128-15,6 9 0 0,-4-12 0 0,4 1 0 16,4-3 0-16,4 1 0 0,4-1 0 0,5 4 0 16,3 0 0-16,3-2 0 0,1 1 0 0,1 0 0 15,2 3 0-15,0 1 0 0,0 1 0 0,0 2-128 16,-4 6 128-16,1 0 0 0,0 1 0 0,-3 2 0 15,0 2 0-15,-1 1 0 0,0 2 0 0,-2 4-128 16,-1 3 128-16,-2 1 0 0,-3 1 160 0,0-3-160 16,-2 1 0-16,-3 0-128 0,-2-2-16 0,-2-1 0 15,-3-14 144-15,-1 15 0 0,1-15 0 0,-7 13 0 16,-2-3 0-16,1-1 0 0,-4-6 0 0,0-3 0 16,-3-2 0-16,-2-1 176 0,-1-2-48 0,-1-2 0 0,1-1 0 0,-1-4-128 0,-1 0 192 0,2-1-64 15,-2-2-128 1,-1-2 0-16,1-3 0 0,0 1 0 15,-4-1 0-15,4 0 0 0,5 0 128 0,0 1-128 0,1 2 0 0,3 4 0 16,2 1 0-16,9 12 0 0,0 0 0 0,0 0 0 16,0 0 0-16,0 0 0 15,0 0-576-15,15 7-64 0,1 1 0 0,2 6 0 16,1 1-1968-16,1 0-400 0</inkml:trace>
        </inkml:traceGroup>
      </inkml:traceGroup>
    </inkml:traceGroup>
  </inkml:traceGroup>
</inkml:ink>
</file>

<file path=ppt/ink/ink17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1:21.21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0CC1D96-CD5A-45E3-9D27-F3D9CBC5FB61}" emma:medium="tactile" emma:mode="ink">
          <msink:context xmlns:msink="http://schemas.microsoft.com/ink/2010/main" type="writingRegion" rotatedBoundingBox="18802,151 30829,270 30817,1503 18790,1384"/>
        </emma:interpretation>
      </emma:emma>
    </inkml:annotationXML>
    <inkml:traceGroup>
      <inkml:annotationXML>
        <emma:emma xmlns:emma="http://www.w3.org/2003/04/emma" version="1.0">
          <emma:interpretation id="{C482B365-A564-48CE-BCFC-5A3D25CA1641}" emma:medium="tactile" emma:mode="ink">
            <msink:context xmlns:msink="http://schemas.microsoft.com/ink/2010/main" type="paragraph" rotatedBoundingBox="18802,151 30829,270 30817,1503 18790,1384" alignmentLevel="1"/>
          </emma:interpretation>
        </emma:emma>
      </inkml:annotationXML>
      <inkml:traceGroup>
        <inkml:annotationXML>
          <emma:emma xmlns:emma="http://www.w3.org/2003/04/emma" version="1.0">
            <emma:interpretation id="{99B22453-AAA3-4A5C-867B-D10F57B03D72}" emma:medium="tactile" emma:mode="ink">
              <msink:context xmlns:msink="http://schemas.microsoft.com/ink/2010/main" type="line" rotatedBoundingBox="18802,151 30829,270 30817,1503 18790,1384"/>
            </emma:interpretation>
          </emma:emma>
        </inkml:annotationXML>
        <inkml:traceGroup>
          <inkml:annotationXML>
            <emma:emma xmlns:emma="http://www.w3.org/2003/04/emma" version="1.0">
              <emma:interpretation id="{EB7AEBF9-F5FE-4391-A811-7C3AD8205694}" emma:medium="tactile" emma:mode="ink">
                <msink:context xmlns:msink="http://schemas.microsoft.com/ink/2010/main" type="inkWord" rotatedBoundingBox="18802,151 22746,190 22734,1423 18790,1384">
                  <msink:destinationLink direction="with" ref="{7E978A5E-7CD6-44BE-AD0B-4E712370C4D8}"/>
                </msink:context>
              </emma:interpretation>
              <emma:one-of disjunction-type="recognition" id="oneOf0">
                <emma:interpretation id="interp0" emma:lang="" emma:confidence="1">
                  <emma:literal/>
                </emma:interpretation>
              </emma:one-of>
            </emma:emma>
          </inkml:annotationXML>
          <inkml:trace contextRef="#ctx0" brushRef="#br0">1623 316 17503 0,'0'0'1552'15,"0"0"-1232"-15,0 0-320 0,13 0 0 0,1-1 3392 0,-1-1 608 16,2 0 128-16,0-1 32 0,-1-2-2816 0,1 0-544 0,0-2-112 0,2 1-32 15,0-1-448-15,1-2-80 0,1 1-128 0,1 0 176 16,0-1-176-16,2-1-144 0,2-2 144 0,3 2-208 31,1-2-320-31,1 1-64 0,1-1-16 0,2 0 0 16,3-1-352-16,-1 3-80 0,-2-4-16 0,-2 4-7968 0,-4-2-1600 0</inkml:trace>
          <inkml:trace contextRef="#ctx0" brushRef="#br0" timeOffset="287.6254">1727-2 10127 0,'0'0'448'0,"0"0"96"0,0 0-544 0,0 0 0 0,0 0 0 0,3 14 0 0,-3-14 6576 0,0 0 1200 16,0 0 240-16,11 8 48 0,-11-8-6080 0,10 9-1232 0,-10-9-240 0,11 10-64 15,0 0-448-15,-1 2 0 16,0 1 0-16,1 2 0 0,1 2 0 0,2 3 0 16,-1 2 0-16,2 3-160 0,0 2 160 0,2 0 0 15,2 4-144-15,1-3 144 0,2-1 0 0,1 2 0 16,3-1 0-16,1-2 0 0,0-1-288 0,-1-2 64 16,1-2 16-16,0-5 0 0,2-2-1856 0,-4-4-368 0,-5 0-80 0,2-5-16 15</inkml:trace>
          <inkml:trace contextRef="#ctx0" brushRef="#br0" timeOffset="704.3376">2442 158 31967 0,'0'0'1408'0,"0"0"304"0,4 14-1376 0,-4-14-336 0,5 17 0 0,1-2 0 15,3-2 1296-15,1 1 192 0,0-3 48 0,2 3 0 16,1-1-832-16,2 1-144 0,0-1-48 0,2 2 0 0,0 2-320 0,2-2-64 0,-1-1 0 0,2-4-128 16,4-2 240-1,-2 1-64-15,0-2-16 0,-2-2 0 0,0 1 0 0,-2-2 0 16,-1-4 0-16,0-2 0 0,-3-1 32 0,-1-1 0 15,-13 4 0-15,14-6 0 0,-4-5 112 0,0 0 16 16,-2-1 16-16,1-2 0 0,-4-2-176 0,1-3-32 16,1-4-128-16,0-3 192 0,-2-2 32 0,2-4 0 15,-2-2 0-15,1-3 0 0,-1-2 112 0,0 1 32 16,0-3 0-16,2-1 0 0,0-2-112 0,0 2-32 16,-1 0 0-16,3 4 0 0,-1 2-224 0,1 6 0 15,-3 5 128-15,-1 6-128 0,0 1 0 0,-1 8 0 16,-4 10 0-16,0 0-160 15,0 0-960-15,0 0-192 0,0 0-32 0,0 0-16 16,-5 16-1312-16,1 5-256 0,4 2-48 0,4-1-16 0</inkml:trace>
          <inkml:trace contextRef="#ctx0" brushRef="#br0" timeOffset="1403.9586">3277-12 23039 0,'0'0'1024'0,"-9"12"192"0,9-12-960 0,0 0-256 15,0 0 0-15,0 0 0 0,0 0 4704 0,0 0 896 16,0 0 176-16,0 0 48 0,0 0-4736 0,0 0-928 0,12-7-160 0,-12 7 0 31,12-6-2672-31,-12 6-432 0</inkml:trace>
          <inkml:trace contextRef="#ctx0" brushRef="#br0" timeOffset="1203.0728">3585 281 3679 0,'-12'9'160'0,"3"-4"32"0,-2 0-192 0,-1-2 0 0,0-1 0 0,12-2 0 16,-12 1 6384-16,12-1 1232 0,-15 0 240 0,3 2 48 15,12-2-5984-15,-13 0-1216 0,1 0-224 0,12 0-48 0,0 0-304 0,-10 3-128 16,10-3 128-16,0 0-128 0,0 0 0 0,0 0 0 15,0 11 0-15,3-1 0 0,2 1 544 0,2 3 32 16,2-1 0-16,1 2 0 0,3 2 64 0,2 2 32 0,2-1 0 0,2 2 0 16,-1 2 64-16,2 0 16 15,2-2 0-15,0-1 0 0,-2-2-176 0,2 0-48 16,0 1 0-16,2 1 0 0,-1-1-272 0,2-1-64 16,-1 0-16-16,-1 0 0 0,-1-2-176 0,-1 0 0 0,-3 0 0 0,-1 2 0 15,-4 1 0-15,-3-1 0 16,-3 0 0-16,-2-2 0 0,-3 0-256 0,-4-1-16 0,-5-1-16 15,-1-3 0 1,-4-1-144-16,-3-1-16 0,-3 1-16 0,-3-3 0 0,-2-1 144 0,-2-3 16 16,-2 0 16-16,0-2 0 0,0 0 288 0,0 0 0 0,0-4-128 0,0 1 128 15,0-2 0-15,2-2 0 0,1 0 0 0,3 1 0 16,-1-4 0-16,1 0 0 0,3-2 0 0,3 2 0 0,-2 0-256 0,4-1 0 16,2 1 0-16,3-1 0 0,0-1 0 15,1 0 0-15,2 0 0 0,1 0 0 0,3-1 256 16,1 0 0-16,1-1 0 0,1 1 0 31,2-3-656-31,-1 0-32 0,0-5 0 0,1 1-10112 0,-1 0-2016 0</inkml:trace>
          <inkml:trace contextRef="#ctx0" brushRef="#br0" timeOffset="-2699.7963">24 46 4607 0,'0'-9'400'0,"-3"-1"-400"0,-2 2 0 0,2 1 0 16,-1 2 4240-16,4 5 768 0,-5-7 160 0,5 7 16 15,0 0-3136-15,0 0-640 0,-7-3-128 0,7 3-32 16,0 0-336-16,0 0-64 0,0 0-16 0,0 0 0 15,0 0-80-15,0 0-32 0,0 0 0 0,0 0 0 16,0 0-256-16,0 0-48 0,0 0-16 0,0 0 0 16,0 0-48-16,9 20-16 0,-2 0 0 0,-1 2 0 15,3 0-16-15,-1 3 0 0,-1 4 0 0,0 3 0 16,-1-2-80-16,3 4-32 0,-1-1 0 0,4 1 0 16,1-4-64-16,1-1-16 0,1-2 0 0,2 0 0 0,0 0-128 0,1 0 0 0,4-2 144 0,0-2-144 31,5 1 0-31,1-6 144 0,3-2-144 0,-1-5 0 0,0-2 128 0,-1-4-128 15,-1-4 0-15,-1-1 0 0,-1-1 0 0,-1-3 0 0,-3 1 0 16,0-2 0-16,0-3 0 0,1-3 0 16,-1 0 0-16,0-1 0 0,-2-2 0 0,0-1 0 15,-1 0 0-15,-2 0 0 0,-4 0 0 0,-1-2 0 0,0 0 0 0,-2 2 0 0,-2 2 0 0,-1-1 0 16,0-3 0-16,-2 4 0 0,-2 1 144 0,-3 12-144 31,0-12 0-31,0 12 144 0,-2-13-144 0,2 13 0 16,-5-12 0-16,-2 2 0 0,-3 3 0 0,2 2 0 0,-2 2 0 0,-2 1 0 15,-1 2 0-15,1 2 0 0,12-2 0 0,0 0 0 16,0 0 0-16,-12 3 0 0,12-3 0 16,0 0 0-16,0 0 320 0,0 0-32 15,0 0 0-15,0 0 0 0,0 0 96 0,0 0 32 16,10 14 0-16,4-3 0 0,-1 3-208 0,2-1-32 0,2-1-16 0,0 0 0 0,0 1-160 0,0 1 0 16,-1-1 0-16,1 2 0 31,0-1-736-31,2-1-32 0,-1 1 0 0,1-1-11216 0,-1-1-2256 0</inkml:trace>
          <inkml:trace contextRef="#ctx0" brushRef="#br0" timeOffset="-605.3997">428 130 5631 0,'0'0'256'0,"0"0"48"0,0 0-304 0,0 0 0 0,0 0 0 0,0 0 0 16,-8-14 224-16,8 14-16 0,-10-10 0 0,10 10 0 0,-12-5-208 0,12 5 0 16,0 0 0-16,0 0 0 15,-12-5 864-15,12 5 224 0,0 0 64 0,0 0 0 16,0 0 928-16,0 0 192 0,0 0 32 0,0 0 16 15,0 0-864-15,0 0-176 0,0 0-48 0,12-2 0 16,0 1-720-16,1 2-128 0,-1 3-48 0,1 1 0 16,-1 0-176-16,0 5-32 0,0-2-128 0,-4 8 192 15,-1 0-192-15,0 5 0 0,-6-1 0 0,1 2 0 0,-2 1 0 0,0 1-192 16,-2-2 48-16,-1 3 0 16,0-2-2480-16,1-1-512 15</inkml:trace>
          <inkml:trace contextRef="#ctx0" brushRef="#br0" timeOffset="-1502.7355">623-59 16063 0,'0'0'704'0,"0"0"160"0,0 0-688 0,0 0-176 16,0 0 0-16,0 0 0 0,0 0 1520 0,0 15 272 0,0-15 48 0,0 0 16 15,0 0-640-15,-1 16-128 0,1-16-32 0,-2 15 0 16,2-15-480-16,0 0-80 0,-5 13-32 0,0 1 0 15,0-4-320-15,-2 0-144 0,7-10 128 0,-8 12-128 16,8-12 0-16,-5 11 0 0,5-11 0 0,-4 14 0 16,4-14 144-16,0 0-144 0,9 13 160 0,4 1-160 15,4-2 0-15,7-1 0 0,2 1 0 0,6 0-8544 16,2 0-1616-16</inkml:trace>
          <inkml:trace contextRef="#ctx0" brushRef="#br0" timeOffset="-2255.2381">1197 653 16575 0,'0'0'1472'0,"0"0"-1168"0,0 0-304 0,0 0 0 0,3 17 2976 0,-3-17 544 15,0 0 96-15,0 0 32 0,0 0-2112 0,6 15-432 16,-6-15-80-16,0 0 0 0,0 0-672 0,0 0-128 16,0 0-32-16,0 0 0 0,0 0-16 0,0 0-16 15,0 0 0-15,6 13 0 0,-6-13 256 0,0 0 48 16,0 0 16-16,0 0 0 0,0 0-32 0,0 0 0 15,0 0 0-15,0 0 0 0,12 9 16 0,-12-9 0 16,0 0 0-16,15 3 0 0,-3-4-16 0,-2-3 0 16,0-4 0-16,-1-4 0 0,-1 0-448 0,-1-1 128 15,-2-2-128-15,0-1 0 0,-4 0 0 0,-1-3 0 0,-3 4 0 0,0 3 0 16,-2-1 0-16,-2 1 0 0,-1 2 0 0,1 0 0 16,0 1 0-16,7 9 0 0,-10-8 144 0,10 8-144 15,-8-7 192-15,8 7-64 0,0 0 0 0,0 0 0 16,0 0-128-16,0 0 0 0,0 0 0 0,0 0 0 15,0 14 0-15,5-1 0 0,3 2 0 0,5-1 0 16,4-4 0-16,2 2-144 0,1-1 144 0,0 3-160 16,2-2 160-16,0-2-160 0,-2-4 160 0,2 1-160 31,0-2-2064-31,-4-1-400 0,-2-4-96 0</inkml:trace>
        </inkml:traceGroup>
        <inkml:traceGroup>
          <inkml:annotationXML>
            <emma:emma xmlns:emma="http://www.w3.org/2003/04/emma" version="1.0">
              <emma:interpretation id="{DFE6407F-DF06-4F24-A08D-AF5B809FD35F}" emma:medium="tactile" emma:mode="ink">
                <msink:context xmlns:msink="http://schemas.microsoft.com/ink/2010/main" type="inkWord" rotatedBoundingBox="23199,363 24871,380 24863,1117 23191,1100"/>
              </emma:interpretation>
              <emma:one-of disjunction-type="recognition" id="oneOf1">
                <emma:interpretation id="interp1" emma:lang="" emma:confidence="1">
                  <emma:literal/>
                </emma:interpretation>
              </emma:one-of>
            </emma:emma>
          </inkml:annotationXML>
          <inkml:trace contextRef="#ctx0" brushRef="#br0" timeOffset="3830.7452">4397-153 20271 0,'0'0'1792'0,"0"0"-1424"16,0 0-368-16,0 0 0 0,14 2 2864 0,1-1 496 0,0 1 96 0,0-2 32 16,-1 0-2400-16,-1 2-464 0,1-1-112 15,-14-1 0-15,15 2-288 0,0 2-48 0,-15-4-16 0,15 8 0 16,-2-1-32-16,-1 1-128 0,-2 2 192 0,0 4-64 15,-1 1 160-15,-1 3 32 0,1 4 0 0,1 2 0 16,0-1 96-16,2 4 32 0,-1 2 0 0,3 1 0 16,1 2-192-16,2 3-48 0,0-3 0 0,5-1 0 15,3-1-208-15,2 0 0 0,0 0 0 0,1 1 0 16,2-6 0-16,2-1 0 0,0-3 0 0,0 1 0 16,-3-3 0-16,0 1 144 0,-2-1-144 0,-2-3 128 15,-3-1-128-15,-2-1 0 0,0-1 0 0,-1-1 0 16,-4-5 0-16,-2 0 0 0,-13-7 0 0,14 6 0 15,-14-6 0-15,0 0 128 0,13 5-128 0,-13-5 0 16,0 0 0-16,0 0 0 0,0 0 0 0,0 0 0 16,0 0 0-16,13-5 0 0,-13 5 0 0,0 0 0 0,12-11 0 0,-3-1 0 15,-3 0 0-15,1 0 0 0,0 0 0 0,-4 1 0 16,-3 11 0-16,5-14 0 0,-1 1 0 0,-3 1 0 0,-2 0 0 0,1 12 0 16,-9-15 0-16,-1 3 0 15,-2 1 0-15,-1 2 0 0,-4-1-336 0,-5 2-48 16,-3-1-16-16,-2 4 0 15,-3 3-240-15,-4 1-64 0,-1-1 0 0,-6 0 0 0,-2 1 320 0,-1 1 48 16,0-4 16-16,2-1 0 0,0-1 320 0,3-1 0 16,4 0 0-16,5-1 0 0,4-1 240 0,5 1 112 15,2-1 32-15,2-1 0 0,4 0 304 0,1 0 64 16,4 2 16-16,1-1 0 0,2-2-304 0,1 1-48 16,4 1-16-16,4 1 0 0,1-1 80 0,3-1 16 0,2-3 0 15,7 4 0-15,3 1-256 0,6 1-48 0,4 2-16 0,5 2 0 16,6-2-176-16,-1 1 0 0,2-1 0 0,2 2 0 31,0-2-1712-31,-1 0-368 0,-2-2-80 0,-1 2-9056 0,0 0-1824 0</inkml:trace>
          <inkml:trace contextRef="#ctx0" brushRef="#br0" timeOffset="4393.0555">5753 29 11967 0,'0'0'1072'0,"0"0"-864"0,0 0-208 0,0 0 0 16,0 0 3712-16,0 0 688 0,-15 3 144 0,-2-1 16 15,-1-2-2560-15,-2 3-512 0,-2 1-96 0,-2 1-32 16,-3-2-848-16,0 2-192 0,-1 2-16 0,1 1-16 0,-2 1-128 0,4 1-32 16,0-2 0-16,3 0 0 0,2 1 16 0,1-1 0 15,2 1 0-15,2 3 0 0,4-1-144 0,0 4 160 16,1-1-160-16,4-2 160 0,1-2-160 0,1 2 0 16,1 1 0-16,1-1 0 0,2-12 0 0,5 13 0 15,-1-3-160-15,-4-10 160 0,8 12-192 0,-8-12 192 16,13 7-208-16,-1-4 80 0,-12-3-64 0,17 0 0 15,-2-3 0-15,0 1 0 0,0-1 192 0,1-4-208 16,-3-1 80-16,-1-4 128 0,-2-3-160 0,-2 0 160 16,-1-2 0-16,-2 2-144 0,-1-1 144 0,-1 1 0 15,0-1 128-15,1-3-128 0,-1 4 272 0,0 0-16 16,-1 1 0-16,1 4 0 0,-3 10 96 0,0 0 16 16,0 0 0-16,10-7 0 0,-10 7-192 0,0 0-48 0,0 0 0 15,12 5 0-15,-12-5-128 0,14 11 0 0,-4 0 0 0,0 3 0 16,2 1 0-16,-1 0 0 0,0 0 0 0,0-1 0 15,3-3 0-15,-1 0 0 0,-1-1 0 0,1-2 0 0,-1-1 0 0,0-2 0 0,-12-5 0 16,14 2 0 0,-14-2 0-16,15-4 0 0,-15 4 0 0,13-7 0 0,-4-1 0 0,-1 0 0 0,-1-2 0 0,-7 10 128 31,6-12-128-31,-1 2 0 0,0-2 0 0,-1 0 0 16,-2 0 0-16,-2 1-192 0,0-1 32 0,0 0 16 15,0 4 144-15,0 8 0 0,-2-9 0 0,2 9 0 0,0 0 0 0,0 0 0 16,0 0 0-16,0 0 0 0,0 0 0 0,0 0 0 15,0 0 0-15,0 0 128 16,0 0-128-16,0 0 0 0,0 0 0 0,13 12 0 16,-1-2 0-16,2 0 0 0,1-1 0 0,2-1 0 0,1 0 0 15,1 1 128-15,1 1-128 0,2-3 0 0,-1-2 0 0,0 1 0 0,-1-1 0 0,0 0 0 32,-1 1-1744-32,-3-1-272 0,0 0-48 15,0-2-12032-15</inkml:trace>
        </inkml:traceGroup>
        <inkml:traceGroup>
          <inkml:annotationXML>
            <emma:emma xmlns:emma="http://www.w3.org/2003/04/emma" version="1.0">
              <emma:interpretation id="{69343B43-7965-4932-AD5E-D902EB6F9D2B}" emma:medium="tactile" emma:mode="ink">
                <msink:context xmlns:msink="http://schemas.microsoft.com/ink/2010/main" type="inkWord" rotatedBoundingBox="25453,225 28694,257 28683,1392 25442,1360"/>
              </emma:interpretation>
              <emma:one-of disjunction-type="recognition" id="oneOf2">
                <emma:interpretation id="interp2" emma:lang="" emma:confidence="1">
                  <emma:literal/>
                </emma:interpretation>
              </emma:one-of>
            </emma:emma>
          </inkml:annotationXML>
          <inkml:trace contextRef="#ctx0" brushRef="#br0" timeOffset="5928.0485">8207-254 19343 0,'0'0'848'0,"0"0"192"0,1-12-832 0,-1 12-208 0,0 0 0 0,10-6 0 16,-10 6 3712-16,15-4 688 15,-15 4 144-15,19 0 16 0,-1 4-3232 0,-1 1-656 0,0 0-128 0,0 1-32 0,1 5-384 0,1 0-128 16,-4 3 0-16,0 1 0 0,0 2 0 0,1 3 0 16,-1 2 0-16,0 1 0 0,2-1 0 0,-2 2 0 15,-3 1 0-15,1-1 0 16,0-1 0-16,1 1 0 0,-1-2 0 0,3-1 0 16,0 3 0-16,3-2 0 0,-1 0 0 0,3-2 0 15,-1-3-192-15,0-2-80 0,0-2-32 0,-1-1 0 16,-1-2-2256-16,-1-1-448 15,0-3-80-15</inkml:trace>
          <inkml:trace contextRef="#ctx0" brushRef="#br0" timeOffset="6130.1621">8425 5 29247 0,'0'0'1296'0,"0"0"272"0,0 0-1248 0,0 0-320 15,0 0 0-15,0 0 0 0,12 10 1872 0,3-3 320 16,2-2 64-16,3-2 16 0,2 1-1472 0,3-1-288 16,4 1-64-16,3-3-16 0,2-2-432 0,-1-1-320 0,1 0 48 0,-1 2 16 31,-1 0-2368-31,-1-1-448 0,7-3-112 0,-4-1-16 0</inkml:trace>
          <inkml:trace contextRef="#ctx0" brushRef="#br0" timeOffset="6526.0188">9081 17 15663 0,'0'0'688'0,"-10"12"144"0,-1 0-656 0,2-2-176 0,9-10 0 0,0 0 0 16,0 0 5120-16,-5 11 976 0,5-11 208 0,0 0 32 16,-2 14-4816-16,2-14-976 0,0 0-192 0,0 0-32 31,0 0-704-31,9 10-144 0,1-3-32 0,3-2 0 0,4-2-544 0,0-1-112 0,0-4-32 0,0 2 0 15,0 0 160-15,-1 0 48 0,-1 0 0 0,-1 0 0 16,-14 0 224-16,17-2 48 0,-2 1 16 0,-2-3 0 16,-1-1-208-16,-12 5-32 0,14-5-16 0,-14 5 0 15,11-6-336-15,-2-3-64 0,-9 9 0 0,8-10-16 16,-8 10-224-16,5-10-32 16,-5 10-16-16,0 0 0 0,4-12 1696 0,-4 12 480 0,0 0 32 0,0 0 0 0,-2-12 1552 0,2 12 320 15,0 0 64-15,0 0 16 0,0 0-416 0,0 0-64 0,-10-3-32 0,10 3 0 16,-12 2-256-16,12-2-48 15,-12 6-16-15,4 3 0 0,-1 3-688 0,1 4-144 16,0 3-32-16,-1 6 0 0,-1 6-288 0,2 0-64 0,-1 5-16 0,1 1 0 16,-2-4-256-16,0 3-144 0,-4 2 160 0,2 3-160 0,1 1 0 0,-1 5 0 15,0 0 0-15,0-1 0 0,1-3 0 0,-3-1 0 16,-1-1-192-16,2-4 192 31,2-2-2288-31,1-1-336 0,-1-2-80 0,4-5-12144 0</inkml:trace>
          <inkml:trace contextRef="#ctx0" brushRef="#br0" timeOffset="6966.1327">9886 446 29247 0,'0'0'1296'0,"0"0"272"0,0 0-1248 0,0 0-320 16,-12 2 0-16,12-2 0 0,0 0 960 0,0 0 144 15,-15-4 32-15,3 3 0 0,2-1-752 0,10 2-160 16,-10-7-32-16,10 7 0 0,0 0 32 0,0 0 0 16,0 0 0-16,0 0 0 0,0 0 464 0,0 0 80 15,0 0 32-15,0 0 0 0,0 0-224 0,0 0-64 16,0 0 0-16,0 0 0 0,0 0-256 0,13-3-48 15,-13 3-16-15,0 0 0 0,0 0-192 0,0 0 0 16,12-2 0-16,-12 2 0 0,0 0 0 0,0 0 0 16,0 0 0-16,0 0 0 0,-12 7-160 0,-1 0 160 0,-4-1-128 0,-2 1 128 15,-2 2 0-15,-1 1 0 0,0 0 0 0,-2 2-128 0,-3 1 128 16,4-1 0 0,1 3 128-16,2 0-128 0,1-2 128 0,2 3-128 0,2-1 128 15,4-2-128-15,0 2 0 0,5-1 0 0,6-14 0 0,-2 17 0 16,2-17 0-16,7 13 0 0,-7-13 0 0,17 7 0 15,3-2-368-15,3-2 16 16,3-3 0-16,2-1 0 16,2-4-1312-16,4-2-272 0,5-2-48 0,-4 1-13280 0</inkml:trace>
          <inkml:trace contextRef="#ctx0" brushRef="#br0" timeOffset="4857.0099">6692 99 11967 0,'0'0'528'0,"-10"12"112"0,-2-5-512 0,4 0-128 15,0-1 0-15,8-6 0 0,0 0 5104 0,-7 12 976 16,7-12 208-16,0 0 48 0,0 0-4592 0,0 0-912 0,8 14-176 0,2-6-32 15,5-3-624-15,2 0 0 0,3-5-224 0,4 0 64 32,5 2-240-32,1-2-48 0,2 0-16 0,2-2 0 15,-1 0 0-15,3 1 0 0,-1-3 0 0,-3 3 0 0,-4-1 320 0,-2 0 144 0,-4-1-128 0,-4 0 128 0,-4-2 0 0,-3 1 0 16,-11 4 0-16,0 0 0 0,0 0 0 0,0 0 0 16,9-8 0-16,-9 8 128 15,1-15-128-15,-2 3 128 0,-4 3-128 0,-4 3 128 0,-3 1-128 0,-3 0 0 16,-3 0 128-16,-1 1-128 15,1-1 0-15,-4 2 0 0,-2 1 0 0,1 0 128 16,-1 2-128-16,1 2 0 0,-1-2 0 0,2 2 0 16,0 0 0-16,1-1 0 0,0 1 0 0,3 1 0 0,-1 2 0 0,4 2 128 15,0 1-128-15,3-1 128 0,2-2 96 0,10-5 32 0,-8 7 0 0,8-7 0 16,-5 12 176-16,5-12 32 16,0 18 16-16,3-1 0 0,0-2-128 0,6 0-32 15,1 0 0-15,3 2 0 0,3-2-128 0,0 1-48 0,1-1 0 0,3 0 0 0,6 0-144 0,-1 0 128 31,-2 0-128-31,6-1 128 0,3-2-128 0,2-4-144 16,-2 0 144-16,0-3-208 16,-2 0-288-16,-2-5-48 0,1-1-16 0,0-3 0 15,-2 1-2144-15,-2-2-432 0,-2-7-96 0</inkml:trace>
          <inkml:trace contextRef="#ctx0" brushRef="#br0" timeOffset="5652.4347">7352 121 23039 0,'0'0'1024'0,"0"0"192"0,0 0-960 0,-12 2-256 0,12-2 0 0,0 0 0 15,0 0 1776-15,-12 12 304 0,4 3 64 0,1 0 16 16,2 0-1264-16,2 0-240 0,1 2-48 0,4 0-16 0,-1 0-144 16,4 1-48-16,2 3 0 0,2-1 0 0,2 0-64 0,3 2-16 15,-1-5 0-15,1-2 0 16,-1-2-160-16,1-3-32 16,-3 2-128-16,-11-12 192 0,0 0-192 0,12 3-256 15,-12-3 48-15,0 0 16 16,0 0-320-16,0 0-64 0,0 0-16 0,10-11 0 15,-3-3-16-15,-4 1 0 0,1-1 0 0,-4-1 0 0,0 0 160 0,0 0 48 0,0-2 0 0,1 0 0 0,1-1 400 16,1-2 144-16,1-2 0 0,1 3 0 16,-2 4 224-16,1 3 32 0,-1 4 16 0,-3 8 0 15,0 0 16-15,0 0 0 0,7-7 0 0,-7 7 0 16,0 0-432-16,0 0 0 0,13 10 0 0,-1 0 0 0,-2 4 0 0,4-1 0 16,1 1 0-16,1 1-176 15,1-2 176-15,2-1 0 0,1-2 0 0,0-1-128 16,0-1 128-16,4-1 0 0,1-1 0 0,-1-1 0 15,-2-3-144-15,1-4 144 0,1-3-160 0,-1 0 160 0,3-1-256 0,-3-1 64 0,1-2 0 16,-2-1 0 0,-1-1 0-16,0-3 0 0,-5-1 0 0,1 0 0 0,-2 3 192 0,1 0 0 15,-3 1 0-15,-1-1-144 0,-2 3 288 0,0 1 64 16,-2-2 16-16,-8 10 0 0,0 0 336 0,12-5 64 0,-12 5 16 0,0 0 0 0,0 0-160 0,0 0-32 31,0 0 0-31,14 10 0 0,-4 0-144 0,-2 3-48 16,-1 1 0-16,1 1 0 0,1 2-32 0,-1 1-16 0,0 3 0 15,3-1 0-15,-1 0-208 0,3 2 0 16,2 1 0-16,4 1 0 0,1 1 0 0,2-1 0 0,0-2 0 0,0-1 0 0,-1 0 0 16,1-3 0-1,-3-1 0-15,-1 0 0 0,-1 0 0 0,0-2 0 0,-2-3 0 0,-1-2 0 0,-4 0 0 0,0 0 0 16,-10-10 0-16,10 12 0 0,-10-12 0 0,0 0 0 0,0 0 0 0,0 0 0 16,0 0 0-16,0 0 0 31,0 0 0-31,0 0 0 0,0 0 0 0,-12 3 0 15,-1-5 0-15,-1-3 0 0,1 0 0 0,-1 0 0 0,-1-2 0 0,0 1 0 16,2-4 0-16,-1-2 0 0,1-2 0 0,2-1 0 16,3-2 208-16,0 1 0 0,-1-3 0 0,1 2 0 15,1-1 48-15,2-1 0 0,0 1 0 0,2-4 0 0,-2-3-112 0,1-1-16 16,1 3 0-16,1-1 0 16,1-1-128-16,1 0 0 0,0 0 0 15,0 1 0-15,0 0 0 0,0 8 0 0,0 0 0 0,0 8 0 16,0 8 0-16,0 0 0 0,0 0 0 0,0 0 0 15,0 0-176-15,0 0 48 0,0 0 0 0,0 0 0 0,3 19 128 0,2-4-208 16,-2-2 80-16,2 1 128 16,2-3-176-16,1 1 176 0,1 0-128 0,-2-2 128 0,-7-10 0 0,8 10 0 15,-8-10 0-15,7 14-128 16,-7-14 128-16,3 11 0 0,-3-11 0 0,0 0-128 0,-7 14-80 0,-1-4-16 16,-2-2 0-16,-4-1 0 15,-1-4-2048-15,-2-1-416 0,1-2-64 0,-1-2-10976 0</inkml:trace>
        </inkml:traceGroup>
        <inkml:traceGroup>
          <inkml:annotationXML>
            <emma:emma xmlns:emma="http://www.w3.org/2003/04/emma" version="1.0">
              <emma:interpretation id="{854E2172-D2C0-416B-9BFC-1871E47540BB}" emma:medium="tactile" emma:mode="ink">
                <msink:context xmlns:msink="http://schemas.microsoft.com/ink/2010/main" type="inkWord" rotatedBoundingBox="28737,472 30827,492 30818,1407 28728,1386"/>
              </emma:interpretation>
              <emma:one-of disjunction-type="recognition" id="oneOf3">
                <emma:interpretation id="interp3" emma:lang="" emma:confidence="0">
                  <emma:literal>dh</emma:literal>
                </emma:interpretation>
                <emma:interpretation id="interp4" emma:lang="" emma:confidence="0">
                  <emma:literal>dry</emma:literal>
                </emma:interpretation>
                <emma:interpretation id="interp5" emma:lang="" emma:confidence="0">
                  <emma:literal>ells</emma:literal>
                </emma:interpretation>
                <emma:interpretation id="interp6" emma:lang="" emma:confidence="0">
                  <emma:literal>alls</emma:literal>
                </emma:interpretation>
                <emma:interpretation id="interp7" emma:lang="" emma:confidence="0">
                  <emma:literal>des</emma:literal>
                </emma:interpretation>
              </emma:one-of>
            </emma:emma>
          </inkml:annotationXML>
          <inkml:trace contextRef="#ctx0" brushRef="#br0" timeOffset="8204.7791">9950 559 911 0,'0'0'0'16,"-10"6"0"-16,10-6 0 0,0 0 0 0,-11 9 7872 0,11-9 1504 15,0 0 288-15,0 0 64 0,0 0-6784 0,11 15-1376 16,2-1-272-16,6-6-48 0,4 0-992 0,6-1-256 16,3-2 0-16,5 0 0 0,1-1-256 0,3-1-112 15,1 0-16-15,2 1 0 16,-1-3-256-16,3-1-64 0,-1 0-16 0,1 0 0 0,-4 0 272 0,-2-3 64 16,-5 1 16-16,-1-1 0 0,-2-2 368 0,-2 0 0 15,-3-2 0-15,-2-1 0 0,-1-1 0 0,-4 1 0 0,-1-1 0 16,-4 1 0-16,-3 1 0 0,-12 7 0 0,8-13 144 0,-3-1-144 15,-5 1 0-15,-2 1-128 0,-3 0 0 0,-3 1 0 32,-4 0-320-32,-3 5-48 0,-5-3-16 0,-4 3 0 0,-3 1 272 0,0 1 48 0,-1 1 16 0,-2 1 0 15,-4 0 176-15,2 4 0 0,-2 0 0 0,2 1 128 16,0 1 96-16,0-1 32 16,0 2 0-16,0 0 0 0,2 2-64 0,2 1 0 0,2 1 0 0,1 1 0 15,1 1-192-15,3 3 144 16,2-1-144-16,4-1 128 0,3-2 64 0,4 2 0 15,1 1 0-15,4 1 0 0,3-14-64 0,1 18 0 16,3-1 0-16,2 0 0 0,3-2 64 0,4 0 0 0,2-5 0 0,6 2 0 16,2-2-192-16,2 0 0 0,1 1 0 0,4 0 128 0,4-2-128 0,1-1 0 15,0-3 0-15,2-1 0 16,2-4 0-16,0 0 0 0,-2 0 0 0,-2-6 0 16,-1 0 0-16,-1-1 0 0,-2-1-160 0,-3-2 160 15,-1-2-208-15,-3-2 48 0,-4 1 16 0,-2-1 0 16,-1-1 144-16,-3-2 0 0,-3-3 0 0,0 2 0 15,-3-1 0-15,-3-3 0 0,-2-1 0 0,1-4 128 16,-3 0-128-16,-1-2 0 0,-1 1 0 0,-1-3 128 16,-1 1-128-16,-1-2 0 0,-1 0 0 0,-1-1 0 15,-1-4 0-15,0 0 0 0,-1 3 192 0,-1 2-64 0,-1 2 112 0,2 3 16 16,-1 5 16-16,1 3 0 0,-4 1 0 0,0-1 0 16,1 4 0-16,-1 3 0 0,0 4-272 0,2 0 160 15,2 3-160-15,8 5 128 0,-9-4-128 0,9 4 0 16,0 0 0-16,0 0 0 0,0 0-160 0,0 0 160 15,-7 17-208-15,6 0 80 0,4-2 128 0,2 2 0 16,2 3-144-16,3 5 144 0,2 4 0 0,3 3 0 16,0 3 0-16,0 0 0 0,0-1 0 0,2 1 0 15,2 1 0-15,1 1 0 0,2 0-128 0,0 1 128 16,-1-1 0-16,3-1 0 0,0-4 0 0,2-2 0 16,1-1 0-16,2-4 0 0,0-3-144 0,1-4 144 15,2-3-192-15,-4-4 192 0,-1-5-160 0,-1-2 160 16,-3-3-128-16,-1-2 128 0,-3-4 0 0,-3-2-160 15,0-2 160-15,-5-2 0 0,-1-4 0 0,-1-1 0 16,-1-2 0-16,1-4 0 0,-4-2 0 0,-2 1 0 0,-1-2 0 0,-2-2 0 16,-2 0-128-16,-1-2-80 15,-2-1-16-15,-2-2 0 0,-3 0-32 0,0-2-16 16,-2-4 0-16,0 1 0 0,0 0 272 0,1 1 0 16,-1-1 0-16,0 7 0 0,-1 3 320 0,1 7 0 0,2 3 16 0,1 5 0 15,3 2 112-15,1 3 32 0,5 7 0 0,0 0 0 16,0 0-208-16,0 0-32 0,0 0-16 0,0 0 0 0,0 0-224 0,-6 14 0 15,3 1 0-15,1 5 0 16,4 4 0-16,3 1-128 0,2 2 128 0,1 5 0 0,2 2 0 0,4-2 0 16,1 0 0-16,2-2 0 0,-2-2 224 0,3 1-48 15,3 0-16-15,1 3 0 0,1-4-160 0,2 2 160 16,2-1-160-16,0-2 160 16,0 0-160-16,0-4-192 0,0-1 32 0,-2-1 16 0,-1-5-112 0,-2 1-32 15,-2-3 0-15,-2-3 0 0,-3-1 32 0,1-1 16 16,-1-4 0-16,-15-5 0 0,13 5 240 0,-13-5 0 15,0 0 0-15,0 0 0 0,0 0 0 0,0 0 0 16,0 0 0-16,14-3 0 0,-14 3 176 0,13-7-176 0,-13 7 160 0,10-10-160 16,-3 0 128-16,-7 10-128 15,5-14 0-15,0 1 144 0,0-1-144 0,0 3 0 0,-1 0 0 0,1 0 0 16,-2-3 0-16,2 1 0 16,0-2 0-16,0 1 0 0,-2 1 128 0,1-1-128 0,1 2 0 15,0-1 128-15,-2 0 0 0,-3 13-128 0,5-17 192 0,-5 17-64 16,4-15-128-16,-4 15 0 0,1-14 0 0,-1 14 0 15,0 0 0-15,0-12 0 16,0 12 0-16,0 0 0 0,0 0 128 0,0 0-128 16,-6-10 128-16,6 10-128 0,0 0 320 0,0 0-32 15,-12-6 0-15,12 6 0 0,0 0-96 0,0 0 0 0,0 0-16 0,0 0 0 0,0 0-176 0,0 0 0 16,8 15 0-16,4 0 128 16,1 0-128-16,3 3 0 0,2 3 0 0,1 4 0 15,-3 2 0-15,1 1 0 0,2 4 0 0,-2 0 0 0,-2 0 0 16,-2 2 0-16,-1 0 0 0,-4-2 128 15,-3-6-368-15,-5 1-80 0,-3 0 0 0,-7 2-11616 16,-7 1-2320-16</inkml:trace>
        </inkml:traceGroup>
      </inkml:traceGroup>
    </inkml:traceGroup>
  </inkml:traceGroup>
</inkml:ink>
</file>

<file path=ppt/ink/ink17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03.27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8926F708-61BF-4AA3-AC87-AE5D45236E52}" emma:medium="tactile" emma:mode="ink">
          <msink:context xmlns:msink="http://schemas.microsoft.com/ink/2010/main" type="writingRegion" rotatedBoundingBox="18340,2465 22737,2398 22746,3003 18349,3071">
            <msink:destinationLink direction="with" ref="{E032F46F-A760-4AAC-BB9E-9024E03D0722}"/>
          </msink:context>
        </emma:interpretation>
      </emma:emma>
    </inkml:annotationXML>
    <inkml:traceGroup>
      <inkml:annotationXML>
        <emma:emma xmlns:emma="http://www.w3.org/2003/04/emma" version="1.0">
          <emma:interpretation id="{9A3ED0D6-B656-476F-BB48-E848B0AB036A}" emma:medium="tactile" emma:mode="ink">
            <msink:context xmlns:msink="http://schemas.microsoft.com/ink/2010/main" type="paragraph" rotatedBoundingBox="18340,2465 22737,2398 22746,3003 18349,3071" alignmentLevel="1"/>
          </emma:interpretation>
        </emma:emma>
      </inkml:annotationXML>
      <inkml:traceGroup>
        <inkml:annotationXML>
          <emma:emma xmlns:emma="http://www.w3.org/2003/04/emma" version="1.0">
            <emma:interpretation id="{F74A4248-3E2B-45FF-8E88-FA54F793CEF3}" emma:medium="tactile" emma:mode="ink">
              <msink:context xmlns:msink="http://schemas.microsoft.com/ink/2010/main" type="line" rotatedBoundingBox="18340,2465 22737,2398 22746,3003 18349,3071"/>
            </emma:interpretation>
          </emma:emma>
        </inkml:annotationXML>
        <inkml:traceGroup>
          <inkml:annotationXML>
            <emma:emma xmlns:emma="http://www.w3.org/2003/04/emma" version="1.0">
              <emma:interpretation id="{7F8AB320-1987-4BE6-87DF-4A40D24A78C8}" emma:medium="tactile" emma:mode="ink">
                <msink:context xmlns:msink="http://schemas.microsoft.com/ink/2010/main" type="inkWord" rotatedBoundingBox="18341,2558 18953,2549 18960,3006 18348,3015"/>
              </emma:interpretation>
            </emma:emma>
          </inkml:annotationXML>
          <inkml:trace contextRef="#ctx0" brushRef="#br0">2048 2246 23951 0,'-10'14'2128'15,"0"-4"-1696"-15,10-10-432 0,-10 8 0 0,2 1 3184 0,8-9 544 16,0 0 112-16,0 0 32 0,0 0-2576 0,0 0-512 16,0 0-96-16,0 0-32 0,0 0-480 0,0 0-176 15,0 0 0-15,0 0 144 0,0 0-144 0,0 0 0 16,0 0 0-16,0 0 0 0,13-5 0 0,1 1 0 16,-1 3 0-16,4-1 128 0,1-1-128 0,3-1 0 15,-1-1 144-15,2 0-144 0,1-2 144 0,-1 1-144 16,0-1 192-16,0-1-192 0,-2-4 0 0,0 0-192 0,0-3 0 0,1 1-11872 15,-1-1-2368-15</inkml:trace>
        </inkml:traceGroup>
        <inkml:traceGroup>
          <inkml:annotationXML>
            <emma:emma xmlns:emma="http://www.w3.org/2003/04/emma" version="1.0">
              <emma:interpretation id="{4655DBC8-5F8B-49D8-8992-25E494890588}" emma:medium="tactile" emma:mode="ink">
                <msink:context xmlns:msink="http://schemas.microsoft.com/ink/2010/main" type="inkWord" rotatedBoundingBox="20806,2427 22737,2398 22746,3003 20815,3033"/>
              </emma:interpretation>
            </emma:emma>
          </inkml:annotationXML>
          <inkml:trace contextRef="#ctx0" brushRef="#br0" timeOffset="497.6947">2817 1908 24879 0,'0'0'1088'0,"0"0"256"0,-10 0-1088 0,10 0-256 0,0 0 0 0,0 0 0 16,0 0 2688-16,0 0 496 0,0 0 80 0,0 0 32 15,0 0-2400-15,10-5-464 0,-10 5-112 0,12-5 0 16,-12 5-320-16,0 0 0 0,0 0 0 0,0 0-144 16,0 0 144-16,0 0 0 0,0 0 0 0,0 0 0 15,0 0 0-15,14 0 0 0,-14 0 160 0,0 0-160 16,0 0 576-16,15 8 0 0,-15-8 16 0,0 0 0 0,17 16-128 0,-2-5-16 0,-15-11-16 0,15 17 0 15,-2-2-160-15,1 1-16 16,-1-1-16-16,-1-4 0 0,0 3-240 0,1-2 128 16,1-4-128-16,-2 4 0 0,-12-12 128 0,11 17-128 15,-1 0 0-15,-3-2 144 0,-2 3-144 0,0-1 0 16,-1 0 0-16,-4 3 0 0,-4 4 0 0,1 1 0 16,-2-2 0-16,-2 1 0 0,-1-1 0 0,-2-1 128 15,-2-1-128-15,0-3 0 0,-1 1 192 0,-1-4-64 16,2 0 0-16,1-2 0 0,-1-1 144 0,0-2 32 0,0-1 0 0,0-1 0 15,1-1-112-15,-1-1-32 0,0 1 0 0,12-7 0 16,0 0-160-16,0 0 192 0,0 0-192 0,0 0 192 0,0 0-192 0,0 0 0 16,7 12 0-16,5-4 0 0,4-4 0 0,5-1 0 15,4-3 0-15,8-2 0 16,6 1 0-16,12-3 0 0,8-1 128 0,13 2-128 16,12 0 0-16,2-1 0 0,-2-1 0 0,-7-2 0 0,-9-1 0 0,-6 0 0 31,-5 1 0-31,-3 0 0 0,-5-1-352 0,-7 1 0 0,-3 2 0 0,-11-5-12896 15,-6-2-2592-15</inkml:trace>
          <inkml:trace contextRef="#ctx0" brushRef="#br0" timeOffset="-561.8004">-152 2193 34271 0,'0'0'1520'0,"0"0"304"0,0 0-1456 0,0 0-368 0,0 0 0 0,0 0 0 15,0 0 272-15,0 0-16 0,0 0 0 0,0 0 0 16,0 0 0-16,0 0 0 0,0 0 0 0,0 0 0 16,15 5-256-16,2 0 0 0,1 0-176 0,2 0 176 15,4-4-272-15,1 4 48 0,-1-1 16 0,1 1 0 16,0 3 208-16,-3 1 0 0,-2-3-160 0,-3 3 160 16,-2 1 0-16,-1 2 0 0,-4 5 0 0,-2-2 0 15,-3 1 0-15,-1 0 0 0,-3-1 128 0,-2 0-128 16,-4 2 128-16,-2-2-128 0,-2 2 128 0,-4-2-128 15,-6-2 128-15,-4-3-128 0,-1 0 0 0,-6-4 128 16,-5-3-128-16,-2-3 0 0,-2-3 0 0,0-3 128 16,2 1-128-16,2-3 160 0,0-2-160 0,1-4 160 15,4-2-160-15,3-5 0 0,0 1 0 0,3-3 0 0,2-4 0 0,6-3 0 16,-3-4 0-16,7 0 0 0,2 4 160 0,5 1-160 16,3-1 192-16,2 3-192 0,4 2 368 0,1 5-48 15,0 5 0-15,0 6 0 0,-5 9-144 0,0 0-48 16,10-5 0-16,-10 5 0 0,17 7-128 0,0 0 192 15,0 1-192-15,1 5 192 0,1 6-192 0,2 1 192 0,1 0-192 0,2 2 192 16,-1 2-192-16,1-2 0 16,0-4 0-16,-1 2 0 0,-1 2 0 0,0 0 0 15,0-2 0-15,-4-1 0 0,-1-4 0 0,-2 0 0 16,-1 0 0-16,-3-1 128 0,0-4-128 0,-11-10 0 16,8 10 0-16,-8-10 0 0,7 10 0 0,-7-10 0 0,0 0 0 0,0 0 0 15,-5 10 176-15,5-10-48 16,-10 7-128-16,-4-4 192 0,-1 0 48 0,-2-3 0 0,-1 0 0 15,-1-1 0-15,-1 1-112 0,0-2-128 0,0-1 176 0,1-1-176 16,2 1 128-16,2 1-128 0,3-3 0 0,4-1 0 0,8 6 144 0,-7-12-144 16,4 0 0-16,3 2 144 0,0 10 0 0,0 0 0 15,13-9 0-15,2 3 0 16,4-3 0-16,1 4 0 0,5 0 0 0,2 5 0 16,2 4-144-16,-1-1 0 0,1-1 0 0,-2 3 0 15,-2 0 0-15,-3 1 0 0,-3 3 0 0,-3-1 128 0,-2 2-128 0,-2 2 0 16,-12-12 0-16,10 12 0 0,-10-12 0 0,6 12 0 15,-6-12 0-15,2 12-176 0,-2-12 176 16,-7 13 0-16,1-3 0 0,-3-2 0 16,-4-1 0-16,-2-2 0 0,-4-1 0 0,-3-3 0 0,-1 1 0 15,-4-2 0-15,-2-2 0 0,-1-1 0 16,-4 1-1280-16,-6-1-336 0</inkml:trace>
        </inkml:traceGroup>
      </inkml:traceGroup>
    </inkml:traceGroup>
  </inkml:traceGroup>
</inkml:ink>
</file>

<file path=ppt/ink/ink1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2:35.501"/>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7D41629F-D129-4C0F-B9BB-B4A392DE1EF8}" emma:medium="tactile" emma:mode="ink">
          <msink:context xmlns:msink="http://schemas.microsoft.com/ink/2010/main" type="inkDrawing" rotatedBoundingBox="1898,15076 6110,3413 14608,6482 10396,18145" semanticType="callout" shapeName="Other">
            <msink:sourceLink direction="with" ref="{EFB1BE35-B7CF-4123-A441-2BCF6B89C07D}"/>
            <msink:sourceLink direction="with" ref="{9176F902-FC00-4777-9119-D5170E24684D}"/>
          </msink:context>
        </emma:interpretation>
      </emma:emma>
    </inkml:annotationXML>
    <inkml:trace contextRef="#ctx0" brushRef="#br0">-10829-68 4607 0,'15'5'400'0,"4"-3"-400"15,-1-2 0-15,2 0 0 16,0-2 608-16,4 0 32 0,0-1 16 0,1 0 0 16,0-1-64-16,0 3-16 0,2 4 0 0,2-3 0 0,-1-3-272 15,3 3-64-15,-1 3-16 0,4 0 0 0,1-1-96 0,2 1-128 16,3 2 176-16,2-1-176 0,0-4 128 0,2 0-128 0,0 1 0 15,0-1 0-15,1-5 384 0,4 2-16 0,5-2-16 0,3 0 0 16,4-2 288-16,8-1 48 16,10-1 16-16,0 1 0 0,1 0-224 0,-2-1-32 15,-2-3-16-15,1 4 0 0,-1 0-160 0,3 2-16 0,3 3-16 0,1 1 0 0,-1-1-240 16,-6 0 0 0,-7-2 128-16,-4 1-128 0,1 3 0 0,-2 1 0 0,-4 3 128 15,3 2-128-15,-1-2 0 0,2 1 0 0,0-3 0 0,0-2 0 16,-2-3 0-16,-3 1 0 0,-4-2 0 0,3 0 0 0,-1 2 0 0,2 1 0 15,0 2 0-15,6 0 0 0,6 2 0 0,1-2 0 16,2-4 0-16,-1 1 0 16,-6-1 0-16,-1 3 0 0,-1-1 0 0,1 5 0 0,-4 2 0 0,2 4 0 15,2-2 0-15,-4-1 0 0,-2-2 0 0,-2-1 0 16,-3-3 0-16,-4 0 0 0,-6 0 0 0,-1 2 0 16,0-1 0-16,-2 3 0 0,0-2 0 0,-2 1 0 0,-1 0 0 0,0 1 0 15,-1-3 240-15,4 1 96 0,4 0 32 0,-1-2 0 16,2-4 416-16,4 1 96 0,-1-2 16 0,-1 0 0 15,-4-2-320-15,6 0-48 0,1 2-16 0,2 2 0 32,0 0-320-32,3 3-64 0,0 3 0 0,2 0-128 0,2 1 0 0,-3-3 0 15,1-1 0-15,-5 0 0 0,-3 0 128 0,-6 2-128 0,-5 0 0 0,-1 1 0 16,-2 2 0-16,-3 2 0 0,-4-2 0 0,-3 0 0 31,-3 0 0-31,-3-2 0 0,0 1 0 0,1-1 0 16,-4-1 0-16,4-1 0 0,1 1 0 0,8-2 0 0,4 0 208 15,7 2-64-15,4 1-16 0,2-3 0 0,3-3 256 0,-1-1 64 16,1 3 0-16,-1-1 0 0,-1 0-240 0,-2 4-32 16,0 1-16-16,-5 1 0 0,-1-1-160 0,-1-1 0 15,2-2 0-15,-1 2 0 0,-1 1 0 0,0 0 0 0,-1-3 0 16,1 0 0-16,2 0 0 0,-1 2 0 0,-4-2 0 0,3 3 0 16,-1 4 0-16,0 0 0 0,-2-2 0 0,0-2 0 15,0-1 0-15,0 1 0 0,0-1 0 0,1 0 0 16,3-2 0-16,1 1 0 0,-2 3 0 0,2-4 0 0,0-2 0 15,-1 2 160-15,-3 0-160 0,-1-2 160 0,-3-1-160 16,1 1 0-16,-1 4 0 0,0-2-176 0,-1-2 176 0,-2 4 0 16,-6 0 160-16,2 1-160 0,0 0 0 0,0-3 0 15,-2-1 0-15,-1 4 0 0,-1 4 0 0,1-4 0 16,-1-6 0-16,-1 3-160 0,0 3 160 0,0 0 0 16,-2 1 0-16,2-1 0 0,-2-3 128 0,5 2-128 15,4 1 160-15,-1 2-160 0,3 0 0 0,-3 2 0 16,3 0 0-16,-1 0 0 0,-1 1 0 0,3 2-160 0,1 0 160 15,1 2-192 1,-1 0 192-16,1-1 0 0,-2 1 0 0,0-2 0 16,-2-1 0-16,2-1 0 0,4-1 0 0,-3-2 0 0,1-3 0 0,1-4 0 15,1-3 0-15,1-2 0 0,3-1 0 0,-3-4 0 0,-2 0 0 16,-1 2 0-16,-2 0 0 0,0 2 0 16,-2 1 0-16,1 0-128 0,0 2 128 0,-4 0 0 0,-1 0 0 0,-3 2 0 31,-1-1 0-31,-3 4 0 0,-3-1 0 0,0-1 0 0,-5-3 176 0,-11 5-48 15,12-4 0-15,-12 4 0 0,0 0-128 0,14-5 0 0,-14 5 0 0,13-5 0 0,-13 5 0 0,12-5 0 32,-12 5 0-32,15-3 0 0,0 1 0 0,0 2 0 0,0 2 0 0,1 1 128 15,-1 1-128-15,0 1 0 0,-2 0 0 0</inkml:trace>
    <inkml:trace contextRef="#ctx0" brushRef="#br0" timeOffset="35582.0836">-10863 1080 6959 0,'0'0'304'0,"0"0"80"0,0 0-384 0,0 0 0 0,0 0 0 0,0 0 0 0,0 0 432 0,0 0 16 31,0 0 0-31,0 0 0 0,0 0-448 0,0 0 0 0,0 0 0 0,0 0 0 16,0 0 0-16,0 0 0 0,0 0 0 0,0 0 0 0,0 0 0 0,0 0 0 15,0 0-144-15,0 0 144 16,0 0 0-16,15 1 0 0,-15-1 0 0,16-1 0 0,-5-1 192 0,-11 2-16 16,12-8 0-16,0 3 0 15,-12 5 496-15,15-5 96 0,-2-1 32 0,-13 6 0 0,12-3-80 0,-12 3-16 0,15-5 0 16,-1 2 0-16,-14 3-288 0,15-4-64 0,-2-1-16 0,3 4 0 31,-1-1-96-31,-4 2-32 0,1 0 0 0,3 0 0 16,2-2-80-16,2 1-128 0,-1 1 176 0,2 0-176 15,2-2 128-15,4 2-128 0,-1 2 0 0,3-2 0 16,3 0 128-16,-1 1-128 0,0 1 0 0,1-4 0 0,-1-1 128 16,2 0-128-16,-2-1 0 0,-1-1 0 15,-2 0 384-15,0-2-16 0,-2-1-16 0,0 1 0 16,-1 2 32-16,-1 0 0 0,1 0 0 0,1 0 0 0,-2 2-256 0,3 1-128 15,-1 0 160-15,0 1-160 0,0-1 0 0,1 2 0 16,-3 0 0-16,2 3 0 0,1 1 128 0,-1-1-128 16,2 0 0-16,-2 1 0 0,0-3 176 0,1 1-176 15,-1-2 192-15,0 0-192 0,2 0 240 0,-2 2-64 16,-1-1-16-16,-1 1 0 0,1-4-160 0,-2 2 192 16,0 0-192-16,-1 0 192 0,3-1-192 0,-2-1 0 15,-4-1 144-15,3 1-144 0,0 0 0 0,0 1 128 16,-3-4-128-16,1 3 0 0,-1 0 192 0,1 1-48 15,-2-3 0-15,1 1 0 0,1 0 160 0,-1-1 16 0,-1 1 16 0,0 1 0 16,0 0-160-16,1 1-48 0,1-3 0 16,1 1 0-16,0-2-128 0,2 2 0 0,1-2 0 15,1 0 0-15,-2-4 0 0,-2 2 0 0,2 1 0 0,-2 1 0 16,0-2 0-16,-1 2 0 0,-2 0 128 0,-2 0-128 16,-4 0 0-16,0 0 0 0,-3 1 0 0,-8 4 0 0,8-3 0 0,-8 3 0 15,0 0 0-15,0 0 128 0,0 0-128 0,0 0 0 16,0 0 0-16,0 0 0 0,0 0 0 0,0 0 0 0,0 0 0 0,0 0-7168 31,0 0-1408-15</inkml:trace>
    <inkml:trace contextRef="#ctx0" brushRef="#br0" timeOffset="6526.8186">-10627 8204 6447 0,'0'0'272'0,"10"-9"80"0,-2 3-352 0,-8 6 0 0,12-3 0 0,-12 3 0 16,14 2 2976-16,-1 5 528 0,-1 5 96 0,-2 5 32 16,0 1-2304-16,0 8-464 0,0 5-96 0,0 10 0 0,0 6-576 0,-1 2-192 0,-3 1 144 0,1-3-144 15,-2-1 0-15,-1-4 0 0,-4-4 0 0,1 1 0 32,1 0 128-32,-2-4-128 0,0-1 192 0,0 3-64 15,0 5 32-15,0 3 0 0,-2 2 0 0,2 7 0 16,2 5-160-16,-2-2 0 0,0-8 0 0,3-4-176 15,-1-1 176-15,0-7 0 0,-1-3 160 0,1-4-160 0,0-1 496 0,1-4 0 16,-1-3 0-16,1-4 0 0,-1-2 16 0,-2-16 16 16,0 0 0-16,2 19 0 0,-2-4-192 0,0 0-32 0,-2 0-16 0,0 2 0 15,0 1 160-15,1 2 16 0,-1 1 16 0,2 2 0 16,0 1-320-16,2 1-160 0,1-1 160 16,1-1-160-1,1-1-816-15,3 3-256 0,5-1-48 0,1-6-7136 0,1-1-1440 0</inkml:trace>
    <inkml:trace contextRef="#ctx0" brushRef="#br0" timeOffset="6185.8096">-10834 7424 8287 0,'0'0'736'0,"-10"-10"-592"0,1 2-144 0,1-1 0 0,-1-1 2128 0,9 10 400 15,0 0 80-15,0 0 16 16,-11-5-1104-16,11 5-224 16,0 0-32-16,0 0-16 0,0 0-544 0,0 0-128 0,0 0 0 0,-2 17-16 15,2 3-432-15,3 0-128 0,2 2 0 0,2 3 0 16,2 6 0-16,2 2 0 0,-1 1-160 0,2 8 160 16,0 7-144-16,1 1 144 0,1-3 0 0,-1-3 0 0,1 0 0 0,-1-7 0 0,1-4 0 0,-1 1 0 15,-1-5-144-15,1 1 144 0,1 0 0 0,-4 1-144 16,-2-3 144-16,-1 2 0 0,-3-1 0 0,-1 7 0 15,0 6 0-15,2 7-128 0,0 6 128 0,2 2-128 16,0 1 128-16,1-3 0 16,1-6 0-16,4-4 0 0,-1-3 0 0,1-3 176 0,1-2-48 0,-1-5 0 31,2-2 496-31,1 2 80 0,-1 4 32 0,2-1 0 0,1 2-96 0,1 3-32 16,-1 4 0-16,1 1 0 0,-1 1-176 0,-3-4-48 15,-1-5 0-15,-6-5 0 0,0-4-96 0,-1 1-32 0,-2-4 0 0,0 1 0 16,0-8-256-16,0-1 160 0,0-2-160 0,-1 0 128 15,-2-5-128-15,-1 2 128 16,-1 0-128-16,0-12 128 0,-1 13-128 0,1-13 0 16,-6 14 144-16,0-4-144 0,6-10 272 0,-9 8-16 15,1-1 0-15,8-7 0 0,-14 6 144 0,14-6 32 16,-10 3 0-16,2-5 0 0,0-1-224 0,8 3-32 0,-6-11-16 0,6 1 0 16,2 0-160-16,3 0 0 0,2-2 0 0,0 0 0 15,-1-1-592-15,1-2-112 0,-2-4 0 16,0-3-16-16,0-5-336 0,0-6-64 0,0-4-16 15,-3-14-7696-15,-7-11-1536 0</inkml:trace>
    <inkml:trace contextRef="#ctx0" brushRef="#br0" timeOffset="20423.7867">-8701-102 1839 0,'0'0'160'0,"0"0"-160"0,0 0 0 0,0 0 0 15,0 0 896-15,0 0 160 0,0 0 32 0,0 0 0 0,0 0-256 0,0 0-64 16,0 0 0-16,0 0 0 16,0 0-320-16,0 0-64 0,0 0 0 0,0 0-16 15,0 0 192-15,0 0 32 0,0 0 16 0,0 0 0 16,0 0-208-16,0 0-32 0,0 0-16 0,0 0 0 15,0 0-160-15,-5 12-16 0,5-12-16 0,0 0 0 0,0 0 240 0,-7 14 48 16,1-1 16-16,-1-3 0 0,7-10 240 0,-7 10 32 16,7-10 16-16,-6 10 0 0,6-10-16 0,0 0 0 15,0 0 0-15,-4 15 0 0,4-15-288 0,2 16-64 0,-2-16-16 0,5 13 0 16,-5-13-112-16,8 12-32 0,-8-12 0 0,10 12 0 0,-10-12-96 0,14 11 0 31,-14-11-128-31,13 12 192 0,-1-2 0 0,-12-10 0 16,12 10 0-16,-4 0 0 0,-8-10 160 0,9 15 32 0,-4-1 0 15,0-1 0-15,-2 3-32 0,-1-1 0 0,-2 0 0 0,0 2 0 16,-2 3-80-16,1-2-16 0,1 1 0 0,0-1 0 16,-2 2-96-16,2-1-32 0,2-4 0 0,1 2 0 0,-1-4-128 15,1-1 0-15,2 0 0 0,2 1 0 16,-2-2 0-16,0-1 192 0,2 0-192 0,-1-2 192 0,-6-8-192 16,9 10-144-16,-1-2 144 0,1 3-208 0,-3-1 208 0,1 2 0 0,-2 2 0 0,0 1 0 31,-2-3 0-31,-1 3 0 0,-2 0 0 0,0 0-144 15,-2 0 144-15,1-1 0 0,1-14 0 0,-4 18-128 16,1 1 128-16,0-3 0 0,1-2 0 0,0 1 0 16,2-15 0-16,2 20 0 0,1-1 0 0,1-2 0 15,-3 1 0-15,4 1 0 0,4-3 0 0,1 3 0 0,-2-2 0 0,4 3 0 16,2 3 0-16,-1 3 0 0,1 1 0 0,-3 1 0 16,1-1 0-16,0 2 0 0,-2-1 0 0,0 1 0 15,-2-1 0-15,-1-2 0 0,0-1 0 0,-2-2-128 16,-2-1 128-16,1 2 0 0,-1-4 0 0,-1 0-128 15,-2 0 128-15,0 1 0 0,0-1 0 0,0 2 0 0,0-2 0 0,3 5-128 16,0 2 128-16,1 2 0 0,1-1 0 0,2 4 0 16,1 3 0-16,0-1 0 0,-1-2 0 0,0 2 0 15,0-2 0-15,1 1 0 0,-1-4 0 0,-1-3 0 16,0-3 0-16,-3 1 0 0,-1-4 0 0,-1-1 0 16,3-1 0-16,-1 1 0 15,0-4 0-15,-1 0 0 0,-2 2 0 0,2-1 0 0,-1-2 0 0,3 1 0 0,-1 2 0 16,-1 1-192-16,-2 1 64 0,0-1 0 0,3-1 128 0,-1 5 0 31,-2 5 0-31,0 5 0 0,2 3 0 0,-1 7 0 0,3 9 0 0,-1 1 0 16,2 0 0-16,0-3 0 0,0-5 0 0,2-2 0 15,3-9 0-15,0 1 0 0,0-6 0 0,-1-2 0 16,-1-3 0-16,0-4 0 0,1-2 0 0,-1-1 0 0,-1 1 0 0,0-3 0 16,-7-14 0-16,6 13 0 15,-6-13 0-15,5 20 144 0,-1-3 0 0,-1 3 0 16,-3 1-144-16,0 2 0 0,0 2 0 0,-2 9 0 15,1 8 0-15,-1 5 0 0,0 1 0 0,2 2 0 16,2-3 0-16,-2-1 0 0,2-6 0 0,1-3 0 16,2-1 0-16,4-5 0 0,-1-4 0 0,0-3 0 0,1-6 0 0,1-1 0 0,0-2 0 0,0 2 0 31,0 0 0-31,0 0 240 0,-1-4-64 0,-3 2-16 0,1 1-32 0,0 0 0 16,0 1 0-16,-4 2 0 0,0-1-128 0,1 4 0 0,-3 2 144 0,1 4-144 31,0 1 0-31,-2-1 0 0,-4 1 0 0,3 3 128 15,-3 2-128-15,1 1 0 0,-2-3 0 0,-2 2 0 16,1 3 0-16,-5-4 0 0,1-1 0 0,2-2 128 16,1-6-128-16,0-1 0 0,1-1 0 0,1 2 0 0,1 1 0 0,3-1 0 15,1-1 0-15,1 2 0 0,3 4 0 16,-1 3 0-16,2-1 0 0,2 1 128 0,0 0 48 16,-1 0 16-16,1 1 0 0,1-2 0 0,1-3-16 0,-2 1 0 15,-1-4 0-15,1 0 0 0,0 2-176 0,-1-1 160 0,0-3-160 0,-3 2 160 16,0-3-160-16,1-2 0 15,-1 1 0-15,-3 0 128 0,-2 0-128 0,1 4 0 16,-3 5 0-16,1 5 0 0,0 9 0 0,-1 5 0 0,1 3 0 16,-1 2 0-16,3-9 128 0,2-3-128 0,3-3 0 15,1-5 128-15,-2-6 192 0,2 1 48 0,2-4 0 0,0-1 0 16,-2-4 48-16,0-3 16 0,2-2 0 0,-1 0 0 16,-1 0-208-16,-1-1-32 0,-4-14-16 0,1 16 0 0,-2 3-176 0,-1 1 160 15,-1 2-160-15,-1 5 160 0,1 5-160 0,-2 5 0 16,-2 14 0-16,0 4 0 0,1 6 0 0,-1-6 128 0,0-2-128 0,0-6 0 15,1-7 0-15,-1-1 0 0,0-6 128 0,4-6-128 16,0-5 0-16,1-2 0 0,-1-1 0 0,1-1 0 16,0 3 0-16,-1 0 0 0,1 3 0 0,0 1 128 15,1 7-128-15,-1 7 0 16,0 5 0-16,1 1 0 0,-1 2 128 0,2-2-128 0,0-1 0 0,0-2 128 31,0-6-128-31,2-1 160 0,-2-3-160 0,1-4 160 0,1-1-160 16,1-3 192-16,1-4-192 0,-3 0 192 15,3 0-64-15,-1 6 0 0,-1 4 0 0,-2 8 0 0,0 12-128 16,0 9 160-16,0 7-160 0,-2 1 160 0,1-3-160 0,-3-7 0 16,1-5 0-16,-2-10 128 0,0-7-128 0,0-6 0 15,-2-5 0-15,0-4 128 0,0 0-128 0,2-2 0 16,2 6 0-16,1 0 0 16,-1-4 0-16,3 5 0 0,2 2 0 0,1 3 0 0,2 2 0 0,2 3 0 15,1 1 144-15,2-1-144 0,2 2 224 0,0-2-32 0,-2 1 0 0,0-1 0 0,2-5-64 16,-4 2-128-16,-1-1 176 0,0-3-176 0,-4 1 128 0,0-2-128 15,-1-2 0-15,-2 1 0 0,-3-1 0 0,-2 7 0 16,0 3 0-16,0 7 0 0,0 5 176 0,1 2-176 31,3-3 160-31,1-3-160 0,3-1 0 0,0-6 0 0,1-3 0 0,1-2 0 16,0-8 0-16,3-3 0 0,1 1 0 0,-1-5 0 16,0-2 0-16,1-1 0 0,-1-1 0 0,1 2 144 15,-1-4-144-15,-1-2 0 0,-7-8 0 0,8 14 0 0,-8-14 0 0,7 16 0 16,-4-1 0-16,-3-15 0 0,2 17 0 0,0 3 0 0,-2 4 0 15,0 1 0-15,-2 6 0 0,2 2 0 0,3 1 0 0,2 6 0 16,0 2 0-16,0-1 0 0,2-3 0 0,2-4 0 16,1-2 0-16,0-4 0 15,-2-2 0-15,2-6 0 0,0-2 0 0,0-1 0 16,-1-2 0-16,-1 0 0 16,-1-3 0-16,0 0 192 0,0-2-192 0,-7-10 192 15,6 14-192-15,-6-14 192 0,5 15-192 0,-1-2 192 16,-4-13-192-16,3 14 0 0,0 1 0 0,-3-15 0 15,0 0 0-15,4 22 0 0,-4-5 0 0,0 0 0 0,0-17 0 0,-2 22 128 16,-1 0-128-16,1-4 0 0,0 2 0 0,1-1 0 16,-1-2 0-16,2 0 0 0,0-1 0 0,0-16 0 15,2 19 128-15,-1-4-128 0,-1 0 0 0,0-15 0 0,4 14 0 0,-4-14 0 16,3 15 0-16,-3-15 128 0,2 13-128 0,-2-13 0 16,0 0 128-16,1 15-128 0,-1 0 0 0,0-1 128 0,0 1-128 15,0 0 0 1,0 0 0-16,2 0 128 0,0 4-128 0,-1-2 0 0,-1 1 0 15,0 1 0-15,0-6 0 0,2-1 0 0,0 0 0 0,-2-2 0 16,0-10 0-16,-2 10 0 16,2-10 0-16,-2 12 0 0,2-12 0 0,-3 10 0 0,3-10 0 0,-2 12 0 0,2-12 0 15,-3 10 0 1,3-10 0-16,0 0 0 0,-7 8 0 0,7-8 0 16,-6 9 128-16,6-9-128 0,-7 6 0 0,7-6 0 15,-12 7 144-15,12-7-144 0,-8 8-128 0,8-8-112 0,-10 5-16 0,10-5 0 31,-9 4-736-31,9-4-160 0,0 0-16 0,0 0-15152 0</inkml:trace>
  </inkml:traceGroup>
</inkml:ink>
</file>

<file path=ppt/ink/ink18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45.22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BF47F57-3138-44DE-807F-DC4B0F11A6DA}" emma:medium="tactile" emma:mode="ink">
          <msink:context xmlns:msink="http://schemas.microsoft.com/ink/2010/main" type="inkDrawing" rotatedBoundingBox="11144,12250 11290,12881 11134,12917 10988,12286" semanticType="callout" shapeName="Other">
            <msink:sourceLink direction="with" ref="{BC422A0A-9C85-4C35-A464-11AB7B8FC1FD}"/>
          </msink:context>
        </emma:interpretation>
      </emma:emma>
    </inkml:annotationXML>
    <inkml:trace contextRef="#ctx0" brushRef="#br0">18 133 10127 0,'0'0'896'15,"0"0"-704"-15,0 0-192 0,0 0 0 16,-10-6 3712-16,3 0 704 0,7 6 128 0,0 0 48 0,0 0-2640 0,-1-9-528 15,1 9-96-15,1-11-32 0,3-1-848 0,-1 0-192 0,-3 0-16 0,4 0-16 16,1 1-224-16,0-1-160 16,0 0 32-16,-2 0 0 0,-1 4 128 0,-2 8-128 15,0 0 128-15,0 0-128 0,0 0 352 0,0 0 80 0,0 0 16 0,0 0 0 16,0 0 528-16,0 0 112 0,0 0 32 0,0 0 0 16,0 0 16-16,0 0 0 0,0 0 0 0,1 17 0 15,-1-17-352-15,4 20-64 0,-1-2-16 0,2-1 0 16,-5-17-304-16,9 20-64 0,-1 1-16 0,2-1 0 15,0-2-64-15,2 1 0 0,-2 3-128 0,2 1 192 16,0-1-48-16,-1 2-16 0,0 1 0 0,-3 2 0 16,0 0-128-16,-3 1 160 0,-3-1-160 0,-2 4 160 0,-2 2-160 0,-4 1 0 15,-8 1 0-15,1-3 0 32,-1-3-1312-32,-1-4-144 0,-2-1-16 0,-1-8-16400 0</inkml:trace>
  </inkml:traceGroup>
</inkml:ink>
</file>

<file path=ppt/ink/ink18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44.93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C422A0A-9C85-4C35-A464-11AB7B8FC1FD}" emma:medium="tactile" emma:mode="ink">
          <msink:context xmlns:msink="http://schemas.microsoft.com/ink/2010/main" type="inkDrawing" rotatedBoundingBox="11133,12573 11149,12658 11141,12659 11125,12575" shapeName="Other">
            <msink:destinationLink direction="with" ref="{BBF47F57-3138-44DE-807F-DC4B0F11A6DA}"/>
          </msink:context>
        </emma:interpretation>
      </emma:emma>
    </inkml:annotationXML>
    <inkml:trace contextRef="#ctx0" brushRef="#br0">89 393 8287 0,'0'0'736'0,"-5"-11"-592"0,-2-3-144 0,4 1 0 16,3-3 1024-16,0 1 160 0,-2 0 32 0</inkml:trace>
  </inkml:traceGroup>
</inkml:ink>
</file>

<file path=ppt/ink/ink18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47.46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D0560C02-56B5-4BB5-AF76-A84D52662979}" emma:medium="tactile" emma:mode="ink">
          <msink:context xmlns:msink="http://schemas.microsoft.com/ink/2010/main" type="inkDrawing" rotatedBoundingBox="9767,14651 10076,13702 10267,13765 9957,14713" semanticType="callout" shapeName="Other">
            <msink:sourceLink direction="with" ref="{A26B5DD4-B484-4105-9848-6A8796277E07}"/>
          </msink:context>
        </emma:interpretation>
      </emma:emma>
    </inkml:annotationXML>
    <inkml:trace contextRef="#ctx0" brushRef="#br0">-793 1500 12895 0,'0'0'576'0,"0"0"112"0,-11 4-560 0,11-4-128 16,-16-2 0-16,6 0 0 0,10 2 3648 0,0 0 704 0,0 0 144 0,0 0 32 15,-11-3-3120-15,11 3-640 0,-11-7-112 0,11 7-16 16,0 0-336-16,0 0-64 0,-11-1-16 0,11 1 0 16,-14 1 192-16,2 4 32 0,1 0 16 0,-1 2 0 15,0 2 256-15,0-1 48 0,1 2 16 0,-1 2 0 16,-2 0-208-16,1 3-64 0,-1 2 0 0,1 1 0 16,-2-1-192-16,3 1-32 0,0 1-16 0,4-1 0 15,-1 3-144-15,4-1-128 0,0-2 192 0,4-1-192 16,-4-2 224-16,5 0-64 0,0 2-16 0,5 0 0 15,-4 0 48-15,3-2 16 0,1 0 0 0,1-1 0 16,-1-1 32-16,-5-13 0 0,7 15 0 0,-2-1 0 16,-5-14-96-16,0 0-16 0,0 0 0 0,4 15 0 15,-4-15-128-15,5 13 0 0,-5-13 0 0,0 0 0 16,-2 14 128-16,2-14-128 0,0 0 0 0,-5 12 128 0,5-12-128 0,0 0 0 16,0 0 144-16,-8 8-144 0,8-8 208 0,0 0-16 15,0 0-16-15,0 0 0 0,0 0 80 0,0 0 32 16,-9-8 0-16,4-1 0 0,2-3-112 0,1 1-32 15,2-3 0-15,2-1 0 0,1-3-144 0,0-1 0 0,1-1 0 0,-3 1 0 16,3 2-128-16,1-1 128 16,0-1 0-16,0 1 0 0,-2-1 0 0,1 3 0 15,-1-1 0-15,0 0 0 0,-1 0 0 0,-2 2 0 16,0 2 0-16,0 1 0 0,0 12 0 0,-2-10 0 16,2 10 0-16,0 0 0 0,0 0 0 0,0 0 0 15,0 0 128-15,0 0-128 0,0 0 128 0,0 0-128 16,0 0 128-16,0 0-128 0,0 0 144 0,0 0-144 15,-1 18 160-15,-1 4-160 0,2 3 128 0,-2 2-128 0,1 2 0 0,-3 8 0 16,-1 8 0-16,-1 6 0 0,-1 4 0 0,-3 1 0 16,-2-4-256-16,-1-2 64 0,-3 1 16 0,3-2 0 15,-4-2-336-15,-1-2-80 0,-3-1-16 16,1-4-12336-16,-3-4-2480 0</inkml:trace>
  </inkml:traceGroup>
</inkml:ink>
</file>

<file path=ppt/ink/ink18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24.81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66B17744-1C24-47B3-8B4B-52D0D3101442}" emma:medium="tactile" emma:mode="ink">
          <msink:context xmlns:msink="http://schemas.microsoft.com/ink/2010/main" type="writingRegion" rotatedBoundingBox="10489,10782 11053,10782 11053,11072 10489,11072"/>
        </emma:interpretation>
      </emma:emma>
    </inkml:annotationXML>
    <inkml:traceGroup>
      <inkml:annotationXML>
        <emma:emma xmlns:emma="http://www.w3.org/2003/04/emma" version="1.0">
          <emma:interpretation id="{A3F7EB96-DB71-452C-93F2-0BF13522AF0F}" emma:medium="tactile" emma:mode="ink">
            <msink:context xmlns:msink="http://schemas.microsoft.com/ink/2010/main" type="paragraph" rotatedBoundingBox="10489,10782 11053,10782 11053,11072 10489,11072" alignmentLevel="1"/>
          </emma:interpretation>
        </emma:emma>
      </inkml:annotationXML>
      <inkml:traceGroup>
        <inkml:annotationXML>
          <emma:emma xmlns:emma="http://www.w3.org/2003/04/emma" version="1.0">
            <emma:interpretation id="{51F6ABAD-F996-4661-BC6C-7B5207CA831A}" emma:medium="tactile" emma:mode="ink">
              <msink:context xmlns:msink="http://schemas.microsoft.com/ink/2010/main" type="line" rotatedBoundingBox="10489,10782 11053,10782 11053,11072 10489,11072"/>
            </emma:interpretation>
          </emma:emma>
        </inkml:annotationXML>
        <inkml:traceGroup>
          <inkml:annotationXML>
            <emma:emma xmlns:emma="http://www.w3.org/2003/04/emma" version="1.0">
              <emma:interpretation id="{6B997F69-A155-4714-9C52-C0AE4DEBB17F}" emma:medium="tactile" emma:mode="ink">
                <msink:context xmlns:msink="http://schemas.microsoft.com/ink/2010/main" type="inkWord" rotatedBoundingBox="10489,10782 11053,10782 11053,11072 10489,11072"/>
              </emma:interpretation>
              <emma:one-of disjunction-type="recognition" id="oneOf0">
                <emma:interpretation id="interp0" emma:lang="" emma:confidence="0">
                  <emma:literal>.</emma:literal>
                </emma:interpretation>
                <emma:interpretation id="interp1" emma:lang="" emma:confidence="0">
                  <emma:literal>*</emma:literal>
                </emma:interpretation>
                <emma:interpretation id="interp2" emma:lang="" emma:confidence="0">
                  <emma:literal>-</emma:literal>
                </emma:interpretation>
                <emma:interpretation id="interp3" emma:lang="" emma:confidence="0">
                  <emma:literal>D</emma:literal>
                </emma:interpretation>
                <emma:interpretation id="interp4" emma:lang="" emma:confidence="0">
                  <emma:literal>$</emma:literal>
                </emma:interpretation>
              </emma:one-of>
            </emma:emma>
          </inkml:annotationXML>
          <inkml:trace contextRef="#ctx0" brushRef="#br0">-2401 133 25215 0,'0'0'560'0,"0"0"112"0,0 0 32 0,0 0 0 0,0 0-576 0,0 0-128 16,0 0 0-16,0 0 0 0,0 0 2096 0,0 0 384 0,15 0 80 0,-15 0 0 16,16 5-1136-16,-16-5-224 15,16 10-48-15,0 0-16 0,-3-1-688 0,1 4-144 0,-14-13-32 0,13 18 0 16,0-4-48-16,1 3-16 0,-1 0 0 0,-1 1 0 15,-2-1 48-15,-1-4 0 0,-9-13 0 0,5 17 0 16,-2-2-80-16,-3-15-16 0,-2 14 0 0,2-14 0 16,-6 15-160-16,-3-3 0 0,-3-4 0 0,-1-1 0 15,-4-2 0-15,-1-2 0 0,-1 1-224 0,-3-1 80 16,0-1 16-16,1-2 0 0,-3 0 0 0,2 0 0 16,0-2 128-16,4-1-128 0,-1-1 128 0,1 1-128 15,-1-2 128-15,6-4 0 0,1-1 0 0,2 0 0 16,1-3 0-16,1-2 0 0,3-2 0 0,3-5 0 15,2 0 0-15,2 0-208 0,3-1 80 0,2 1 128 16,-2 0-256-16,5 2 80 0,3 3 16 0,3 5 0 16,-1 4 160-16,0 1-208 0,2 5 80 0,-1 6 128 0,0 2-192 15,-1 3 192-15,0 1-160 0,-2 5 160 16,1 2 0-16,-1 0 0 0,-3 1 0 0,0-1 0 0,-1 0 0 0,-1 1 0 0,-1 1 0 0,-2-1 0 16,-3-1 224-16,-2-2-64 15,-4-1-16-15,1-2 0 0,-4-1 112 0,7-11 32 16,-11 7 0-16,-1-2 0 0,-2-1 16 0,-1-3 0 0,0-1 0 15,-2-1 0-15,2-1-176 0,-3-2-128 16,-3-1 144-16,3 0-144 0,-1-1 0 0,1-1-160 0,-1-2 0 16,-1 3 0-16,-2-1-96 0,2 0-32 0,-2 1 0 0,2-3 0 15,1 2 112-15,1 1 32 16,-6-1 0-16,6 0 0 0,1 2 144 0,4 2 0 16,1 1 0-16,3 0 128 0,9 2 144 0,0 0 48 0,0 0 0 0,0 0 0 15,0 0 0-15,0 0 0 0,14-3 0 0,3 0 0 16,0-1-320-16,3-1 0 0,0 0 0 0,2 0 0 15,0 0 0-15,1 0 0 0,1-2 0 0,-1 1 0 16,-1 1-320-16,-3 1 0 0,-2-1-16 0,-2 2 0 31,-15 3-1680-31,0 0-336 0,0 0-64 0</inkml:trace>
        </inkml:traceGroup>
      </inkml:traceGroup>
    </inkml:traceGroup>
  </inkml:traceGroup>
</inkml:ink>
</file>

<file path=ppt/ink/ink18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39.86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6F891EB7-49A6-4B1C-9C42-9133D0FB3492}" emma:medium="tactile" emma:mode="ink">
          <msink:context xmlns:msink="http://schemas.microsoft.com/ink/2010/main" type="writingRegion" rotatedBoundingBox="14474,14612 14952,14495 15046,14878 14569,14996"/>
        </emma:interpretation>
      </emma:emma>
    </inkml:annotationXML>
    <inkml:traceGroup>
      <inkml:annotationXML>
        <emma:emma xmlns:emma="http://www.w3.org/2003/04/emma" version="1.0">
          <emma:interpretation id="{8C285456-0AF0-4BE1-8ACF-14E6ECAAAD87}" emma:medium="tactile" emma:mode="ink">
            <msink:context xmlns:msink="http://schemas.microsoft.com/ink/2010/main" type="paragraph" rotatedBoundingBox="14474,14612 14952,14495 15046,14878 14569,14996" alignmentLevel="1"/>
          </emma:interpretation>
        </emma:emma>
      </inkml:annotationXML>
      <inkml:traceGroup>
        <inkml:annotationXML>
          <emma:emma xmlns:emma="http://www.w3.org/2003/04/emma" version="1.0">
            <emma:interpretation id="{385B9B7C-A875-4F5D-AD3E-1BC70137BC62}" emma:medium="tactile" emma:mode="ink">
              <msink:context xmlns:msink="http://schemas.microsoft.com/ink/2010/main" type="line" rotatedBoundingBox="14474,14612 14952,14495 15046,14878 14569,14996"/>
            </emma:interpretation>
          </emma:emma>
        </inkml:annotationXML>
        <inkml:traceGroup>
          <inkml:annotationXML>
            <emma:emma xmlns:emma="http://www.w3.org/2003/04/emma" version="1.0">
              <emma:interpretation id="{32569282-B1DD-4B28-A117-7D34DAC2A8B5}" emma:medium="tactile" emma:mode="ink">
                <msink:context xmlns:msink="http://schemas.microsoft.com/ink/2010/main" type="inkWord" rotatedBoundingBox="14474,14612 14952,14495 15046,14878 14569,14996"/>
              </emma:interpretation>
              <emma:one-of disjunction-type="recognition" id="oneOf0">
                <emma:interpretation id="interp0" emma:lang="" emma:confidence="0">
                  <emma:literal>.</emma:literal>
                </emma:interpretation>
                <emma:interpretation id="interp1" emma:lang="" emma:confidence="0">
                  <emma:literal>\</emma:literal>
                </emma:interpretation>
                <emma:interpretation id="interp2" emma:lang="" emma:confidence="0">
                  <emma:literal>M</emma:literal>
                </emma:interpretation>
                <emma:interpretation id="interp3" emma:lang="" emma:confidence="0">
                  <emma:literal>)</emma:literal>
                </emma:interpretation>
                <emma:interpretation id="interp4" emma:lang="" emma:confidence="0">
                  <emma:literal>B</emma:literal>
                </emma:interpretation>
              </emma:one-of>
            </emma:emma>
          </inkml:annotationXML>
          <inkml:trace contextRef="#ctx0" brushRef="#br0">1670-2021 2751 0,'0'0'128'0,"0"0"16"0,0 0-144 0,14 0 0 0,-1-3 0 0,3-2 0 16,-1-4 6112-16,2-1 1184 0,-1-2 256 0,1 1 32 15,-2-1-6240-15,0-2-1344 0,1 1 0 0,-5 1-224 16,-11 12 224-16,0 0-192 0,10-7 192 0,-10 7-192 16,0 0 464-16,0 0 112 0,0 0 0 0,0 0 16 15,0 0 864-15,0 0 160 0,11 10 48 0,-1 1 0 16,0-1-400-16,-2 0-80 0,-8-10-16 0,9 17 0 16,-1-2-528-16,0 1-128 0,-1 1 0 0,0 2-16 15,3-1-144-15,-3-1-32 0,-4-3 0 0,2 1 0 16,2 2-128-16,-2-1 0 0,-2 0 144 0,-3-1-144 15,-3-2 0-15,3-13 128 0,-3 15-128 0,3-15 0 0,-7 14 144 0,-3-6-144 16,10-8 192-16,-15 7-192 0,-1-2 208 16,1-2-64-16,-2-3-16 0,1 2 0 0,-1 0-128 0,-2-4 0 0,-3-3 0 0,4 0 128 15,1 0-128-15,2-2 0 16,0-1 0-16,1-2 128 0,4-2 0 0,5 0-128 16,4-1 192-16,2-1-64 0,4 1 0 0,2-2-128 15,3-2 192-15,4 0-64 0,7-2-128 0,5 3 0 16,1-1 0-16,1 3 0 0,1 1 176 0,-1 3-48 15,1 1-128-15,-2 3 192 0,0 1-192 0,0 3 176 16,0 2-176-16,-2 3 160 0,-2 2-160 0,-1 2 0 16,-2 1 144-16,-3 2-144 0,-3 1 0 0,-4 2 144 15,-2 1-144-15,-3 1 0 0,-3 1 192 0,-4 1-192 0,-4 0 192 0,-3 2-192 16,-3 1 208-16,-3 2-64 0,-2 0-16 0,-1-1 0 16,-2-2 0-16,-2-2 0 0,0-2 0 0,3-3 0 15,3-6-128-15,1-1 160 0,-2-1-160 0,-2-4 160 16,4-2-160-16,2-1 0 0,-1-4 0 0,2-1 0 15,1-4-464 1,2-2 16-16,1 1 16 0,-1-2 0 0,1-4 192 0,3 2 48 0,3 1 0 0,1 1 0 16,-1 1 192-16,4-1 0 0,-1-2 0 0,3-1 0 15,4-3 0-15,2 3 240 0,0-1-48 0,2 3-16 0,0 0-32 0,1 3 0 0,1 1 0 16,-1 4 0 0,-1-1-144-16,0 3 0 0,-12 6 0 0,15-7 0 15,-3 4 0-15,-12 3-176 0,0 0 176 0,0 0-192 16,13 5-64-16,-13-5-32 0,0 0 0 0,7 13 0 15,-4 0-32-15,-3 3 0 0,-3-1 0 0,-4 0 0 0,-1 2 128 0,-2 1 0 0,-1 1 16 0,-2-4 0 32,-2-5 176-32,1 0 0 0,3 2 160 0,-3-2-160 0,-3-2 176 0,2-1-176 15,3-4 192-15,12-3-192 0,-11-1 224 0,11 1-64 16,-10-7-16-16,10 7 0 0,-4-8-144 0,2-2 0 16,2-4 0-16,4-1 0 0,3-2 0 0,1 0-144 15,2-1 144-15,0 1-208 0,0 0 32 0,2 2 16 16,-2 2 0-16,0 1 0 0,-1 2 160 0,1 3 0 0,-10 7 0 0,13-7 0 15,-13 7 0-15,14-1 0 16,-14 1 0-16,13 3 0 0,-13-3 0 0,14 8 0 16,-3 1 0-16,-1 1 0 0,-1 2 0 0,-2 1 0 15,-1 2 0-15,-1 0 128 0,0 2-128 0,-1 0 0 0,-3 0 0 0,-1-4 128 0,0-13-128 0,-1 15 0 16,-4-1 0 0,0-2 0-16,5-12 0 0,-9 11 0 0,-1-2 0 0,10-9 0 15,-13 7 0-15,1-2 0 0,12-5 0 0,-12 0 0 16,12 0-128-16,-13-4-64 0,-1-2 0 0,2-1 0 15,2-2-32-15,2 1-16 0,8 8 0 0,-8-12 0 16,1 0 80-16,2 1 16 0,1-1 0 0,4 12 0 16,2-14 144-16,-2 14-208 0,7-10 80 0,-7 10 128 15,0 0-224-15,13-6 80 0,1 2 16 0,-14 4 0 16,13 4-32-16,-1 2 0 0,0 1 0 0,1 3 0 31,1 0-352-31,-3 0-64 0,-11-10 0 0,12 9-15760 0</inkml:trace>
        </inkml:traceGroup>
      </inkml:traceGroup>
    </inkml:traceGroup>
  </inkml:traceGroup>
</inkml:ink>
</file>

<file path=ppt/ink/ink18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0:36.72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E817B3C-9C08-4FC3-BA91-546741FB2FFA}" emma:medium="tactile" emma:mode="ink">
          <msink:context xmlns:msink="http://schemas.microsoft.com/ink/2010/main" type="writingRegion" rotatedBoundingBox="16987,13816 18847,13816 18847,14706 16987,14706"/>
        </emma:interpretation>
      </emma:emma>
    </inkml:annotationXML>
    <inkml:traceGroup>
      <inkml:annotationXML>
        <emma:emma xmlns:emma="http://www.w3.org/2003/04/emma" version="1.0">
          <emma:interpretation id="{F1BB696A-FAB9-4F64-860B-CF05756B9005}" emma:medium="tactile" emma:mode="ink">
            <msink:context xmlns:msink="http://schemas.microsoft.com/ink/2010/main" type="paragraph" rotatedBoundingBox="16987,13816 18847,13816 18847,14706 16987,14706" alignmentLevel="1"/>
          </emma:interpretation>
        </emma:emma>
      </inkml:annotationXML>
      <inkml:traceGroup>
        <inkml:annotationXML>
          <emma:emma xmlns:emma="http://www.w3.org/2003/04/emma" version="1.0">
            <emma:interpretation id="{C8C82379-CA99-4FEF-8A8C-269BE6D51B4E}" emma:medium="tactile" emma:mode="ink">
              <msink:context xmlns:msink="http://schemas.microsoft.com/ink/2010/main" type="inkBullet" rotatedBoundingBox="16987,14359 17768,14359 17768,14497 16987,14497"/>
            </emma:interpretation>
            <emma:one-of disjunction-type="recognition" id="oneOf0">
              <emma:interpretation id="interp0" emma:lang="" emma:confidence="0">
                <emma:literal>-</emma:literal>
              </emma:interpretation>
            </emma:one-of>
          </emma:emma>
        </inkml:annotationXML>
        <inkml:trace contextRef="#ctx0" brushRef="#br0">4167-2201 6447 0,'0'0'576'0,"16"2"-576"0,-16-2 0 0,20 1 0 16,-2-1 5376-16,6-1 960 0,1-1 192 0,4 0 32 15,1-1-3632-15,4 1-736 0,-1 1-144 0,1-1-16 16,5-1-832-16,1-1-176 0,0-1-16 0,2 0-16 16,-1-2-608-16,-3 1-128 0,-4-3-32 0,0-1 0 15,-1 0-224-15,-1 0 0 0,-3 0 0 0,-2 0 0 32,-2 1-1440-32,-1 1-176 0,-2-2-48 0,-4 1-15152 0</inkml:trace>
      </inkml:traceGroup>
      <inkml:traceGroup>
        <inkml:annotationXML>
          <emma:emma xmlns:emma="http://www.w3.org/2003/04/emma" version="1.0">
            <emma:interpretation id="{07D44A19-1C20-40A7-BF87-2F2995DE53E1}" emma:medium="tactile" emma:mode="ink">
              <msink:context xmlns:msink="http://schemas.microsoft.com/ink/2010/main" type="line" rotatedBoundingBox="17951,13816 18847,13816 18847,14706 17951,14706"/>
            </emma:interpretation>
          </emma:emma>
        </inkml:annotationXML>
        <inkml:traceGroup>
          <inkml:annotationXML>
            <emma:emma xmlns:emma="http://www.w3.org/2003/04/emma" version="1.0">
              <emma:interpretation id="{3670328B-AE6F-4D16-8D4C-734FE3713773}" emma:medium="tactile" emma:mode="ink">
                <msink:context xmlns:msink="http://schemas.microsoft.com/ink/2010/main" type="inkWord" rotatedBoundingBox="17951,13816 18847,13816 18847,14706 17951,14706"/>
              </emma:interpretation>
            </emma:emma>
          </inkml:annotationXML>
          <inkml:trace contextRef="#ctx0" brushRef="#br0" timeOffset="374.7833">5387-2728 39567 0,'-10'14'1744'0,"10"-14"368"0,-13 8-1680 0,1 1-432 16,0-1 0-16,0 0 0 0,-1 3 736 0,-1-1 64 15,1 1 16-15,-1 1 0 0,-1-2-816 0,-1 7 0 16,0 3-256-16,0 7 64 0,-3 5-16 0,2 4 0 16,2 1 0-16,3 5 0 0,4 1 208 0,3-1 160 15,1-1-32-15,4-4 0 0,4-2 272 0,3-1 48 16,3-4 16-16,5-1 0 0,2-2-80 0,4-2 0 16,5-3-16-16,2-2 0 0,6-3-368 0,0-4 0 15,3-4 0-15,3-6 0 0,0-5-160 0,2-4-96 16,4-6-32-16,3-3 0 0,-1-4-32 0,3-1-16 0,-1-4 0 0,1-4 0 15,1-4-272 1,-3-5-48-16,-5-4-16 0,-7-2 0 16,-7-1 96-16,-8-3 0 0,-10-2 16 0,-12-3 0 0,-7-2 368 0,-13 4 64 0,-12 1 128 0,-9 5-208 15,-6 2 208-15,-7 5 0 0,-6-2 0 0,-4 9 160 32,-2 6-1312-32,-8 4-256 0,-7 3-48 0,-8 4-13840 0</inkml:trace>
        </inkml:traceGroup>
      </inkml:traceGroup>
    </inkml:traceGroup>
  </inkml:traceGroup>
</inkml:ink>
</file>

<file path=ppt/ink/ink18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4:31:35.619"/>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8E58126-D92B-4F3E-83F7-C27B68B88C55}" emma:medium="tactile" emma:mode="ink">
          <msink:context xmlns:msink="http://schemas.microsoft.com/ink/2010/main" type="writingRegion" rotatedBoundingBox="12715,16180 29735,14096 30217,18031 13197,20115"/>
        </emma:interpretation>
      </emma:emma>
    </inkml:annotationXML>
    <inkml:traceGroup>
      <inkml:annotationXML>
        <emma:emma xmlns:emma="http://www.w3.org/2003/04/emma" version="1.0">
          <emma:interpretation id="{5978E227-5BE4-44B9-9053-2F1071F47D94}" emma:medium="tactile" emma:mode="ink">
            <msink:context xmlns:msink="http://schemas.microsoft.com/ink/2010/main" type="paragraph" rotatedBoundingBox="12753,16086 24070,15290 24156,16514 12839,17310" alignmentLevel="1"/>
          </emma:interpretation>
        </emma:emma>
      </inkml:annotationXML>
      <inkml:traceGroup>
        <inkml:annotationXML>
          <emma:emma xmlns:emma="http://www.w3.org/2003/04/emma" version="1.0">
            <emma:interpretation id="{7D6F49CD-3434-460C-95E0-6CB493D9CF5E}" emma:medium="tactile" emma:mode="ink">
              <msink:context xmlns:msink="http://schemas.microsoft.com/ink/2010/main" type="inkBullet" rotatedBoundingBox="12798,16732 13489,16683 13529,17261 12839,17310"/>
            </emma:interpretation>
            <emma:one-of disjunction-type="recognition" id="oneOf0">
              <emma:interpretation id="interp0" emma:lang="" emma:confidence="0">
                <emma:literal>•</emma:literal>
              </emma:interpretation>
            </emma:one-of>
          </emma:emma>
        </inkml:annotationXML>
        <inkml:trace contextRef="#ctx0" brushRef="#br0">294 237 911 0,'0'0'0'0,"0"0"0"16,0 0 0-16,0 0 0 0,0 0 5696 0,0 0 1072 15,4 13 208-15,-4-13 32 0,0 0-3504 0,3 12-704 16,-3-12-144-16,0 0-32 0,8 9-1472 0,-8-9-320 0,14 5-48 0,-14-5-16 16,15-2-608-16,0 0-160 15,2-4 0-15,0-1 0 0,0-2 0 0,-1-1 0 0,-2-1-192 0,1-1 192 0,0 0-304 0,0 0 64 0,0 0 16 0,1 1 0 32,-3-1 224-32,0 2-144 0,-1 0 144 0,0 1-128 15,-2 3 128-15,0-3 0 0,0 1 0 0,0-2 0 0,-1 0 128 16,-1-1-128-16,-8 11 128 0,5-11-128 15,-1 2 144-15,-4 9-144 0,0 0 192 0,-2-10-192 16,-3 0 160-16,5 10-160 0,-9-8 128 0,-2 1-128 0,-4 0 128 0,-2 4-128 16,-2-1 128-16,-4 1-128 15,-4 1 0-15,-4 4 0 0,-2 1-224 0,-1 3 80 0,1 0 144 16,-1 4 0-16,0 0 0 0,1 4 0 16,1 1 128-16,0 0 96 0,1-1 32 0,3 1 0 15,3 3 192-15,1 2 64 0,4 1 0 0,1 1 0 16,2-2 48-16,4 0 16 0,3 0 0 0,3 2 0 15,2-2-208-15,2 2-48 0,3-2 0 0,3 0 0 16,0 2-320-16,4 2 0 0,3-1 0 0,4 1 128 0,-1 0-128 16,2-1 0-16,-1-3 128 0,3-1-128 0,1-2 128 0,2-2-128 0,4-3 160 0,1-4-160 15,2-1 0-15,5-4 0 16,3-3 0-16,9-5 0 0,7-3-192 0,2-9-96 16,3-7-16-16,-1-6 0 15,-1-4-2208-15,2-4-448 0,-4-6-96 0</inkml:trace>
        <inkml:trace contextRef="#ctx0" brushRef="#br0" timeOffset="2285.6846">393 161 29087 0,'0'0'1280'0,"-5"12"272"0,5-12-1232 0,-6 10-320 16,6-10 0-16,0 0 0 0,0 0 848 0,0 0 112 15,0 0 32-15,0 0 0 16,0 0-1424-16,5-13-272 0,1-2-64 0,1 1-16 15,-7 14-192-15,9-13-48 0,-9 13 0 0,0 0 0 16,5-16 400-16,-5 16 80 0,0 0 16 0,0 0 0 0,0 0 848 0,0 0 192 16,0 0 16-16,0 0 16 0,0 0 800 0,0 0 176 15,-16 7 16-15,3 2 16 0,0 2-336 0,2 1-80 16,0 0-16-16,1 0 0 0,10-12-384 0,-12 13-80 16,0 1-16-16,2-6 0 0,10-8-336 0,0 0-80 0,-8 8-16 0,8-8 0 15,-11 6-400-15,11-6-64 16,0 0-32-16,0 0 0 15,-8-6-544-15,1-2-96 0,2-4-32 0,2-1 0 16,0-1-64-16,1-1 0 0,2-2-16 0,2 2 0 16,-1 2-48-16,3-1-16 0,-1 1 0 0,4-1 0 15,1 3 400-15,-8 11 96 0,14-12 16 0,-1 3 0 0,-13 9 912 0,17-8 176 0,-5 1 32 0,3 6 16 16,0-3 560-16,-15 4 112 0,17 0 32 0,-2 0 0 16,-2 2-160-16,-13-2-16 0,0 0-16 0,0 0 0 15,12 8-160-15,-12-8-16 0,10 10-16 0,-10-10 0 16,0 0-240-16,0 12-48 0,0-12-16 0,-3 12 0 15,3-12-176-15,-9 10-16 0,9-10-16 0,-10 12 0 0,10-12-160 0,-17 8-16 16,-1-1-16-16,1 0 0 16,0-1-160-16,-1 1 0 0,-4 2 0 0,0 1 128 15,0 0-128-15,0 2 0 0,0-1 0 0,-1 3 0 16,-1 1 0-16,2 2 0 0,1 1 176 0,0 2-176 0,5 1 192 0,0-1-64 16,1 2-128-16,2 0 192 0,3-2-192 0,3 2-128 15,2 0 128-15,3-1-208 16,4 0-624-16,5-3-128 0,3-1-32 15,7-2 0-15,1-3-2224 0,7-7-448 0,6-8-96 0,4-9-16 0</inkml:trace>
      </inkml:traceGroup>
      <inkml:traceGroup>
        <inkml:annotationXML>
          <emma:emma xmlns:emma="http://www.w3.org/2003/04/emma" version="1.0">
            <emma:interpretation id="{9406998F-168E-400C-A7A4-14F099E39120}" emma:medium="tactile" emma:mode="ink">
              <msink:context xmlns:msink="http://schemas.microsoft.com/ink/2010/main" type="line" rotatedBoundingBox="13640,16023 24070,15290 24152,16454 13722,17187"/>
            </emma:interpretation>
          </emma:emma>
        </inkml:annotationXML>
        <inkml:traceGroup>
          <inkml:annotationXML>
            <emma:emma xmlns:emma="http://www.w3.org/2003/04/emma" version="1.0">
              <emma:interpretation id="{3388B185-83B2-40C5-89B1-4A7B9DDFE376}" emma:medium="tactile" emma:mode="ink">
                <msink:context xmlns:msink="http://schemas.microsoft.com/ink/2010/main" type="inkWord" rotatedBoundingBox="13640,16023 15340,15904 15422,17068 13722,17187"/>
              </emma:interpretation>
              <emma:one-of disjunction-type="recognition" id="oneOf1">
                <emma:interpretation id="interp1" emma:lang="" emma:confidence="1">
                  <emma:literal/>
                </emma:interpretation>
              </emma:one-of>
            </emma:emma>
          </inkml:annotationXML>
          <inkml:trace contextRef="#ctx0" brushRef="#br0" timeOffset="904.2329">1265 107 23039 0,'0'0'2048'0,"-7"19"-1648"0,1-2-400 0,-1 0 0 16,-2-4 4096-16,9-13 752 0,0 0 144 0,0 0 16 16,0 0-3424-16,0 0-688 0,0 0-144 0,0 0-32 31,0 0-928-31,0 0-192 0,17 0-48 0,0-2 0 15,2-1-144-15,-3 0-48 0,0-2 0 0,-3 0 0 0,0-1 432 0,1 0 80 0,-2 1 128 0,1 1-208 16,-1 1 208-16,0 0 192 0,-12 3-48 0,15-4 0 16,-2 1 96-16,-13 3 16 0,14-5 0 0,-14 5 0 15,0 0-80-15,13-5-16 0,-3-2 0 0,-10 7 0 0,9-10-288 0,-3 0-64 16,0-2-16-16,-3-1 0 31,-3-1-240-31,0 2-64 0,-2-1 0 0,-1 1 0 16,-2 0-64-16,0 2-32 0,-2 0 0 0,0 2 0 15,-3-1 112-15,-2 3 32 0,-3 1 0 0,-2 3 0 0,-1 2 240 0,-4 3 48 0,-3 2 16 0,-2 4 0 16,-2 2 304-16,-3 5 64 0,-3 0 16 0,-2 5 0 0,-2 1 336 0,4-1 64 16,3 1 16-16,2 2 0 0,-1 1 192 0,4 4 64 15,4 3 0-15,4 1 0 0,4 1-256 0,2-4-32 16,1-3-16-16,4 0 0 0,3 0-272 0,3-2-64 16,0-3-16-16,6-3 0 0,1-4-240 0,5-5 176 15,3-2-176-15,6-3 160 0,4-1-160 0,6-6 0 16,3-1-160-16,8-7 160 0,9-2-192 0,1-3 48 15,1-2 16-15,1-3 0 0,0-1-16 0,-1 3 0 16,-4-2 0-16,0-2 0 0,-3-2 144 0,-2 2-160 0,-5 2 160 0,-2-2-160 16,-1 0-32-16,-4 1 0 15,-3-1 0-15,-3 3 0 0,-6 2 32 0,-1-1 0 0,-2-4 0 16,-2-2 0-16,-2-1 160 0,-3 0 128 16,0-2-128-16,-3-3 176 0,-1-6 16 0,-4-1 16 0,0-1 0 0,-4-6 0 0,-1-7-208 0,-1 1 0 0,-1-2 128 31,-1 0-128-31,-3 0 0 0,0 3-240 0,-3 3 48 0,1 4 16 15,-1 7-352-15,-1 5-80 16,0 3-16-16,0 5 0 16,0 7-272-16,0 5-64 0,-1 1-16 0,1 9 0 0,0 5 640 0,0 5 128 0,0 4 16 0,0 6 16 15,0 5 688-15,1 2 144 0,1 2 32 0,3 4 0 0,1 6-48 0,2 5 0 16,2 1 0-16,4 2 0 16,1-1-176-16,5 1-32 0,1-3-16 0,6-1 0 15,2-2-32-15,4-4 0 0,4-4 0 0,2-2 0 16,1-4-128-16,3-5-16 0,4-2-16 0,5-5 0 15,5-5-224-15,2-3 0 0,2-4 0 0,1-1 0 16,2-4-448-16,-2-3 32 16,-2-2 0-16,-1-1 0 0,-4-2-16 0,-3-2 0 15,-1-1 0-15,-3-3 0 0,-4 1 48 0,-2 0 16 0,-4 0 0 0,-4-2 0 0,-4-1 96 0,-2-3 16 16,-2 0 0-16,-5 0 0 0,-4-4 256 0,-2 2 0 16,-3-1 0-16,-1 0 144 0,-1 1 176 0,-2-1 16 0,-3-1 16 0,-1 0 0 15,-3 0 32-15,1-2 0 16,-1-2 0-16,1 1 0 0,-1-3-64 0,2 3 0 15,1-3 0-15,1 3 0 0,3-1-128 0,3 4-48 16,3 3 0-16,1 4 0 0,1 4-144 0,-1 14 0 16,4-12 0-16,-4 12 0 0,0 0 0 0,0 0-144 15,0 0 0-15,8 15 0 0,1 7 144 0,-3 4 0 16,1 6 0-16,2 8 0 0,-1 10 0 0,2 4 0 16,0 2 0-16,2 3 0 0,0 5 416 0,1-2 16 0,2 0 0 0,4-5 0 15,1-1 16-15,4-6 16 0,1-6 0 16,2-7 0-16,0-5-464 0,1-7-288 0,1-6 32 0,-1-6-19856 15</inkml:trace>
        </inkml:traceGroup>
        <inkml:traceGroup>
          <inkml:annotationXML>
            <emma:emma xmlns:emma="http://www.w3.org/2003/04/emma" version="1.0">
              <emma:interpretation id="{3C56713F-4F08-4420-BA2A-04389A130EAE}" emma:medium="tactile" emma:mode="ink">
                <msink:context xmlns:msink="http://schemas.microsoft.com/ink/2010/main" type="inkWord" rotatedBoundingBox="16469,16200 17716,16113 17760,16742 16513,16829">
                  <msink:destinationLink direction="with" ref="{69C687C1-0F7E-4388-A7C0-9A3A1426829D}"/>
                </msink:context>
              </emma:interpretation>
              <emma:one-of disjunction-type="recognition" id="oneOf2">
                <emma:interpretation id="interp2" emma:lang="" emma:confidence="1">
                  <emma:literal/>
                </emma:interpretation>
              </emma:one-of>
            </emma:emma>
          </inkml:annotationXML>
          <inkml:trace contextRef="#ctx0" brushRef="#br0" timeOffset="2971.3051">4120-10 26207 0,'0'0'1152'0,"0"0"256"0,0 0-1136 0,0 0-272 16,0 0 0-16,0 0 0 0,0 0 1360 0,0 0 224 15,0 0 32-15,0 0 16 0,0 0-976 0,0 0-192 16,15-4-32-16,-3-1-16 0,-12 5-96 0,15-5 0 16,0 0-16-16,-1 0 0 0,-2 0-48 0,-1 0 0 15,1 0 0-15,-12 5 0 0,14-7-16 0,-14 7-16 16,13-7 0-16,1 1 0 0,-4-1-96 0,-10 7-128 16,12-8 176-16,-2-1-176 0,-10 9 0 0,8-12 0 15,-1-1 0-15,-1-1-192 16,-2-1-304-16,-2-1-48 0,-2-1-16 0,0-3 0 15,-4-2-656-15,-1-2-144 0,-2 1-32 0,-1 2 0 16,-5 3-432-16,-3 1-96 0,-2 0 0 0,-4 4-16 16,-3 1 272-16,-4 4 48 0,-3 2 16 0,-1 5 0 0,-6 4 2304 0,0 4 480 0,0 0 96 0,1 4 0 15,-3 3 1280-15,3 4 256 0,2 3 64 0,6 2 0 16,5 1-992-16,3 1-192 0,2 2-32 0,3 0-16 16,2 1-720-16,3 1-144 0,4 0-16 0,3-1-16 15,-1-1-288-15,6 0-48 0,6-3-16 0,2-1 0 16,5-3-80-16,4-3 0 0,3-5-16 0,6-2 0 15,4 0-80-15,7-3-16 0,7-5 0 0,3-2 0 0,2-6-352 0,1 1-80 16,2 0-16-16,0-5 0 31,-1-3-384-31,-4-1-80 0,-5-1 0 0,-3 0-16 0,-6 2-1888 0,-1-3-368 0,-5 0-80 0,-1-1-16 16,-6 0-768-16,-2 2-144 16,-1 0-48-16</inkml:trace>
          <inkml:trace contextRef="#ctx0" brushRef="#br0" timeOffset="3291.2095">4482-291 2751 0,'0'0'256'0,"0"0"-256"16,-2 13 0-16,1 4 0 0,-1 0 5056 0,2 1 976 15,2 1 192-15,3-1 48 0,0 1-3248 0,1-1-640 16,3 1-128-16,1-2-16 0,0-2-1088 0,2 2-192 16,1-1-64-16,2 1 0 0,2-2-160 0,0-1-32 15,2-4-16-15,-1 0 0 0,1-3-128 0,-1 1-32 16,-1-3 0-16,0-1 0 0,0-3-240 0,1-1-48 15,1-1-16-15,-1-3 0 0,1-1-224 0,-3-2 0 16,0-1 0-16,-1-4 0 0,-2-3-320 0,-1-2 64 16,-2-1 0-16,-2-4 0 15,-1 0-144-15,-3-5-32 0,-1-3 0 0,-3 1 0 0,-2 2 224 0,-1-3 32 0,-2-2 16 0,-2 0 0 16,0 2 160-16,-1-2 176 0,0 2-48 0,-1-1 0 0,1-1 112 0,1 7 16 16,0 2 0-16,4 4 0 15,0 6-64-15,1 1 0 0,2 12 0 0,0 0 0 16,0 0-192-16,0 0-208 0,0 0 32 0,8-7 16 31,-8 7-2336-31,17-3-480 0,7-4-96 0,1 4 0 0</inkml:trace>
        </inkml:traceGroup>
        <inkml:traceGroup>
          <inkml:annotationXML>
            <emma:emma xmlns:emma="http://www.w3.org/2003/04/emma" version="1.0">
              <emma:interpretation id="{12AFBC16-DA31-4269-BBF7-FB8DC08CD92C}" emma:medium="tactile" emma:mode="ink">
                <msink:context xmlns:msink="http://schemas.microsoft.com/ink/2010/main" type="inkWord" rotatedBoundingBox="18237,15754 20156,15619 20223,16571 18304,16706"/>
              </emma:interpretation>
              <emma:one-of disjunction-type="recognition" id="oneOf3">
                <emma:interpretation id="interp3" emma:lang="" emma:confidence="1">
                  <emma:literal/>
                </emma:interpretation>
              </emma:one-of>
            </emma:emma>
          </inkml:annotationXML>
          <inkml:trace contextRef="#ctx0" brushRef="#br0" timeOffset="3970.4038">5801-232 24879 0,'0'23'2208'0,"0"-23"-1760"16,0 0-448-16,0 0 0 0,0 0 2624 0,0 0 448 0,0 0 96 0,0 0 16 31,0 0-4608-31,2-15-928 0,-2-4-176 0,-2 3-32 16,-1 0-416-16,-4 3-80 0,-1 1-16 0,-3 6 0 15,-2-1 2096-15,0 3 400 0,-3 3 96 0,0 4 16 0,-1 2 2336 0,0 4 480 16,0-1 80-16,0 2 32 0,-1 2 160 0,-1 3 48 0,1 2 0 0,-1 0 0 15,2-1-1392-15,2 3-288 16,-2-2-48-16,4 0-16 0,1-1-704 0,4 0-224 0,3-3 128 0,0 2-128 16,3 0 0-16,2-15-176 0,3 17 32 0,4-2 0 15,3-3 144-15,2-2 0 0,0-1 0 0,3-3 0 16,2 1 0-16,3-4 192 0,4-1-32 0,-1-4-16 16,-1 1 0-16,1-3 0 0,1-2 0 0,0-3 0 15,-1 2-144-15,1-4 0 0,-4-3 0 0,0 1 128 16,0 1-128-16,-1 2 0 0,-2 0 0 0,-2 5 0 15,-5-2 0-15,-10 7 0 0,0 0 0 0,0 0 0 0,0 0 0 0,0 0 256 16,0 0 0-16,0 0-16 0,0 0 192 0,0 0 32 16,0 0 16-16,0 0 0 15,5 14-112-15,3-1-32 0,-8-13 0 0,10 10 0 16,-10-10-336-16,12 8 0 0,0-1 0 0,1-3 0 16,3-6-576-16,4-3-48 0,3-5 0 0,3-2 0 15,-1-1-336-15,2-4-80 0,-2-4-16 0,0-4 0 16,-3-5-1456-16,0-2-304 0,-2-2-48 0,-3 2-16 15,-4 0 976-15,-1 0 192 0,-3-1 48 0,-4-3 0 0,-2 1 528 16,-5-2 112-16,-4 3 32 0,-4-1 0 0,-2-4 2112 0,-3 1 416 16,-4-3 96-16,1 1 16 0,-4 0 544 0,0 1 112 15,-3-1 32-15,1 4 0 0,0 6-800 0,4 5-176 16,5-1-16-16,3 10-16 0,1 4-624 0,11 12-112 16,0 0-16-16,0 0-16 0,-11 7-176 0,5 6-48 15,1 6 0-15,5 7 0 0,1 8-80 0,8 3 0 16,8 7-16-16,1 3 0 0,1 2-80 0,3 0-16 0,3-2 0 0,2 3 0 15,0 2 128-15,1-1 32 16,1-2 0-16,1-2 0 0,0-2 16 0,1-3 16 0,-3-3 0 0,3-4 0 16,-3-5-32-16,1-4-16 0,-2-8 0 0,0-4 0 31,-4-6-1104-31,1-5-208 0,-1-6-64 0,-1-4-10560 0,-3-6-2112 0</inkml:trace>
          <inkml:trace contextRef="#ctx0" brushRef="#br0" timeOffset="4327.6105">6506-579 28911 0,'0'0'1280'0,"5"15"256"0,0-3-1216 0,2 0-320 0,0-1 0 0,3 3 0 16,2 1 1728-16,-1 2 272 0,1-2 64 0,2 2 16 16,-1-2-1264-16,2 2-256 0,2 1-48 0,0 1-16 15,1-2-160-15,-1 1-16 0,-3-1-16 0,2 0 0 16,-2-2 128-16,1-2 16 0,-2-1 16 0,4 0 0 0,-2-2 48 0,1-2 0 15,-3-3 0-15,2-1 0 0,0 1-272 0,0-7-48 16,1-1-16-16,0-4 0 0,0 0-176 0,-1-1 0 16,-2-2 0-16,1-2 0 0,-1-1-352 0,-1-1 48 15,-2 2 16-15,-2-1 0 0,1-2-48 0,-1 1-16 16,-3 3 0-16,-5 11 0 0,5-14 96 0,-5 14 0 16,0 0 16-16,0 0 0 0,0 0 240 0,0 0 0 15,0 0 0-15,0 0 0 0,0 0 224 0,0 0 32 16,0 0 16-16,0 0 0 0,2 14 48 0,1-1 16 15,1 0 0-15,2 3 0 0,3 0-80 0,4 3 0 16,4 1-16-16,3 0 0 0,4 1-64 0,3-3-16 0,5-3 0 0,3-3 0 16,4-5-448-16,3-6-96 0,7-7 0 0,3-6-18688 0</inkml:trace>
        </inkml:traceGroup>
        <inkml:traceGroup>
          <inkml:annotationXML>
            <emma:emma xmlns:emma="http://www.w3.org/2003/04/emma" version="1.0">
              <emma:interpretation id="{9D99DA7D-8851-45FB-BD37-68A5862685DD}" emma:medium="tactile" emma:mode="ink">
                <msink:context xmlns:msink="http://schemas.microsoft.com/ink/2010/main" type="inkWord" rotatedBoundingBox="20595,15802 23597,15591 23647,16295 20644,16506">
                  <msink:destinationLink direction="from" ref="{A26B5DD4-B484-4105-9848-6A8796277E07}"/>
                </msink:context>
              </emma:interpretation>
              <emma:one-of disjunction-type="recognition" id="oneOf4">
                <emma:interpretation id="interp4" emma:lang="" emma:confidence="0">
                  <emma:literal>in</emma:literal>
                </emma:interpretation>
                <emma:interpretation id="interp5" emma:lang="" emma:confidence="0">
                  <emma:literal>-in</emma:literal>
                </emma:interpretation>
                <emma:interpretation id="interp6" emma:lang="" emma:confidence="0">
                  <emma:literal>"in</emma:literal>
                </emma:interpretation>
                <emma:interpretation id="interp7" emma:lang="" emma:confidence="0">
                  <emma:literal>-or</emma:literal>
                </emma:interpretation>
                <emma:interpretation id="interp8" emma:lang="" emma:confidence="0">
                  <emma:literal>-i</emma:literal>
                </emma:interpretation>
              </emma:one-of>
            </emma:emma>
          </inkml:annotationXML>
          <inkml:trace contextRef="#ctx0" brushRef="#br0" timeOffset="4919.9871">7931-411 29487 0,'-5'19'2624'0,"-3"-1"-2112"0,-2-3-512 0,1-1 0 16,2-4 3584-16,7-10 592 0,0 0 128 0,0 0 32 16,0 0-3664-16,0 0-672 0,0 0-256 0,0 0 16 15,0 0-1104-15,-11 8-240 0,1 1-32 0,1-1-16 16,1 4 352-16,-1-2 80 0,3 2 16 0,1 0 0 0,0-1 1376 15,1 1 256-15,1 2 64 0,3-14 16 0,3 13 480 0,-3-13 80 16,0 0 32-16,7 12 0 0,-7-12-608 0,12 7-128 16,1-4-32-16,2-3 0 0,2-3-512 0,2-4-96 15,-3-2-32-15,3-2 0 16,1-3-144-16,-1 1-16 0,-1 1-16 0,1 2 0 0,-2 0 272 0,-2 1 192 16,-2 1-208-16,-1 3 80 0,-12 5 128 0,13-2 144 15,-13 2-16-15,0 0-128 0,0 0 336 0,0 0-32 16,0 0-16-16,0 0 0 0,4 14-48 0,-4-14-16 15,0 10 0-15,0-10 0 0,0 0-224 0,0 0 0 16,8 8 0-16,-8-8 0 0,0 0-144 0,14 7-80 16,-1-7-16-16,4-3 0 15,5-4-464-15,1-2-112 0,-1-4-16 0,0-2 0 0,0-5-544 0,-2-1-112 0,-1 0-32 16,-1-3 0-16,-3-3-1296 16,-1 0-272-16,-6 0-48 0,1 2-16 15,-4 1 2048-15,-2 1 400 0,-1-2 96 0,-2-1 16 0,0 3 1360 0,-2-1 256 0,-3 1 64 0,-2-3 16 16,-3 1 960-16,2 0 192 0,-1 0 48 0,-1 0 0 15,-2-1-576-15,4 4-96 0,0 2-32 0,-1 2 0 16,1 1-528-16,3 3-112 0,5 14-32 0,-4-11 0 0,4 11-384 0,0 0-80 16,0 0-16-16,0 0 0 15,0 0-176-15,0 0-32 0,0 0-16 0,0 0 0 16,0 0 144-16,14 18 16 0,-2 1 16 0,3 1 0 16,0 2 0-16,3 5 0 0,3 5 0 0,2 0 0 0,2 0-176 0,4 0-32 15,0 1-16-15,1-3 0 0,-2-3-176 16,1-1 128-16,-2-3-128 0,0-1 128 15,0-3-352-15,-2-3-80 0,0-4-16 0,-1-3 0 16,-2-6-1856-16,0-1-384 0,-2-4-80 0</inkml:trace>
          <inkml:trace contextRef="#ctx0" brushRef="#br0" timeOffset="5063.6585">8599-576 23951 0,'0'0'2128'0,"5"14"-1696"15,-5-14-432-15,0 0 0 0,9 12 3744 0,2-4 672 16,3-5 128-16,4-3 16 16,3-3-4144-16,7-4-832 0,7-3-160 0,1 0-11024 15,-3 2-2208-15</inkml:trace>
          <inkml:trace contextRef="#ctx0" brushRef="#br0" timeOffset="5377.7469">8921-460 22623 0,'6'21'1008'0,"-1"-8"208"0,4-3-976 0,-1 0-240 0,-8-10 0 0,14 14 0 16,2-4 1472-16,0-3 256 0,0-2 64 0,3-4 0 16,-1-2-1344-16,1-3-256 0,1-3-48 0,-3-1-16 0,-2-4-384 0,0 1-64 15,-1-3-32-15,-1 4 0 16,-3-2 224-16,-1 0 128 0,-1 1-160 0,-1 1 160 0,-7 10 1536 0,7-12 384 16,-7 12 96-16,0 0 16 15,3-14-1312-15,-3 14-256 0,0 0-48 0,0 0-16 16,0 0 432-16,0 0 64 0,0 0 32 0,0 0 0 15,0 0-352-15,0 0-80 0,0 0-16 0,0 0 0 0,0 0-240 0,0 0-48 0,0 0-16 0,0 0 0 0,12 10-176 32,1 2 160-32,1 2-160 0,1-1 160 0,0 1-16 15,2-1 0-15,0 0 0 0,1 1 0 0,2-2-144 0,0-2 0 16,1-2 0-16,-1-1 0 0,-2 0-272 0,6-6-96 16,-4-4-16-16,-1-2 0 15,-4-3-2368-15,-2-4-496 0,-1-2-80 0,0-3-32 0</inkml:trace>
          <inkml:trace contextRef="#ctx0" brushRef="#br0" timeOffset="5528.7972">9341-937 34847 0,'0'0'1536'0,"-2"15"320"0,2 2-1472 0,2-2-384 0,2-2 0 0,-4-13 0 15,5 12 1632-15,3-2 256 0,-8-10 48 0,15 8 16 31,-1-3-2688-31,2-1-544 0,1-1-96 0,8-3-10176 0,2-5-2032 0</inkml:trace>
          <inkml:trace contextRef="#ctx0" brushRef="#br0" timeOffset="6078.6436">9891-631 11967 0,'-6'20'1072'0,"-1"4"-864"16,2-1-208-16,0 1 0 15,0-4 6224-15,3-3 1200 0,2-17 256 0,0 0 32 0,7 11-5552 0,-7-11-1120 16,0 0-208-16,17 5-64 0,-1-5-928 0,3-1-192 0,-1-3-32 0,3-1-16 31,-1-1-448-31,-2 1-96 0,-1-2-16 0,0 2 0 0,3 0 528 0,0 1 112 16,1 1 0-16,-1 1 16 0,2 1 304 0,0 2 144 16,-2 3-16-16,0-1 0 0,-3 0 48 0,0 3 0 15,-2 0 0-15,-2 3 0 0,-3 1 16 0,0 3 0 16,0-1 0-16,1 0 0 0,-3 0-64 0,2 1 0 15,-3 0 0-15,-2-2 0 0,-5-11 32 0,7 10 0 16,-1-4 0-16,-6-6 0 0,0 0 16 0,0 0 0 16,0 0 0-16,10 0 0 0,-10 0-176 0,9-8 0 15,-2-2-160-15,-1-4 160 0,3-1-304 0,-3-2 48 16,1-1 0-16,0-1 0 0,0 1 80 0,-1 1 32 0,1 2 0 16,0 5 0-16,-7 10 144 0,6-10 0 0,-6 10 0 15,0 0 0-15,0 0 176 0,0 0-48 0,0 0 0 0,0 0 0 16,14-4 240-16,-14 4 32 0,0 0 16 0,15 7 0 15,-1 2 0-15,-1 1 0 0,-1 3 0 0,1-1 0 0,1-2-272 16,1 0-144-16,0 0 160 0,2 0-160 0,0-1 176 0,1-3-176 16,1-1 192-16,-1-1-192 0,1-3 0 0,-3-1 0 15,1-3 0-15,-2-2 0 16,-1-2 0-16,1-1-176 0,2-4 32 0,-7 2 0 16,-3-2 0-16,-1 2 0 0,1-2 0 0,-7 12 0 15,4-11 144-15,-4 11-160 0,0 0 160 0,0 0-160 16,0 0 160-16,0 0 176 0,0 0-48 0,-11-9 0 15,11 9 32-15,0 0 0 0,0 0 0 0,0 0 0 0,0 0-32 0,0 0 0 16,0 0 0-16,0 0 0 16,0 0-368-16,0 0-80 0,0 0 0 0,14 4-16 15,-14-4-2720-15,17-2-528 0</inkml:trace>
        </inkml:traceGroup>
        <inkml:traceGroup>
          <inkml:annotationXML>
            <emma:emma xmlns:emma="http://www.w3.org/2003/04/emma" version="1.0">
              <emma:interpretation id="{5873426A-127D-42F8-8CAE-BCE4D48F8A65}" emma:medium="tactile" emma:mode="ink">
                <msink:context xmlns:msink="http://schemas.microsoft.com/ink/2010/main" type="inkWord" rotatedBoundingBox="24099,16148 24131,16146 24140,16283 24109,16286"/>
              </emma:interpretation>
            </emma:emma>
          </inkml:annotationXML>
          <inkml:trace contextRef="#ctx0" brushRef="#br0" timeOffset="6228.0432">11291-547 23951 0,'0'66'1056'0,"0"-33"224"0,-3-9-1024 0,5-9-256 16,-2-15 0-16,0 0 0 0,11-14 4672 0,6-13 864 0</inkml:trace>
        </inkml:traceGroup>
      </inkml:traceGroup>
    </inkml:traceGroup>
    <inkml:traceGroup>
      <inkml:annotationXML>
        <emma:emma xmlns:emma="http://www.w3.org/2003/04/emma" version="1.0">
          <emma:interpretation id="{0FC9B560-6CB9-439E-9945-2BE4734B302F}" emma:medium="tactile" emma:mode="ink">
            <msink:context xmlns:msink="http://schemas.microsoft.com/ink/2010/main" type="paragraph" rotatedBoundingBox="17126,16648 29857,15090 30217,18031 17486,19590" alignmentLevel="2"/>
          </emma:interpretation>
        </emma:emma>
      </inkml:annotationXML>
      <inkml:traceGroup>
        <inkml:annotationXML>
          <emma:emma xmlns:emma="http://www.w3.org/2003/04/emma" version="1.0">
            <emma:interpretation id="{80FA7BBE-0F19-4457-88DB-EEF0108C2886}" emma:medium="tactile" emma:mode="ink">
              <msink:context xmlns:msink="http://schemas.microsoft.com/ink/2010/main" type="line" rotatedBoundingBox="17126,16648 29857,15090 30217,18031 17486,19590"/>
            </emma:interpretation>
          </emma:emma>
        </inkml:annotationXML>
        <inkml:traceGroup>
          <inkml:annotationXML>
            <emma:emma xmlns:emma="http://www.w3.org/2003/04/emma" version="1.0">
              <emma:interpretation id="{0DC745C2-C695-4163-83E2-EB9505A616AB}" emma:medium="tactile" emma:mode="ink">
                <msink:context xmlns:msink="http://schemas.microsoft.com/ink/2010/main" type="inkWord" rotatedBoundingBox="17180,17089 19147,16848 19362,18604 17395,18845"/>
              </emma:interpretation>
              <emma:one-of disjunction-type="recognition" id="oneOf5">
                <emma:interpretation id="interp9" emma:lang="" emma:confidence="1">
                  <emma:literal/>
                </emma:interpretation>
              </emma:one-of>
            </emma:emma>
          </inkml:annotationXML>
          <inkml:trace contextRef="#ctx0" brushRef="#br0" timeOffset="24551.6224">6916 807 11455 0,'0'0'512'0,"0"0"96"0,0 0-480 0,0 0-128 0,0 0 0 0,13-6 0 15,-4-1 0-15,1 0 176 0,-10 7-176 0,12-10 192 16,-2 7 752-16,-10 3 144 0,13-7 48 0,-13 7 0 16,15-2 1488-16,-1 2 288 0,-14 0 64 0,15 4 16 15,-15-4-560-15,15 5-96 0,0-2-32 0,0 2 0 16,-1-5-912-16,1 0-192 0,0 0-48 0,0-2 0 16,2-1-752-16,0 0-144 0,0-1-48 0,-1-1 0 15,1 0-208-15,2 0 0 0,-1 0 0 0,2 2-160 16,2-1 160-16,-2 3 0 0,-3 1 0 0,2-2 0 15,1 2 0-15,0 0 0 0,-1 0 0 0,-3 2 0 16,-2-1 0-16,-14-1 144 0,13 2-16 0,-13-2-128 16,0 0 0-16,0 0 0 0,0 0 0 0,0 0 0 15,12 9 0-15,-12-9 0 0,0 0 0 0,0 0 0 0,-12 8 0 16,-3-1 0-16,-3-2 0 0,1 0 0 16,0-2-192-16,0 0 16 0,-1 1 0 0,-1-2 0 0,-1-1 176 0,3 3 0 15,2-4-144-15,2 0 144 0,1 0 0 0,12 0 0 16,-15-2 0-16,1 0 0 0,14 2 0 0,-13-3 0 15,1-1 0-15,12 4 0 0,-15-3-144 0,15 3 144 16,0 0 0-16,0 0 0 0,-13 0 0 0,13 0 0 16,0 0 0-16,0 0 0 0,0 0 0 0,0 0 0 15,0 0 0-15,0 0 0 0,0 0 0 0,0 0 0 0,0 0 0 0,0 0 0 16,0 0 0-16,0 0 0 16,0 0 0-16,0 0 0 0,0 0 128 0,0 0-128 0,0 0 0 15,8-10 144-15,-8 10-144 0,10-8 0 0,-10 8 0 0,0 0 0 16,0 0 0-16,0 0 0 0,0 0 0 15,0 0 0-15,0 0 0 0,0 0-224 0,0 0 80 0,0 0 16 16,0 0-48-16,0 0 0 0,0 0 0 0,0 0 0 16,0 0 176-16,0 0 0 0,0 0 0 0,0 0 0 15,0 0 0-15,0 0 0 0,0 0 0 0,0 0 0 16,0 0 0-16,0 0-128 0,0 0 128 0,0 0-192 16,0 0 192-16,0 0 0 0,0 0 0 0,0 0 0 15,0 0 0-15,0 0-208 0,0 0 80 0,0 0 128 16,0 0-416-16,0 0 32 0,-12 3 16 0,12-3 0 15,-13 2-304-15,13-2-64 0,0 0-16 0,-12 0 0 16,12 0 880-16,-12 0 192 0,12 0 16 0,0 0 16 16,0 0-1152-16,0 0-224 0,0 0-64 0,0 0 0 0,0 0 1552 0,0 0 304 15,0 0 64-15,0 0 16 16,0 0 240-16,0 0 32 0,0 0 16 0,0 0 0 0,0 0-304 0,0 0-48 16,0 0-16-16,9 10 0 0,-9-10-272 0,16 3-64 15,1-5-16-15,0-1 0 0,0-4-416 16,3-1 0-16,4-4 128 0,1-1-128 0,2-1-176 0,3-1-64 0,2-3-16 15,-2-1 0 1,-5 1-1792-16,2 1-352 0,-1 3-80 0,-5 2-8256 16,-4 4-1648-16</inkml:trace>
          <inkml:trace contextRef="#ctx0" brushRef="#br0" timeOffset="24959.8864">7126 1085 32991 0,'2'32'1472'0,"0"-12"288"0,-2 0-1408 0,3-1-352 0,0-1 0 0,2-3 0 15,4-3 1680-15,2-5 272 0,-11-7 48 0,17-3 16 16,-2-4-1872-16,1-2-368 0,-3-6-80 0,0-1-16 15,-3-6-528 1,1 5-112-16,-3 2-32 0,-1 0 0 0,-1-1 512 0,3 3 96 0,-2 1 32 0,1 2 0 16,-1 0 544-16,-7 10 96 0,0 0 32 0,13-7 0 15,-1 2 256-15,-12 5 48 0,15 0 16 0,0 2 0 16,0-4 16-16,0 4 16 0,-1 1 0 0,1 1 0 16,2 2 0-16,1 1 0 0,1 0 0 0,-1 0 0 0,2-2-160 0,1-2-48 15,-3 0 0-15,1 1 0 0,1-4-320 0,-3 0-144 0,-4-2 128 0,0 0-128 31,-13 2-288-31,14-5-144 0,-14 5-16 0,13-6-16 16,-13 6-176-16,10-7-48 0,-10 7 0 0,0 0 0 16,5-14-944-16,-5 3-192 0,-3-1-32 0,-4 0-16 15,-3 2-1184-15,-3 0-224 0,-12-10-48 0,-1 1-16 0</inkml:trace>
          <inkml:trace contextRef="#ctx0" brushRef="#br0" timeOffset="28164.2549">9163 489 911 0,'0'0'0'0,"0"0"0"0,0 0 0 0,0 0 0 0,0 0 0 0,0 0 0 0,8 14 6160 0,-8-14 1152 15,0 0 240-15,0 0 32 16,0 0-4656-16,0 0-944 0,0 0-176 0,12 8-32 0,-12-8-880 0,0 0-192 16,12 7-16-16,-12-7-16 0,0 0-192 0,0 0-32 0,0 0-16 15,0 0 0-15,0 0 192 0,0 0 32 16,0 0 16-16,0 0 0 0,0 0-32 0,0 0-16 16,0 0 0-16,-10 10 0 0,-2 0-416 0,-2 2-80 15,-2-4 0-15,-3 4-128 0,-4 3 0 0,-4 0-176 16,-4 2 0-16,-1 2 0 0,0 1 176 0,2 2-128 15,0 0 128-15,3-2-128 0,3 3 128 0,1-2 128 16,1-1-128-16,3 2 176 0,6 0 48 0,1 1 16 16,0-1 0-16,4-4 0 0,3 3-64 0,3-3-16 0,2-1 0 0,5 0 0 15,2 0 0-15,5-2 0 0,5-2 0 0,1-3 0 16,2-1-32-16,4-1-128 0,1-3 192 0,5-1-64 16,4-3-128-16,6-2 160 0,4-8-160 0,5-4 160 15,1-6-160-15,3-3 0 0,0-3 0 0,1-2-176 16,-3-3-144-16,-1 3-48 0,2 3 0 0,-4 1 0 31,-6-2-2416-31,-5 3-480 0,-5 0-112 0</inkml:trace>
          <inkml:trace contextRef="#ctx0" brushRef="#br0" timeOffset="28584.3651">9755 1252 30815 0,'0'0'1360'0,"12"6"288"0,-12-6-1328 0,15 7-320 16,-2-9 0-16,1 1 0 0,-1-1 1008 0,3-1 128 15,0-4 16-15,1-3 16 0,0-4-848 0,-2-1-160 16,-1-2-32-16,-1-1-128 0,-3-2 160 0,-1-2-160 15,-3 0 128-15,-1 3-128 0,-1 4 192 0,-1 2-32 16,-1-1-16-16,-2 1 0 0,0 1 64 0,0 12 16 16,-2-13 0-16,0 3 0 0,2 10 96 0,-5-11 0 15,5 11 16-15,-5-8 0 0,5 8-32 0,0 0-16 16,0 0 0-16,-8-7 0 0,1 1-144 0,7 6-16 16,0 0-128-16,0 0 192 0,0 0-64 0,0 0 0 0,0 0-128 0,0 0 192 15,0 0 192-15,0 0 16 0,0 0 16 0,10 16 0 0,4-2 288 0,3-1 64 16,1-1 16-16,6 2 0 15,1 1-288-15,3 2-64 0,1-2-16 0,3 1 0 16,3 1-224-16,2-3-64 0,-1-2 0 0,-4-6 0 0,-5-2-128 0,-6-6-192 0,-4-5 32 0,-2-5 16 47,-1-4-3376-47,-7-10-656 0</inkml:trace>
        </inkml:traceGroup>
        <inkml:traceGroup>
          <inkml:annotationXML>
            <emma:emma xmlns:emma="http://www.w3.org/2003/04/emma" version="1.0">
              <emma:interpretation id="{51F3EEA8-0D6D-4CC9-8455-CD4F8C2FCC21}" emma:medium="tactile" emma:mode="ink">
                <msink:context xmlns:msink="http://schemas.microsoft.com/ink/2010/main" type="inkWord" rotatedBoundingBox="19720,17373 20441,17284 20512,17857 19790,17946"/>
              </emma:interpretation>
              <emma:one-of disjunction-type="recognition" id="oneOf6">
                <emma:interpretation id="interp10" emma:lang="" emma:confidence="1">
                  <emma:literal/>
                </emma:interpretation>
              </emma:one-of>
            </emma:emma>
          </inkml:annotationXML>
          <inkml:trace contextRef="#ctx0" brushRef="#br0" timeOffset="28757.0099">9910 493 33167 0,'-5'23'2944'0,"1"-3"-2352"16,3-4-464-16,1-5-128 0,0-11 3008 0,10 9 576 0,7-6 112 0,3-3 16 31,5-2-4016-31,4-6-800 0,4-4-176 0,6-1-11728 16,1-6-2352-16</inkml:trace>
          <inkml:trace contextRef="#ctx0" brushRef="#br0" timeOffset="29413.0198">10376 439 38703 0,'-3'47'1712'0,"1"-20"352"16,0-7-1648-16,4-5-416 0,1-5 0 0,-3-10 0 0,14-3 2768 0,1-7 480 0,0-7 80 0,3-7 32 31,3-4-5792-31,-5-7-1152 0,0-8-224 0</inkml:trace>
        </inkml:traceGroup>
        <inkml:traceGroup>
          <inkml:annotationXML>
            <emma:emma xmlns:emma="http://www.w3.org/2003/04/emma" version="1.0">
              <emma:interpretation id="{7278C80D-38C4-4BF5-82A6-9CDB24FE46F9}" emma:medium="tactile" emma:mode="ink">
                <msink:context xmlns:msink="http://schemas.microsoft.com/ink/2010/main" type="inkWord" rotatedBoundingBox="21522,17240 24671,16854 24895,18683 21746,19068"/>
              </emma:interpretation>
              <emma:one-of disjunction-type="recognition" id="oneOf7">
                <emma:interpretation id="interp11" emma:lang="" emma:confidence="1">
                  <emma:literal/>
                </emma:interpretation>
              </emma:one-of>
            </emma:emma>
          </inkml:annotationXML>
          <inkml:trace contextRef="#ctx0" brushRef="#br0" timeOffset="41405.4703">11396 728 5519 0,'0'0'240'0,"0"0"64"0,0 0-304 0,0 0 0 0,-2 10 0 0,2-10 0 16,0 0 3536-16,0 0 656 0,0 0 128 0,0 0 32 15,0 0-3344-15,0 0-672 0,0 0-128 0,0 0-16 16,0 0 288-16,0 0 64 0,0 0 16 0,0 0 0 0,0 0 576 0,-4 9 112 16,4-9 32-16,-6 8 0 0,6-8 96 0,-9 9 32 15,1-3 0-15,0-1 0 0,-1 0-448 0,-1 0-64 16,-2 2-32-16,12-7 0 0,-13 0-560 0,1-1-112 15,12 1-32-15,-12 0 0 0,0 1-160 0,12-1-176 16,0 0 48-16,0 0 0 0,0 0-112 0,0 0-16 16,0 0 0-16,0 0 0 0,0 0-16 0,0 0-16 15,0 0 0-15,0 0 0 0,9-10 288 0,1 2-128 0,2 1 128 0,3 0 0 16,0 2 0-16,0-2 176 0,0 1 0 0,2-1 0 16,0 0-176-16,0 2 192 15,0 0-192-15,-1 0 192 0,1-2-192 0,0 2 0 16,0 0 0-16,1 0 0 0,1 2 0 0,-1-4 0 0,-1 0 0 0,-2 1 0 15,-15 6 0-15,19-5 0 0,-1-4 0 0,-1 3 0 16,-2-3 0-16,-1 2-144 0,-14 7 144 0,15-5-208 0,-2 0-128 0,-13 5-32 16,0 0 0-16,0 0 0 15,0 0-16-15,0 0-16 0,0 0 0 0,0 0 0 16,0 0-48-16,0 0-16 0,0 0 0 16,0 0 0-16,0 0 96 0,-11 4 32 0,-3 2 0 0,-3-1 0 15,-3 0 336-15,-3-1 0 0,-3 1 0 0,1 0 0 16,-2 0 0-16,2 0 0 0,-2-2 160 0,4 2-160 15,1 0 352-15,1-1-32 0,3-1-16 0,1 1 0 16,0-3 112-16,4 1 32 0,-1-2 0 0,4-2 0 16,10 2-144-16,0 0-32 0,0 0 0 0,0 0 0 15,0 0 96-15,0 0 16 0,0 0 0 0,0 0 0 16,17-3-176-16,3 1-16 0,7 1-16 0,3 1 0 0,4 0-176 16,3 0 0-16,4 0 0 0,-1 0 0 15,0-2 192-15,-1 0-64 0,0-1 0 0,-2-1 0 0,-4 1-128 0,3-2 0 0,-3-2 0 0,-4-3 0 31,-5 0-2112-31,-4-2-320 0</inkml:trace>
          <inkml:trace contextRef="#ctx0" brushRef="#br0" timeOffset="23605.393">5765 429 6447 0,'16'0'272'0,"-16"0"80"0,16-5-352 0,-1-2 0 0,-2-1 0 0,-1 1 0 15,0 3 4464-15,1 1 816 0,1 0 160 0,-1 4 48 16,-13-1-3264-16,13 9-656 0,-3-2-128 0,-1 1-32 16,-9-8-288-16,10 13-64 0,-2 1-16 0,1-1 0 15,-1 1-608-15,2-1-128 0,0-3-32 0,0-1 0 32,-10-9-2224-32,14 5-448 0,3-2-96 0,10-11 0 0</inkml:trace>
          <inkml:trace contextRef="#ctx0" brushRef="#br0" timeOffset="41871.0564">12420-337 23951 0,'0'0'1056'0,"0"0"224"0,0 0-1024 0,0 0-256 0,0 0 0 0,0 0 0 16,0 0 2944-16,0 14 544 0,0-3 96 0,4 1 32 0,-4-12-2448 0,6 19-480 15,1 1-112-15,1 3 0 0,1 1-208 0,-1 3-48 16,2 0 0-16,0 5 0 0,1 2 48 0,0 4 0 15,1 4 0-15,-2 2 0 0,0 5-80 0,0 5-16 16,2 5 0-16,0 1 0 0,-2 2 208 0,0 1 32 16,0-3 16-16,2-1 0 0,3 0 176 0,2-2 16 15,1-1 16-15,3-9 0 0,-1-12-304 0,2-3-64 0,1-7-16 0,3-4 0 16,2-10-512-16,1-7-96 16,-4-6-32-16,7-8 0 15,3-5-2656-15,-1-14-512 0</inkml:trace>
          <inkml:trace contextRef="#ctx0" brushRef="#br0" timeOffset="42698.6398">12866-105 6447 0,'-7'17'272'0,"6"-7"80"0,1-10-352 0,-2 12 0 16,2-12 0-16,0 0 0 0,5 10 6768 0,-5-10 1280 15,12 10 256-15,1-3 48 0,2-4-6624 0,2 2-1312 0,2-1-272 0,-2-1-144 16,-17-3 0-16,15 7-208 0,-2 0 16 0,-1 1 0 16,-12-8 192-16,8 14 0 0,-3 1-160 0,0 1 160 15,0 3 192-15,1 3 96 0,-3 0 32 0,0 1 0 16,2 3 560-16,2 0 112 0,0 1 32 0,3 2 0 16,3-2-80-16,2-4-16 0,1-4 0 0,2-1 0 15,7-2-512-15,2-3-96 0,2-1-32 0,1-7 0 0,0-7-288 16,4-1-256-16,0-1 64 0,-1-4 0 31,1-4-272-31,-2-1-48 0,-5-6-16 0,-2-1 0 0,-3 0-368 16,-2 0-80-16,-3 0-16 0,-3-1 0 0,-4 1 256 0,-2 2 48 0,0-1 16 15,-1 2 0-15,-3 1 400 0,-3 0 80 0,-1 0 0 0,0 0 16 0,-1 1 176 0,-1 0 128 16,-1 2-128-16,-3-1 176 0,0 1 0 16,-1 1 0-16,-1 2 0 0,-1 0 0 0,1-2-48 0,8 12 0 15,-10-10 0-15,10 10 0 0,0 0 48 0,0 0 0 16,0 0 0-16,-7-10 0 0,7 10 128 0,0 0 16 15,0 0 16-15,0 0 0 0,0 0-80 0,0 0 0 16,0 0-16-16,0 0 0 0,-5-10-80 0,5 10-16 16,0 0 0-16,0 0 0 0,0 0-144 0,0 0 0 0,0 0 0 0,0 0 0 15,0 0 128-15,0 0-128 0,0 0 128 0,0 0-128 16,0 0 384-16,0 0 0 16,0 0 0-16,0 0 0 0,5 15-64 0,2 2 0 15,-1-1-16-15,4 1 0 0,-1-2-144 0,1 4-32 16,0-1 0-16,4-1 0 0,4 0-128 0,-1 0 0 15,-2 1 0-15,2 1 0 0,0-2 0 0,0 0 0 16,-1-4 0-16,3-1 0 0,-1-4-160 0,1-1-64 0,-1-2-16 0,1-2 0 16,-2-1-2576-16,-2 0-528 15</inkml:trace>
          <inkml:trace contextRef="#ctx0" brushRef="#br0" timeOffset="43182.1538">13992 572 31103 0,'0'0'1376'0,"0"0"288"0,0 0-1344 0,15 5-320 16,0-3 0-16,2-2 0 0,1 1 736 0,2-1 80 0,1-1 16 0,-3 1 0 16,-1-4-560-16,0 1-96 15,-2-2-32-15,-15 5 0 0,13-5 0 0,-13 5 0 16,0 0 0-16,0 0 0 0,0 0 208 0,0 0 32 16,0 0 16-16,0 0 0 0,0 0 192 0,5-17 48 15,-5 17 0-15,4-20 0 0,-2 3-208 0,-1-2-48 16,-1-3 0-16,0 2 0 0,-1-5-384 0,1 1 0 15,1 1 0-15,1 1 0 0,-2 2-240 0,0 1-128 0,0 1-16 16,-2 3-16 0,1 5-176-16,1 10-48 0,0 0 0 0,0 0 0 0,0 0 624 0,0 0 0 0,0 0 0 0,0 0 0 15,0 0 224-15,0 0 160 0,0 0 48 0,-9 11 0 16,2-1 144-16,7-10 16 0,-3 17 16 0,3 0 0 16,3 0-96-16,4 0 0 0,3 1-16 0,4 2 0 15,2-1-192-15,3 0-48 0,0-3 0 0,2 3 0 0,3 3-64 16,1-5-32-16,0-6 0 0,2-2 0 15,0-4-160-15,0-2-144 0,-3-5 144 0,-1-1-208 32,-3-2-1968-32,-1-7-400 0,-6-6-80 0</inkml:trace>
          <inkml:trace contextRef="#ctx0" brushRef="#br0" timeOffset="22503.3806">4756 1127 33455 0,'-8'22'1472'0,"3"-9"320"0,-2-3-1424 0,0 1-368 0,-3-3 0 0,10-8 0 16,0 0 1888-16,0 0 304 0,0 0 64 0,0 0 16 0,0 0-1600 0,0 0-320 15,0 0-64-15,0 0-16 0,0 0-272 0,0 0-304 16,-10 5 64-16,10-5 16 0,-14 5 48 0,1 0 16 0,-2 2 0 0,1 0 0 16,-1-1 160-16,2 3 0 15,1-1 128-15,0 4-128 0,-1 1 384 0,1 4 0 16,0 3 0-16,-1 2 0 0,3 0-16 0,1 2 0 16,1-4 0-16,1 3 0 0,1 3-64 0,1-3-16 15,0-3 0-15,1 1 0 0,6 0-32 0,1 0 0 16,1-3 0-16,-1 1 0 0,2-3-96 0,2-2-32 15,1-4 0-15,2-3 0 0,-10-7-128 0,17 0 0 16,0-4 0-16,3-4 0 0,5-5-320 0,2-1 64 16,2-1 16-16,-1-4 0 0,1-4-80 0,-1-1 0 0,3 2-16 15,-3 1 0-15,-4-6 128 0,-1 0 16 16,-1-2 16-16,0-1 0 0,-4-2 176 0,-2 0-208 0,-5-2 80 0,-2-1 128 16,-4-4-128-16,-2 2 128 0,-3 0 0 0,-3 2 0 15,-2-4 0-15,-4 0 0 0,-4-1-144 0,-7 1 144 16,0-1 0-16,-6 3-128 0,-2 2 128 0,-2 1 0 0,-2 0-160 0,0 2 160 15,1 2-128-15,4 2 128 16,2 2 0-16,5 4 0 0,5 2 0 0,0 2 0 0,-2-2 0 0,7 1 144 16,5-1-16-16,2 1-128 15,-1 2 192-15,4 4-192 0,4 1 192 0,-1 0-192 0,-3 12 384 0,10-10-48 16,3 2 0-16,-1 1 0 16,-2 0-80-16,-10 7-32 0,15-1 0 0,-1 4 0 0,-2 4-80 0,-1 1-16 15,-11-8 0-15,14 15 0 16,-6-1 80-16,-1 4 16 0,1 8 0 0,1 1 0 15,-1 0 112-15,-1 4 32 0,1 1 0 0,1 2 0 16,-1 5 80-16,2-1 0 0,4 1 16 0,-1 0 0 0,2 0 64 0,2-2 16 16,2 0 0-16,-1-2 0 0,2-1-160 0,0-4-16 15,1-3-16-15,-1-4 0 0,2-1-224 0,-1 0-128 16,0 0 128-16,-1-2-128 0,-2 0 0 0,-1 1 0 16,0-3-192-16,0 1 64 0,-2-3-48 0,-2 1 0 0,-1 0 0 15,1 0 0-15,-1 0 176 0,0-2-128 0,-2-2 128 0,2 2-128 0,1-1 128 0,-1-2 0 31,0-2 0-31,-2 0 0 0,0-5 0 0,-10-5 0 16,15 3 0-16,-1-3 0 0,-1-3 0 0,0-2 0 0,-1-2 0 0,-2-1 0 16,-10 8 0-16,12-14-192 15,2-1 192-15,-3 0-192 0,-1-2 16 0,0-1 0 0,1 1 0 0,-3 0 0 16,-1 2 48-16,3 0 0 16,-3 3 0-16,-1-2 0 0,3 3 128 0,-9 11 0 0,6-12-144 0,-6 12 144 0,0 0 0 0,9-8 0 15,-9 8 0-15,0 0 0 16,8-9 0-16,-8 9 0 0,0 0 0 0,14-3 128 15,-3 4-128-15,1-1 192 0,2 2-192 0,-1 1 192 16,1 3-48-16,2-1 0 0,1 0 0 0,2 1 0 16,-3 1 0-16,1 0 0 0,0-2 0 0,0 2 0 15,0-1-144-15,-2 1 128 0,-2 0-128 0,1-2 128 16,-4 0-128-16,-10-5 0 0,12-2 0 0,-12 2 128 16,11-7-304-16,-4-6-64 0,-4-9-16 0,-4-6 0 15,-6-10-2048-15,-5-5-400 16,-3-13-96-16</inkml:trace>
        </inkml:traceGroup>
        <inkml:traceGroup>
          <inkml:annotationXML>
            <emma:emma xmlns:emma="http://www.w3.org/2003/04/emma" version="1.0">
              <emma:interpretation id="{4F1011B4-9F2B-4BF1-A9D5-29515D9A8534}" emma:medium="tactile" emma:mode="ink">
                <msink:context xmlns:msink="http://schemas.microsoft.com/ink/2010/main" type="inkWord" rotatedBoundingBox="25220,16220 29139,15740 29353,17481 25433,17961"/>
              </emma:interpretation>
              <emma:one-of disjunction-type="recognition" id="oneOf8">
                <emma:interpretation id="interp12" emma:lang="" emma:confidence="1">
                  <emma:literal/>
                </emma:interpretation>
              </emma:one-of>
            </emma:emma>
          </inkml:annotationXML>
          <inkml:trace contextRef="#ctx0" brushRef="#br0" timeOffset="43811.3838">14641-39 15663 0,'0'0'1392'0,"0"0"-1120"15,0 0-272-15,0 0 0 0,0 0 2832 0,0 0 512 16,0 0 112-16,15-8 0 0,-1-1-2352 0,-1 1-464 16,2-4-112-16,0 2-16 0,2-4-80 0,2 3-32 15,-1-4 0-15,3-1 0 0,-1 3-128 0,3 3-16 16,2-2-16-16,2 2 0 0,2 0-64 0,1 5-16 15,-1 0 0-15,1 1 0 0,2 1-160 0,-3 1 0 16,-4 4 144-16,-3-4-144 0,-4-3-256 0,-1 2-112 16,-3 0-16-16,-14 3-13920 0</inkml:trace>
          <inkml:trace contextRef="#ctx0" brushRef="#br0" timeOffset="44079.2273">14690-524 16575 0,'-10'32'736'0,"5"-13"160"0,-2 1-720 0,2-3-176 0,0-2 0 0,3-1 0 0,2-14 6128 0,5 13 1184 16,4-3 240-16,1 0 64 16,3 0-5936-16,4 0-1168 0,2 2-256 0,1 2-32 15,0 1-224-15,4 2 0 0,-1-2 0 0,-1 5-160 0,-2 5 160 0,2 2 0 16,2 0 0-16,-3 3 0 15,-2 4 0-15,-1 0 192 0,1-4-32 0,0 2-16 16,-3 0 112-16,1-4 0 0,-3-4 16 0,1-9 0 0,0-5-272 0,-2-3-192 16,-13-7 16-16,16 2 16 15,-1-4-2928-15,0-8-592 0</inkml:trace>
          <inkml:trace contextRef="#ctx0" brushRef="#br0" timeOffset="44458.647">15346-434 28559 0,'-8'45'2544'0,"3"-20"-2032"0,0-5-512 16,1-3 0-16,3-3 3520 0,4-4 624 0,4 0 112 0,4-3 32 16,5-2-3664-16,2 0-624 0,4 0-336 0,3 0 32 31,2 2-848-31,0-1-160 0,-2-1-32 0,-1 0-16 15,-6-1 288-15,1 3 64 0,-1 3 16 0,-3 0 0 0,-1 2 1184 0,-2-2 224 0,-2-2 48 0,-2 0 16 16,-8-8 736-16,0 0 128 0,0 0 48 0,0 0 0 16,10 11-368-16,-10-11-80 0,9 6-16 0,-9-6 0 15,0 0-592-15,0 0-112 0,0 0-32 0,8-18 0 0,-3-2-384 0,-1-2-96 16,-4 0-16-16,0 0 0 0,0-3 112 0,-4-1 0 16,-4 0 16-16,1-1 0 0,2-4 176 15,0 1 0-15,0-4 0 0,-2 1 0 0,-1-3 192 16,-1 3-48-16,1-3 0 0,1 3 0 0,2-1 0 0,2 0 0 0,-1 8 0 15,4 0 0-15,2 3-144 0,3 3-176 16,2 3 48-16,1 2 0 16,1 1-640-16,3 2-112 0,1 4-16 0,2 1-16 15,5 0-1680-15,0 2-336 0,1 4-64 0</inkml:trace>
          <inkml:trace contextRef="#ctx0" brushRef="#br0" timeOffset="45148.6599">15804-720 43247 0,'0'0'1920'0,"0"0"384"0,0 0-1840 0,0 0-464 0,20 8 0 0,7-6 0 15,7-4 592-15,4-1 32 0,6-4 0 0,1 0 0 16,1-1-2032-16,-2-1-416 0,-4 1-80 0,-5 1-10416 15,-4 0-2080-15</inkml:trace>
          <inkml:trace contextRef="#ctx0" brushRef="#br0" timeOffset="44949.6042">16120-269 37023 0,'0'0'1648'0,"0"0"336"0,0 0-1600 0,0 0-384 0,0 0 0 0,7 8 0 16,-7-8 448-16,13 8 0 0,1-3 0 0,-2 4 0 15,-1 3-576-15,1 1-128 0,0 1 0 0,0 1-16 0,-1 1 464 0,1 6 112 16,-2 4 16-16,2 6 0 16,0 3 320-16,1 4 64 0,2 6 0 0,2 4 16 15,3 1-80-15,-1 6 0 0,-2 4-16 0,3 3 0 16,2 1 64-16,-5-4 16 0,-4-4 0 0,2-4 0 16,2-5-208-16,-3-5-48 0,-4-5 0 0,-4-3 0 0,3-6-448 0,-2-6 0 15,-2-5 0-15,-2-5 0 16,-3-12-640-16,0 0 0 15,0 0-16-15,0 0 0 0,-14 5-384 0,-4 0-80 16,-4 0-16-16,-3-3 0 0,-2-4 192 0,-2 2 48 0,-1-3 0 0,1-3 0 16,-4 1 544-16,3-1 112 0,1-3 32 0,4 3 0 0,1-5 528 0,4 0 96 15,3-3 32-15,2-1 0 0,3-2 128 0,0-5 16 16,2-3 16-16,2 0 0 0,1-5-480 0,4-2-128 16,-1-7 0-16,4 0 0 0,0-1-128 0,2-4-64 15,1-5 0-15,4 1 0 0,-2-1-64 0,5 7 0 0,2 6-16 0,3 6 0 16,0 3-464-16,2 5-96 0,2 5 0 0,-1 6-16 15,1 2-112 1,1 3-32-16,-2 0 0 0,3 0 0 16,1 1 368-16,1 0 80 0,2-2 16 0,2-1 0 15,-2-4-1776-15,1-2-336 0</inkml:trace>
          <inkml:trace contextRef="#ctx0" brushRef="#br0" timeOffset="23329.1584">6123 777 8287 0,'0'0'368'0,"0"0"80"0,1 19-448 0,3-4 0 0,-1 0 0 0,2-2 0 16,-5-13 7104-16,7 17 1344 15,0-2 272-15,1 0 48 0,0 1-6144 0,2 0-1216 16,0 1-256-16,2 3-64 0,2 4-496 0,-1 0-96 16,2-1-32-16,0 6 0 0,-1 3-144 0,1 1-48 15,0 4 0-15,2 2 0 16,-4 1-784-16,-1 2-176 0,0 2-16 0,0 0-16 0,-1 0 720 0,1-2 368 0,0 0-48 0,-2-2 0 16,0-3 816-16,-1 0 144 15,-1-1 48-15,0-6 0 0,-3-3-992 0,-1-2-192 0,-1 2-144 0,0-5 192 16,-3-4-320-16,0-1-64 0,0 0-16 0,0 0 0 15,-3-4-64-15,0 1-16 0,-1-4 0 0,-2 2 0 16,-1-2 48-16,-1-2 16 0,8-8 0 0,-12 8 0 16,2-1 224-16,10-7 0 0,0 0-160 0,-15 0 160 15,15 0 0-15,0 0 0 0,-22-13 0 0,3-6 0 16,-1-3-176-16,2-3-16 0,-3-3 0 0,3-4 0 16,-4-2 704-16,0-1 144 0,2-4 32 0,3 2 0 15,0 0-1600-15,7 5-320 0,5 5-64 16,4 2-16-16,2 1 1008 0,6 4 304 0,3 3-128 0,5 2 128 15,2 2 0-15,3 2 0 0,2 1 192 0,2 2-64 16,1 0 800-16,-2 1 160 0,1-2 16 0,-2-1 16 0,0-1-1120 0,-2-5 0 16,-3-2-192-16,-2-6 0 15,-5-8-3552-15,-5-6-720 0</inkml:trace>
          <inkml:trace contextRef="#ctx0" brushRef="#br0" timeOffset="22661.2121">5317 277 25791 0,'-15'76'2304'0,"4"-31"-1856"15,-5-2-448-15,5-6 0 0,2-2 5568 0,6-10 1024 16,3-8 208-16,7-5 48 0,3-4-5184 0,7-10-1040 0,3-9-208 15,8-13-15584 1,6-11-3104-16</inkml:trace>
          <inkml:trace contextRef="#ctx0" brushRef="#br0" timeOffset="29199.5046">10341 942 17503 0,'6'15'768'0,"3"-5"176"0,1 0-752 0,3-1-192 0,4-3 0 0,3 1 0 16,6-3 4064-16,0 2 784 0,1 1 144 0,2 3 48 16,1 2-4032-16,2 1-816 0,-1 2-192 0,-3 6 0 15,-3 1 448-15,1 4 64 0,-3 8 0 0,-1 3 0 16,0-2 432-16,-2 6 80 0,-1 3 32 0,-1 1 0 16,1-1 16-16,1 6 0 0,-2 4 0 0,1 5 0 15,1 3-224-15,0-3-32 0,0-5-16 0,1-2 0 16,-3-1-400-16,-1-6-80 0,-2-10 0 0,-3-3-16 15,-2-5-448-15,-5-2-96 0,-5-6-16 0,-3-2 0 16,-4 0-496-16,-5-4-96 16,-3-1-32-16,-5-2 0 0,-7-2-80 0,-5 1-32 0,-5-3 0 0,-2 0 0 15,0-3 544-15,4 0 128 0,1 1 0 0,4-3 16 0,3-2 304 16,4-3 0-16,-1-1 176 0,2-3-176 0,4-4 336 0,1-3-32 0,5-4-16 0,0-1 0 16,2-5-112-16,4-7-32 15,1-2 0-15,3-8 0 0,2-7-144 0,3-1 0 16,2-9 0-16,4-5 0 0,1-8 0 0,2-4 0 15,1-3 0-15,2 0 0 0,-1-3 0 0,1 2 0 16,0 5-192-16,0 6 192 16,-2 5-1536-16,-1 10-192 0,-3 7-48 0,-3 8 0 15,-1 11-2800-15,-1 7-560 0</inkml:trace>
          <inkml:trace contextRef="#ctx0" brushRef="#br0" timeOffset="43387.885">13860-273 38751 0,'-5'25'1728'0,"4"-11"336"0,1-14-1648 0,0 0-416 16,1 12 0-16,-1-12 0 0,14 6 1152 0,4-2 128 16,4-3 48-16,3-2 0 15,4-6-1600-15,3 0-320 0,2-3-64 0,-2-3-16 16,0-1-3216-16,-5-3-640 0</inkml:trace>
        </inkml:traceGroup>
        <inkml:traceGroup>
          <inkml:annotationXML>
            <emma:emma xmlns:emma="http://www.w3.org/2003/04/emma" version="1.0">
              <emma:interpretation id="{8D73A705-1025-482E-A61A-40B6A4DC0FC9}" emma:medium="tactile" emma:mode="ink">
                <msink:context xmlns:msink="http://schemas.microsoft.com/ink/2010/main" type="inkWord" rotatedBoundingBox="29270,15162 29857,15090 30073,16853 29485,16925"/>
              </emma:interpretation>
              <emma:one-of disjunction-type="recognition" id="oneOf9">
                <emma:interpretation id="interp13" emma:lang="" emma:confidence="1">
                  <emma:literal>)</emma:literal>
                </emma:interpretation>
                <emma:interpretation id="interp14" emma:lang="" emma:confidence="0">
                  <emma:literal>,</emma:literal>
                </emma:interpretation>
                <emma:interpretation id="interp15" emma:lang="" emma:confidence="0">
                  <emma:literal>]</emma:literal>
                </emma:interpretation>
                <emma:interpretation id="interp16" emma:lang="" emma:confidence="0">
                  <emma:literal>.</emma:literal>
                </emma:interpretation>
                <emma:interpretation id="interp17" emma:lang="" emma:confidence="0">
                  <emma:literal>;</emma:literal>
                </emma:interpretation>
              </emma:one-of>
            </emma:emma>
          </inkml:annotationXML>
          <inkml:trace contextRef="#ctx0" brushRef="#br0" timeOffset="45538.8592">16450-1533 9215 0,'0'0'816'0,"0"0"-656"16,0 0-160-16,0 0 0 0,15 7 6960 0,2-2 1360 0,1-2 256 15,3 0 64-15,-1 2-6864 0,2-1-1392 0,-1-1-256 0,0 2-128 0,-1 0 0 0,-2 2 0 16,-1 1 0-16,-2 8-144 15,-1 0 144-15,1 3 128 0,2 1-128 0,3 7 176 16,0 5 432-16,4 3 96 0,1 2 0 0,4 5 16 16,2 7-96-16,1 5-32 0,-1 3 0 0,-1 6 0 15,2 6-160-15,-2 3-48 0,1 2 0 0,-1 3 0 16,-2 1 0-16,-2 1-16 0,-6 2 0 0,-2-6 0 16,-4-7-368-16,-6-5 0 0,-4-4 0 0,-9-3-192 15,-7-4-384-15,-10-3-96 16,-7-4-16-16,-3-4 0 0,-6-6-432 0,-4-3-96 0,-6-2 0 15,-2-3-16-15,-2-3-896 0,5-4-176 0,0-5-48 16,5-3-13472-16</inkml:trace>
        </inkml:traceGroup>
      </inkml:traceGroup>
    </inkml:traceGroup>
  </inkml:traceGroup>
</inkml:ink>
</file>

<file path=ppt/ink/ink18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7:43.33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60A4B7A9-D939-4087-BFE7-7459F24798FC}" emma:medium="tactile" emma:mode="ink">
          <msink:context xmlns:msink="http://schemas.microsoft.com/ink/2010/main" type="inkDrawing" rotatedBoundingBox="25565,3835 26965,4092 26839,4780 25438,4523" semanticType="callout" shapeName="Other">
            <msink:sourceLink direction="with" ref="{0B76CDF4-AC8E-44B4-85B8-EF54F65BEA92}"/>
            <msink:sourceLink direction="with" ref="{A94E5AFD-646B-4310-B4A4-6BF22F4BB98B}"/>
          </msink:context>
        </emma:interpretation>
      </emma:emma>
    </inkml:annotationXML>
    <inkml:trace contextRef="#ctx0" brushRef="#br0">18482 192 7359 0,'0'0'656'0,"0"0"-528"0,0 0-128 0,0 0 0 15,0 0 2336-15,0 0 432 0,0 0 96 0,-12 1 16 16,12-1-1744-16,0 0-352 0,-12-1-64 0,12 1-16 0,-10-2-240 0,10 2-48 16,-8-3-16-16,8 3 0 15,-7-5 0-15,7 5 0 0,0 0 0 0,-5-9 0 0,5 9 240 0,0 0 32 16,-4-12 16-16,4 12 0 0,0 0-64 0,0-11-16 16,0 11 0-16,2-10 0 0,-2 10-80 0,0 0-16 15,7-11 0-15,-7 11 0 0,12-6-144 0,-12 6-48 0,11-5 0 0,3 1 0 16,1 3-192-16,0 1-128 15,-1 1 160-15,2 3-160 0,1-3 272 0,2 4-32 16,1 0-16-16,0 1 0 0,-3-1 144 0,1 0 16 16,3 1 16-16,-1 1 0 0,-2 0-32 0,-1 1-16 15,-3 1 0-15,-3-1 0 0,-1 2-96 0,1 0-32 16,-11-10 0-16,8 19 0 0,-1 1-224 0,-4 0 144 0,-3-1-144 0,-2 5 128 16,-3-1-128-16,-5 4 0 0,-3 0 0 0,-4 2 0 15,-3-2-192-15,-4-2 0 0,-4 2-16 0,-1-2 0 16,0-1-112-16,-1 1-32 0,0-3 0 0,1-2 0 15,2-2 112-15,2 0 32 0,0 2 0 0,0-1 0 16,1-2 208-16,2-1 0 0,0 0-160 0,4-3 160 16,1-3 0-16,4 0 208 0,1-1-16 0,12-9-16 15,0 0 480-15,0 0 112 0,0 0 0 0,0 0 16 16,0 0 144-16,20 5 32 0,7-4 0 0,6-2 0 16,5-4-192-16,7 0-16 0,5 0-16 0,9-2 0 15,9-3-352-15,-1-2-64 0,0-3 0 0,4 0-16 16,1-1-304-16,1 3 0 0,-1 0 128 0,2 1-128 15,2-2 0-15,-4 3 0 0,-3 0 0 0,-5 1-144 0,-7-2-192 0,-3 2-48 0,-4 0 0 0,-4 6 0 32,-6 1-256-17,-6 3-48-15,-5 0-16 0,-6 5 0 0,-4-2-2736 16,-4 1-544-16</inkml:trace>
  </inkml:traceGroup>
</inkml:ink>
</file>

<file path=ppt/ink/ink18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7:25.909"/>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902035B-EC8A-4504-90D9-A882279D7939}" emma:medium="tactile" emma:mode="ink">
          <msink:context xmlns:msink="http://schemas.microsoft.com/ink/2010/main" type="inkDrawing" rotatedBoundingBox="7721,11652 30097,10277 30133,10865 7757,12240" shapeName="Other"/>
        </emma:interpretation>
      </emma:emma>
    </inkml:annotationXML>
    <inkml:trace contextRef="#ctx0" brushRef="#br0">390 1499 911 0,'0'0'0'0,"-5"-12"0"0,0 0 0 0,2-3 0 0,-1-4 2576 0,1 1 432 16,0-1 96-16,-2 1 16 0,0-1-1504 0,-1 2-288 15,1 1-64-15,0-1-16 0,-1 0-144 0,1 4-16 16,5 13-16-16,-12-12 0 0,0 3-368 0,2-1-64 16,-3 0 0-16,-1 2-16 0,1 3-16 0,13 5 0 15,-16-7 0-15,0 2 0 0,0 2-288 0,1-1-64 0,0 4-16 0,3-2 0 16,-1 1-240-16,-1 1 0 0,1 0 0 0,0 3 0 15,1-1 0-15,-2 1-208 16,14-3 32-16,-15 5 16 0,2 0-96 0,-1 0 0 0,1 2-16 0,1 0 0 16,0 0 32-16,4 1 16 0,8-8 0 0,0 0 0 15,0 0 224-15,0 0 0 0,0 0 0 0,0 0 0 16,0 0 0-16,0 0 0 0,0 0 144 0,12 12-144 0,1-4 320 0,2-1-16 16,2-4-16-16,3-1 0 15,2-2-288-15,3 0 160 0,1-2-160 0,2 2 128 0,4-1 16 16,7-1 0-16,-2-3 0 0,7 3 0 15,1 0-144-15,6 1 128 0,1-1-128 0,5 2 128 16,0 0-128-16,2 0 0 0,-2-2 0 0,0 2-176 16,2 0 176-16,7 2 0 0,3 3 0 0,7-1 128 0,6-4 208 0,4-2 48 15,1-2 16-15,-1 1 0 16,-3-4-208-16,6-1-64 0,5 0 0 0,7-1 0 16,7 2 96-16,-1-3 16 0,3-5 0 0,-3 2 0 0,4-1 272 0,5 1 48 15,9-1 16-15,-4 1 0 16,-8-2 48-16,1 1 16 0,4 2 0 0,7 1 0 15,6-3-112-15,-7 1-16 0,-6-2 0 0,3-1 0 0,5 3-160 0,4 0-32 16,5-1-16-16,-6-1 0 0,-4-2-144 0,6 0-32 16,9 2 0-16,-4 0 0 0,-7-2-128 0,4 0 128 15,2 2-128-15,3-2 128 0,5 1 64 0,-5 0 0 16,-9 0 0-16,11 0 0 0,8 0 64 0,-5-1 0 16,-8-2 16-16,3-1 0 0,5 2-96 0,3-3-32 15,4 1 0-15,-4 2 0 0,-3 1 32 0,4 0 0 16,4-3 0-16,-1 1 0 0,-7 3-48 0,3-3 0 15,6-1 0-15,-4 3 0 0,-2 0 0 0,2 0-128 0,2 1 192 16,1 0-64-16,2 3 0 0,-3-1-128 16,-5 1 192-16,6 1-64 0,2 4-128 0,-5-2 0 0,-8 0 0 0,5 0 128 15,6 1-128-15,-3 2 128 0,-5 1-128 0,2-3 128 0,3-1-128 0,0 2 160 16,-1-1-160-16,-4 1 160 16,-6 0-160-16,7-3 0 0,5 1 0 0,-4 0 128 15,-5 0-128-15,4 0 128 0,6-2-128 0,-2 0 128 0,-3-1-128 16,-4 3 0-16,-3 3 0 0,2 0 128 15,3 1-128-15,-7 2 0 0,-10 1 0 0,0 3 0 16,2 2 0-16,0 1 0 0,0 0 0 0,-8 2 128 16,-9 2-128-16,5 2 0 0,5-3 0 0,5 3 0 15,-3-3 0-15,-2 1 0 0,-5-2 0 0,5 0 128 0,5-1-128 16,4-3 0-16,-2 3 0 0,-5-3 0 16,-7-1 0-16,3 0 0 0,7-1 0 0,-1-3 0 15,-4-1 176-15,-5 2-48 0,-7 0-128 0,8-1 192 0,5-3-192 16,-2 4 0-16,-6 0 128 0,-4-2-128 15,-6 1 128-15,5 1 0 0,6-2-128 0,1 0 192 16,0-2-64-16,-8-1-128 0,-11 1 176 0,6 0-176 0,5 1 0 0,3-1 0 16,-2-2 0-16,-8 3 0 0,-9-1 0 0,3 0 0 0,1 0 0 0,3 1 0 15,2-1 0-15,-2 2 0 16,-3 0 0-16,-9-2 0 0,-9 0 0 0,-1 2 0 0,1 0 0 0,2 0 0 16,-1 0 144-16,1 2-16 15,-1 1-128-15,-4 2 192 0,-2 0-32 0,-3 2-16 16,3 3 0-16,1 0 0 0,5 0 48 0,0 2 16 15,0 1 0-15,-2 2 0 0,-4 0-208 0,-6 0 144 16,-5-1-144-16,-3 1 128 0,-2-2-128 0,1 1 0 0,0-1 0 0,1 1 0 16,-1-1 0-16,0 0 0 0,0-1 128 0,-1-2-128 15,-2 0 0-15,3 0 0 16,-5-1 0-16,5-3 0 0,2 4 0 0,11-1 0 0,6-3 0 0,9 1 0 16,5 0 0-16,1-2 128 0,1-4-128 0,-4 1 0 15,0 0 0-15,-1-2 0 0,1-2 0 0,0-1 0 16,0-1-208-16,-1-3-32 0,-4-4 0 0,-8-3 0 31,-6-1-1920-31,-9-4-384 0</inkml:trace>
  </inkml:traceGroup>
</inkml:ink>
</file>

<file path=ppt/ink/ink18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7:27.69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D5EC53A-CB0E-4984-9531-F7D46D32B9A0}" emma:medium="tactile" emma:mode="ink">
          <msink:context xmlns:msink="http://schemas.microsoft.com/ink/2010/main" type="inkDrawing" rotatedBoundingBox="12287,3471 13499,15628 12919,15686 11708,3528" semanticType="callout" shapeName="Other"/>
        </emma:interpretation>
      </emma:emma>
    </inkml:annotationXML>
    <inkml:trace contextRef="#ctx0" brushRef="#br0">29 9 20383 0,'0'0'448'0,"-12"0"80"0,12 0 32 0,-12-4 16 0,12 4-448 15,0 0-128-15,-8-8 0 0,8 8 0 0,0 0 1776 0,0 0 336 16,0 0 64-16,0 0 0 0,0 0-960 0,0 0-208 0,0 0-48 0,16 7 0 16,1 1-688-16,0 4-144 0,2 1-128 0,-1 1 192 15,1-1-192-15,-3 2 0 0,0 0 144 0,0 2-144 16,1 2 0-16,0 1 144 0,-2 0-144 0,0 5 0 15,0 1 128-15,-1 1-128 0,-2 0 0 0,1 1 0 16,1 1 160-16,1-1-32 0,0-1 0 0,0 0 0 0,0 0 256 16,2 3 32-16,2 2 16 0,-1 0 0 15,2 2 64-15,2 1 16 0,-2 4 0 0,0 1 0 16,-1 4-80-16,-2 2-16 0,0-1 0 0,-2 2 0 16,0 2-112-16,-2 1-32 0,-1 1 0 0,-3 4 0 0,-3 3-80 15,1-1-32-15,0 0 0 0,-4-3 0 0,0-4-160 0,1 1 128 16,-2-1-128-16,-1-1 128 15,1 0-128-15,0 0 128 0,1-1-128 0,-1 1 128 0,-2-2-128 0,1 2 0 16,3 0 0-16,-1 1 0 0,-1 1 0 16,3-1 0-16,-4 1 0 0,1-2-176 15,-2-2 176-15,2 2 0 0,1 4 160 0,-1 1-160 0,0 2 304 0,1 1-48 16,0 3 0-16,1-1 0 0,-3-1 32 0,3-3 0 16,-3-3 0-16,1 0 0 0,0-3-160 0,-2 2-128 15,0-1 192-15,1 1-192 0,1-4 176 0,-2 0-176 16,0 0 160-16,2 0-160 0,-2-1 160 0,3 1-160 15,1 0 160-15,-1-4-160 0,2 0 128 0,0-6-128 16,0 0 0-16,3-2 144 0,1 2-16 0,1-2 0 16,-2-1 0-16,-1 0 0 0,0-2-128 0,-2 3 160 0,0 4-160 15,-2 1 160-15,1 0-160 0,-1 1 160 16,-3 2-160-16,0-2 160 0,0-1-160 0,0 1 0 0,0-3 0 16,2-1 128-16,-2 2-128 0,1-4 0 0,1 1 0 0,1-1 0 15,1-1 0-15,-1 1 0 16,2-3 0-16,0 3 128 0,0 4-128 0,2 3 0 0,-2 0 0 0,0 2 128 15,0 1-128-15,-1 1 0 0,-1-3 0 0,0 1 0 16,-1 0 0-16,-2 0 0 0,-2-2 0 0,1 2 128 16,-1-2-128-16,0 0 0 0,-1 1 0 0,-1 5 0 15,1 2 0-15,1 2 0 0,2 0 144 0,0 0-144 16,0-1 0-16,4-2 0 0,3-6 0 0,-1 1 0 16,3-3 0-16,1-1 0 0,0 0 0 0,0 1 0 0,-2-1 0 15,4 0 0-15,0 3 0 0,0-1 128 16,-1 1-128-16,1 3 0 0,-2 3 0 0,2-2 128 15,-2 0-128-15,0-2 0 0,-1-1 0 0,3 0 0 16,-1-1 0-16,-1 3 0 0,-1 3 0 0,1-2 0 16,2-2 128-16,-2 2-128 0,-2 2 128 0,1 3-128 15,1 4 128-15,1-2-128 0,1-2 128 0,0-3-128 0,0-2 0 0,0 0 128 16,-1 2-128-16,3 1 0 0,1 2 144 0,0-1-144 16,0-2 192-16,0-1-192 0,-1 4 0 0,-1 1 0 0,1 0 0 0,-2 1 0 15,-2 0 160-15,-2-3-160 16,-1-3 128-16,0 1-128 0,-2 2 0 0,-2 1 0 15,-3 0 0-15,-2 2 0 0,-3 3 0 0,0 2 0 16,-2 3 0-16,-3 0 0 0,-1-3 0 0,-3 0 0 16,-1-3 0-16,1-4 0 0,-1-2 0 0,2 1 0 15,1 1 0-15,2 0 0 0,2-1 0 0,1 1 0 16,2 2 0-16,1 0 0 0,4-1 0 0,-1-2 0 16,1-2 0-16,0-1 0 0,1 3 0 0,3-1 0 15,-1 3 0-15,1-1 0 0,-3 0 0 0,1 2 0 0,0 1 128 0,-1 6-128 16,-1-1 0-16,0 1 0 0,0-2 0 0,0-2 0 15,0-1 0-15,-1-1 0 0,2 1 0 0,1-1 0 16,0 1 144-16,-1-1-144 0,3 1 160 0,1 1-160 16,0 0 0-16,2-1 128 0,1-4-128 0,-1-3 0 15,3-4 0-15,2 2 144 0,-1 2-144 0,1-2 128 0,-2 0 0 0,-1 2-128 16,1-2 192-16,0 2-64 16,-2 1-128-16,-1 2 0 0,1 1 0 0,1-1 0 15,-3-2 128-15,5-3-128 0,-3-3 0 0,0 2 128 16,-1-3-128-16,0 1 0 0,-2 0 144 0,0-2-144 15,0-2 0-15,-2 1 0 0,1 1 0 0,-1-2 128 16,0-3-128-16,3-2 0 0,-5-3 128 0,4-1-128 0,2-3 128 16,0-3-128-16,-2-4 160 0,1-1-160 15,0-2 128-15,0-1-128 0,-1-2 0 0,0 0 144 0,-1-1-144 0,-1-1 0 16,-1 1 0-16,-2 1 128 0,0-3-128 0,0 1 0 16,0 1 0-16,0 1 128 0,-2 0-128 0,0 2 0 0,1 3 0 15,1 0 0-15,-2 5 0 0,2 2 0 16,2 0 0-16,1 2 0 0,2-1 0 0,2 3 0 15,3 2 0-15,2 1 0 0,-2 0 0 0,2-2 0 0,-1-2 0 0,3-5 0 16,-1-6-160-16,-1-7-16 16,-12-12 0-16,0 0 0 15,15-17-2544-15,-3-20-512 0</inkml:trace>
  </inkml:traceGroup>
</inkml:ink>
</file>

<file path=ppt/ink/ink1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4:04.178"/>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C68892E1-4F84-45D2-BB1A-D8D5B6B47974}" emma:medium="tactile" emma:mode="ink">
          <msink:context xmlns:msink="http://schemas.microsoft.com/ink/2010/main" type="writingRegion" rotatedBoundingBox="14376,9880 15822,10505 15072,12242 13626,11617"/>
        </emma:interpretation>
      </emma:emma>
    </inkml:annotationXML>
    <inkml:traceGroup>
      <inkml:annotationXML>
        <emma:emma xmlns:emma="http://www.w3.org/2003/04/emma" version="1.0">
          <emma:interpretation id="{AC10A706-BC7C-46E0-8649-980D1721B55A}" emma:medium="tactile" emma:mode="ink">
            <msink:context xmlns:msink="http://schemas.microsoft.com/ink/2010/main" type="paragraph" rotatedBoundingBox="14376,9880 15430,10335 15282,10679 14228,10224" alignmentLevel="1"/>
          </emma:interpretation>
        </emma:emma>
      </inkml:annotationXML>
      <inkml:traceGroup>
        <inkml:annotationXML>
          <emma:emma xmlns:emma="http://www.w3.org/2003/04/emma" version="1.0">
            <emma:interpretation id="{137A9E5C-5A84-44D6-AD0F-40F922A3D8B3}" emma:medium="tactile" emma:mode="ink">
              <msink:context xmlns:msink="http://schemas.microsoft.com/ink/2010/main" type="line" rotatedBoundingBox="14376,9880 15430,10335 15282,10679 14228,10224"/>
            </emma:interpretation>
          </emma:emma>
        </inkml:annotationXML>
        <inkml:traceGroup>
          <inkml:annotationXML>
            <emma:emma xmlns:emma="http://www.w3.org/2003/04/emma" version="1.0">
              <emma:interpretation id="{B224AF09-6319-4B0A-AD25-A4DCD5ADEB91}" emma:medium="tactile" emma:mode="ink">
                <msink:context xmlns:msink="http://schemas.microsoft.com/ink/2010/main" type="inkWord" rotatedBoundingBox="14376,9880 15430,10335 15282,10679 14228,10224"/>
              </emma:interpretation>
              <emma:one-of disjunction-type="recognition" id="oneOf0">
                <emma:interpretation id="interp0" emma:lang="" emma:confidence="1">
                  <emma:literal/>
                </emma:interpretation>
              </emma:one-of>
            </emma:emma>
          </inkml:annotationXML>
          <inkml:trace contextRef="#ctx0" brushRef="#br0">265 1588 7359 0,'0'0'656'0,"5"-12"-528"15,-1 2-128-15,-4 10 0 0,3-12 1536 0,-1 2 256 0,-2-1 64 0,0 0 16 16,-2-2-976-16,1 3-208 16,-3 0-48-16,1 1 0 0,-1-1 128 0,-1 2 0 0,0-1 16 0,2 1 0 15,1-2-304-15,-1 2-64 0,0-1-16 0,-3 1 0 16,1 1 96-16,0-1 16 0,-1 1 0 0,-1 2 0 0,0-2 32 0,-1 2 16 31,-1-2 0-31,-2 4 0 0,-5 0-192 0,0 1-48 0,-1 2 0 0,0 0 0 16,0 2-128-16,0 1-48 0,-1 2 0 0,1 0 0 15,0 2-144-15,2 0 160 0,0-1-160 0,0 1 160 0,0-2-32 16,1 2 0-16,1-1 0 0,1 1 0 0,2 2-128 0,10-9 160 16,-9 8-160-16,9-8 160 0,0 0-160 0,-3 15 0 15,3-1 0-15,3-1 0 16,2 2 0-16,4 0 0 0,-1 4 0 0,4-2 128 0,0 1-128 15,1 1 0-15,-1-2 0 0,2 3 0 0,-1-2 0 16,-1-1 0-16,-2-3 0 0,2-1 0 0,-1-1 0 0,0 0 128 16,-3-1-128-16,-8-11 0 0,13 7 0 0,-13-7 0 15,0 0 128-15,16 5-128 0,-3-5 0 0,-13 0 128 16,0 0-128-16,0 0 128 0,10-10-128 0,-10 10 160 16,7-15-160-16,-2 1 160 0,-2-1-160 0,-1 0 0 0,-4 0 144 0,1 2-144 15,1-1 0-15,0 1 0 16,-4-1 0-16,2 2 128 0,2 1 48 0,0 11 16 15,6-12 0-15,-6 12 0 16,8-9 224-16,-8 9 48 0,10-6 16 0,2 2 0 16,-12 4-320-16,15 0-160 0,-15 0 160 0,17 2-160 0,0 1 0 0,-2 2 0 15,-2 2 0-15,1 2 0 0,-3-1 0 16,1 2-128-16,0 0 128 0,-2 2 0 0,0 1 0 0,-1 1 0 0,-4-2-128 0,0 1 128 16,0 1 0-16,-2-1 0 15,0 0 0-15,-3 1 0 16,-1 3-1456-16,-3-2-336 0,-4 0-64 15,8-15-9936-15</inkml:trace>
          <inkml:trace contextRef="#ctx0" brushRef="#br0" timeOffset="409.2779">440 1583 13871 0,'0'0'608'0,"0"0"144"0,-6-8-608 0,6 8-144 0,0 0 0 0,0 0 0 16,0 0 592-16,0 0 96 0,0 0 16 0,8-9 0 16,-8 9-352-16,12-5-64 0,-12 5-16 0,17 0 0 15,-2 0 288-15,2 0 48 0,-1 0 16 0,1 2 0 16,-2 1 112-16,1 2 32 0,-3 0 0 0,-1 4 0 16,-2-1 224-16,-10-8 48 0,10 12 16 0,-10-12 0 15,8 13-320-15,-8-13-64 0,7 14-16 0,-3-1 0 16,-4-13-480-16,1 15-176 0,-1-15 0 0,-1 17 144 0,-1-2-144 0,2-15 0 15,-4 16 0-15,1-3 0 0,3-13 0 0,-7 13 0 16,7-13 0-16,-6 16 0 0,6-16 0 0,-7 13 0 16,7-13 0-16,-5 15 0 0,0-1 0 0,5-14 0 0,-4 13 0 0,4-13 0 15,0 0 0-15,-5 17 0 16,5-17 0-16,-3 13 0 0,3-13 0 0,0 0 0 16,0 0 144-16,0 0-144 0,0 0 0 0,5 17 0 15,-5-17 0-15,0 0 0 0,15 7 144 0,2-4-144 16,2-4 192-16,1-1-192 0,3-3 304 0,6 2-48 15,5 3-16-15,3-2 0 0,3 0-240 0,2-1 0 16,2-1 128-16,0-1-9056 16,-1 0-1808-16</inkml:trace>
        </inkml:traceGroup>
      </inkml:traceGroup>
    </inkml:traceGroup>
    <inkml:traceGroup>
      <inkml:annotationXML>
        <emma:emma xmlns:emma="http://www.w3.org/2003/04/emma" version="1.0">
          <emma:interpretation id="{8680212D-9A1C-488F-93D3-1214221AC133}" emma:medium="tactile" emma:mode="ink">
            <msink:context xmlns:msink="http://schemas.microsoft.com/ink/2010/main" type="paragraph" rotatedBoundingBox="14394,11626 15204,11867 15104,12202 14294,11961" alignmentLevel="2"/>
          </emma:interpretation>
        </emma:emma>
      </inkml:annotationXML>
      <inkml:traceGroup>
        <inkml:annotationXML>
          <emma:emma xmlns:emma="http://www.w3.org/2003/04/emma" version="1.0">
            <emma:interpretation id="{0ECF16D0-A78E-482E-9921-976D4B218E44}" emma:medium="tactile" emma:mode="ink">
              <msink:context xmlns:msink="http://schemas.microsoft.com/ink/2010/main" type="line" rotatedBoundingBox="14394,11626 15204,11867 15104,12202 14294,11961"/>
            </emma:interpretation>
          </emma:emma>
        </inkml:annotationXML>
        <inkml:traceGroup>
          <inkml:annotationXML>
            <emma:emma xmlns:emma="http://www.w3.org/2003/04/emma" version="1.0">
              <emma:interpretation id="{709E9046-135E-4DD5-A8B6-4AAC559F1814}" emma:medium="tactile" emma:mode="ink">
                <msink:context xmlns:msink="http://schemas.microsoft.com/ink/2010/main" type="inkWord" rotatedBoundingBox="14394,11626 15204,11867 15104,12202 14294,11961"/>
              </emma:interpretation>
              <emma:one-of disjunction-type="recognition" id="oneOf1">
                <emma:interpretation id="interp1" emma:lang="" emma:confidence="0">
                  <emma:literal>/</emma:literal>
                </emma:interpretation>
                <emma:interpretation id="interp2" emma:lang="" emma:confidence="0">
                  <emma:literal>.</emma:literal>
                </emma:interpretation>
                <emma:interpretation id="interp3" emma:lang="" emma:confidence="0">
                  <emma:literal>,</emma:literal>
                </emma:interpretation>
                <emma:interpretation id="interp4" emma:lang="" emma:confidence="0">
                  <emma:literal>(</emma:literal>
                </emma:interpretation>
                <emma:interpretation id="interp5" emma:lang="" emma:confidence="0">
                  <emma:literal>'</emma:literal>
                </emma:interpretation>
              </emma:one-of>
            </emma:emma>
          </inkml:annotationXML>
          <inkml:trace contextRef="#ctx0" brushRef="#br0" timeOffset="2491.5938">646 3244 1839 0,'-12'-12'160'0,"5"5"-160"0,-3-1 0 0,0 1 0 15,-2 0 4416-15,12 7 864 16,-12-6 160-16,12 6 48 0,-10-7-3712 0,10 7-752 0,0 0-128 0,0 0-48 16,0 0-592-16,0 0-128 0,0 0-128 0,0 0 176 15,0 0-176-15,0 0 0 0,0 0 0 0,12 10-11136 16</inkml:trace>
          <inkml:trace contextRef="#ctx0" brushRef="#br0" timeOffset="1946.7068">267 3229 6447 0,'0'0'576'0,"0"0"-576"0,0 0 0 0,9-7 0 0,-9 7 2304 16,6-10 336-16,-6 10 80 0,7-12 16 0,-7 12-1216 0,0-13-240 31,0-1-64-31,0 14 0 0,0 0-448 0,-5-13-80 16,-2 1-32-16,7 12 0 0,-8-7-128 0,8 7-16 0,-12-7-16 0,0 2 0 16,0 0-32-16,-1 2 0 0,-2 0 0 0,-2 1 0 15,0 0-176-15,0 2-32 0,-1 2-16 0,-2 1 0 16,-1 2-32-16,3 0 0 0,1 0 0 0,0 2 0 15,2 1-208-15,2 3 0 0,-1-3 0 0,2 2 0 16,2-1 0-16,0 1 0 0,2-2 0 0,-1 2 0 0,9-10 0 0,-8 14 0 16,8-14 0-16,-8 13 0 0,8-13 0 0,0 0 0 15,-7 15 0-15,7-15 0 0,-3 14 0 0,3-14 0 16,0 0 0-16,3 16 0 0,-3-16 0 0,7 17 0 16,1-3 0-16,-8-14 0 0,0 0 128 0,17 8-128 15,-4-3 0-15,2 0 0 0,-15-5 128 0,17 4-128 0,-3-3 0 16,-1-1 144-16,-13 0-144 0,17-5 160 0,-2 2-160 0,0-2 160 31,0 0-160-31,1 0 0 0,-1 0 0 0,-2-2 0 16,-1-1 128-16,-2 1-128 0,0-2 128 0,0 1-128 0,-1 0 0 15,-9 8 0-15,10-12 128 0,-2 3-128 0,-8 9 0 0,9-10 0 16,-9 10 0-16,0 0 0 0,0 0 0 0,0 0 0 16,6-10 0-16,-6 10 0 15,0 0 400-15,0 0 48 0,0 0 16 0,0 0 0 16,0 0-256-16,0 0-48 0,0 0-16 0,0 0 0 0,0 0-144 0,0 0-176 0,0 0 48 0,14 5 0 15,-14-5 128-15,13 7 0 0,-13-7 0 0,15 8 0 16,-1 2 0-16,-1-1 0 0,1-2 0 0,1 1 0 16,2 0 0-16,0-1 0 0,-2 0 0 0,2 1 0 15,-1 1 0-15,1-1 0 0,-2 1 0 0,0 1-9120 16,1 0-1856-16</inkml:trace>
          <inkml:trace contextRef="#ctx0" brushRef="#br0" timeOffset="2317.4137">499 3533 11231 0,'0'0'496'0,"0"0"96"0,0 0-464 0,0 0-128 0,0 0 0 0,0 0 0 16,0 0 1664-16,0 0 304 0,0 0 64 0,0 0 16 0,14 3-960 0,-14-3-176 15,0 0-32-15,0 0-16 0,0 0-224 0,0 0-32 16,0 0-16-16,0 0 0 0,0 0-64 0,0 0-16 15,0 0 0-15,0 0 0 16,6-11-256-16,-6 11-48 0,6-14-16 0,-3 2 0 16,0 2-192-16,-1 2 0 0,0-2 128 0,-1 1-128 15,1 1 0-15,0 0 0 0,-1-4 0 0,-1 12 0 16,4-12 0-16,-1 2 0 0,-1 0 0 0,-2 10 0 16,3-10 496-16,-3 10 0 0,3-10 0 0,-3 10 0 0,0 0 32 0,7-9 16 15,-7 9 0-15,0 0 0 16,0 0 592-16,14-1 112 0,-14 1 32 0,15 3 0 15,-15-3-1088-15,17 5-192 0,-2 2 0 0,-2-2 0 16,-1 3-912-16,0 1-80 0,0-1-16 0,-1 0 0 0,-1 1 800 0,1-1 208 0,-1 1 0 0,0 1 0 0,0-2-384 16,-10-8 16-1,10 9 0-15,-10-9-13040 0</inkml:trace>
        </inkml:traceGroup>
      </inkml:traceGroup>
    </inkml:traceGroup>
  </inkml:traceGroup>
</inkml:ink>
</file>

<file path=ppt/ink/ink19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7:28.90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697A63E-5A15-4A7B-AEA5-6611830091F2}" emma:medium="tactile" emma:mode="ink">
          <msink:context xmlns:msink="http://schemas.microsoft.com/ink/2010/main" type="inkDrawing" rotatedBoundingBox="16760,3181 18603,16198 18330,16237 16487,3220" semanticType="callout" shapeName="Other"/>
        </emma:interpretation>
      </emma:emma>
    </inkml:annotationXML>
    <inkml:trace contextRef="#ctx0" brushRef="#br0">-1 62 21183 0,'-2'-17'944'0,"2"6"192"0,2-3-912 0,1 2-224 0,1 1 0 0,-4 11 0 0,0 0 2288 0,0 0 400 16,0 0 96-16,0 0 16 16,0 0-1632-16,0 0-320 0,0 0-64 0,13 10-16 15,-3 2-608-15,-1 4-160 0,-3 8 0 0,3 4 0 16,-2 8 0-16,1 3 128 0,2 1-128 0,4 5 128 15,1-1-128-15,2 0 0 0,1 0 0 0,2 4 128 16,0 5-128-16,2 2 0 0,2 4 0 0,1 2 0 16,-1 1 0-16,1 2 0 0,0 0 0 0,-1 1 0 15,-1 1 256-15,-3-1-48 0,-3 6 0 0,0 3 0 0,-2 7 336 0,0 3 64 16,-1 4 16-16,-1 1 0 0,-1 2-80 0,0 3-16 16,-2 3 0-16,0 8 0 0,0 6-176 0,0 1-32 0,-1-4-16 15,1 3 0-15,0-1-160 0,2 4-16 16,1 4-128-16,2 0 192 0,0-6-192 0,2 3 0 15,0-3 0-15,0 5 0 0,1-1 0 0,1-2 0 16,1 0 0-16,-1-1 0 0,-1-5 0 0,-1 3 0 0,0 2 0 0,0-2 0 16,-1-4 0-16,0-2 0 15,-3-1 0-15,-1 2 0 0,-2 5 0 0,-2-2 0 16,-3 1 0-16,4-1 0 0,1-5 176 0,-2 4-176 16,-1 3 192-16,1 0-192 0,2 0 352 0,1-3-32 15,-3-9-16-15,2 1 0 0,4 0-176 0,-1 5-128 16,-1 1 144-16,0-2-144 0,1-8 208 0,-1-2-48 0,-2 0-16 0,0 6 0 0,-2 9-144 15,1 0 0-15,-1-6 0 0,1 1 0 16,-3 4 0-16,1 1 0 0,0 6 0 0,0 1 128 16,-1-3 0-16,1-2 0 0,-2 1 0 0,2-1 0 15,0 4-128-15,1-6 0 0,0-6 0 0,2-2 128 16,2-4-128-16,2-1 128 0,1-1-128 0,0 0 128 16,0 3 16-16,2-5 0 0,0-9 0 0,0 0 0 15,-1-3-144-15,3-1 192 0,-2 1-192 0,-2 0 192 0,-2 5-48 0,1-4 0 16,-1-4 0-16,1-3 0 0,-1-4-144 0,2 0 192 15,2-2-192-15,-2 3 192 16,-1 5-192-16,-1 1 160 0,-1-1-160 0,0-5 160 0,-4-4-160 16,2-4 0-16,2-2 0 0,0-1 0 15,0-3 0-15,-1 0 128 0,3-5-128 0,1 3 0 16,2 3 144-16,0-2-144 0,-2 0 160 0,2-3-160 16,-4-3 128-16,4-1-128 0,-2-1 0 0,0 3 0 0,2 0 0 0,-2 2 0 15,0 2 0-15,0 2 0 0,-1 5 0 0,-1 1 0 16,1 1 0-16,-2 1 0 0,-2-2 0 0,0 3 0 15,0-1 0-15,-3 1 0 0,-1-3 0 0,-1 0 0 16,0 2 0-16,-1-3 0 0,-4-2 0 0,1-5 128 16,-1-8-128-16,2-4 0 0,0-9 0 0,-2-3 0 15,0-5 0-15,2-1 0 0,-1-1 0 0,3-3 0 16,1 0 0-16,0 3 0 0,0-3 128 0,1 1-128 0,1 2 0 16,2 1 0-16,-1-3 0 0,0 2 0 15,-1 1 0-15,2-3 0 0,-3-3 0 0,-1 1 0 0,-1-6 0 16,-4-15 0-16,0 0 0 0,0 0-288 15,0 0 32-15,0 0-13488 0,-9-17-2704 0</inkml:trace>
  </inkml:traceGroup>
</inkml:ink>
</file>

<file path=ppt/ink/ink19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7:36.29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F508CF5-C0DD-4F29-A2D2-86DADB4634DC}" emma:medium="tactile" emma:mode="ink">
          <msink:context xmlns:msink="http://schemas.microsoft.com/ink/2010/main" type="writingRegion" rotatedBoundingBox="11265,4886 9326,8871 7264,7868 9203,3883">
            <msink:destinationLink direction="with" ref="{A94E5AFD-646B-4310-B4A4-6BF22F4BB98B}"/>
          </msink:context>
        </emma:interpretation>
      </emma:emma>
    </inkml:annotationXML>
    <inkml:traceGroup>
      <inkml:annotationXML>
        <emma:emma xmlns:emma="http://www.w3.org/2003/04/emma" version="1.0">
          <emma:interpretation id="{43858842-5DA3-455E-9796-DF305FDE719E}" emma:medium="tactile" emma:mode="ink">
            <msink:context xmlns:msink="http://schemas.microsoft.com/ink/2010/main" type="paragraph" rotatedBoundingBox="11265,4886 9326,8871 7264,7868 9203,3883" alignmentLevel="1"/>
          </emma:interpretation>
        </emma:emma>
      </inkml:annotationXML>
      <inkml:traceGroup>
        <inkml:annotationXML>
          <emma:emma xmlns:emma="http://www.w3.org/2003/04/emma" version="1.0">
            <emma:interpretation id="{AC02CF60-F86F-4698-9BD9-A2208E416CE5}" emma:medium="tactile" emma:mode="ink">
              <msink:context xmlns:msink="http://schemas.microsoft.com/ink/2010/main" type="line" rotatedBoundingBox="11265,4886 9326,8871 7264,7868 9203,3883"/>
            </emma:interpretation>
          </emma:emma>
        </inkml:annotationXML>
        <inkml:traceGroup>
          <inkml:annotationXML>
            <emma:emma xmlns:emma="http://www.w3.org/2003/04/emma" version="1.0">
              <emma:interpretation id="{29D4F455-960E-4DB0-9D9A-50BDE11E4821}" emma:medium="tactile" emma:mode="ink">
                <msink:context xmlns:msink="http://schemas.microsoft.com/ink/2010/main" type="inkWord" rotatedBoundingBox="10246,4391 9818,5270 9264,5001 9692,4121"/>
              </emma:interpretation>
              <emma:one-of disjunction-type="recognition" id="oneOf0">
                <emma:interpretation id="interp0" emma:lang="" emma:confidence="1">
                  <emma:literal/>
                </emma:interpretation>
              </emma:one-of>
            </emma:emma>
          </inkml:annotationXML>
          <inkml:trace contextRef="#ctx0" brushRef="#br0">321-1440 7359 0,'0'0'320'0,"0"0"80"0,0 0-400 0,0 0 0 0,0 0 0 0,0 0 0 16,0 0 3328-16,0 0 592 0,0 0 112 0,0 0 32 0,0 0-2048 0,0 0-416 15,0 0-64-15,0 0-32 16,0 0-656-16,0 0-128 0,0 0-16 0,-2 15-16 15,2-15-352-15,2 17-64 0,-2-17-16 0,0 0 0 0,3 19 112 0,-3-19 16 0,4 16 0 0,-4-16 0 16,1 22-80-16,-1-5-16 0,0 0 0 16,0-17 0-16,2 20-128 0,-2-20-32 15,0 19 0-15,0-2 0 0,0-17-128 0,0 16 128 16,0-16-128-16,0 0 128 0,0 17-128 0,0-17 0 16,0 0 0-16,0 0 128 0,0 0-128 0,5 14 0 15,-5-14 0-15,5 13 0 0,-5-13 0 0,0 0 128 16,9 14-128-16,-9-14 128 0,10 13-128 0,0-1 0 15,0 0 0-15,0 1 0 0,3 2 0 0,1 4 0 16,-1 1 0-16,1 0 0 0,1 0-128 0,2 0 128 16,1-1 0-16,1-2 0 0,-1 0 0 0,4-2 0 0,-2 0 0 0,2-3 0 15,0-2 0-15,-2 0 0 0,0-3 0 0,-1 1 0 16,-4-1 0-16,-1-2 0 0,-3 0 0 0,-11-5 0 16,0 0 0-16,9 10 0 0,-9-10 0 0,-4 12 0 15,-6-2 0-15,-7-3 0 0,-8-1-144 0,-10 1 144 16,-12 0-576-16,-4-2-16 0,-4 1 0 15,1-2 0-15,2-2-224 0,1-2-32 16,3-2-16-16,2 2 0 16,4 2-176-16,3-4-48 0,4-2 0 0</inkml:trace>
          <inkml:trace contextRef="#ctx0" brushRef="#br0" timeOffset="258.4124">445-1349 14735 0,'22'-5'640'0,"-5"2"160"0,5-2-640 0,2-2-160 15,2-2 0-15,0 1 0 0,-4 1 256 0,-2-3 32 16,-2 0 0-16,-1 2 0 0,-2 1-288 0,0 0 0 16,-1 1 128-16,-14 6-128 0,12-9 528 0,-12 9 48 15,0 0 16-15,10-7 0 0,-10 7 864 0,0 0 160 16,10-10 48-16,-10 10 0 0,10-12-288 0,-10 12-48 15,12-8-16-15,-1 1 0 0,1 2-848 0,2 0-160 16,1 0-48-16,2 2 0 16,0-1-1664-16,1 3-352 0,1-3-64 0</inkml:trace>
        </inkml:traceGroup>
        <inkml:traceGroup>
          <inkml:annotationXML>
            <emma:emma xmlns:emma="http://www.w3.org/2003/04/emma" version="1.0">
              <emma:interpretation id="{6D8DC460-FAE7-4B3B-8AE4-12A302F49B33}" emma:medium="tactile" emma:mode="ink">
                <msink:context xmlns:msink="http://schemas.microsoft.com/ink/2010/main" type="inkWord" rotatedBoundingBox="10547,6361 9326,8871 7264,7868 8486,5358"/>
              </emma:interpretation>
              <emma:one-of disjunction-type="recognition" id="oneOf1">
                <emma:interpretation id="interp1" emma:lang="" emma:confidence="1">
                  <emma:literal/>
                </emma:interpretation>
              </emma:one-of>
            </emma:emma>
          </inkml:annotationXML>
          <inkml:trace contextRef="#ctx0" brushRef="#br0" timeOffset="1102.6131">-936 1306 3679 0,'0'0'160'0,"0"0"32"0,0 0-192 0,0 0 0 0,0 0 0 0,0 0 0 16,0 0 5120-16,0 0 960 0,0 0 208 0,0 0 48 16,0 0-4320-16,0 0-864 0,0 0-160 0,0 0-32 0,0 0-432 0,0 0-80 15,0 0 0-15,0 0-16 0,0 0-48 0,0 0-16 16,0 0 0-16,0 0 0 0,0 0 144 0,0 0 48 16,0 0 0-16,0 0 0 0,0 0-48 0,0 0 0 15,0 0 0-15,0 0 0 0,0 0-64 0,0 0-32 16,0 0 0-16,0 0 0 0,0 0-48 0,0 0-16 15,0 0 0-15,0 0 0 0,0 0-160 0,0 0-48 16,0 0 0-16,0 0 0 0,0 0-144 0,0 15 0 16,2 0 0-16,1 1 0 0,0-1 0 0,1 8 0 15,-1 4 0-15,-3 7 0 0,2 3 0 0,-2 3 0 0,0 4 0 0,-2 5 0 16,-1 1 0-16,1-1 0 0,2-5 0 0,2-4 0 16,1-1 0-16,2-2 0 0,4 2 0 0,4-4 0 15,2-3 0-15,4-5 0 0,1-5 0 0,4-4 0 16,1-3-320-16,0-5 48 0,0-3 16 0,-1-5-17152 15</inkml:trace>
          <inkml:trace contextRef="#ctx0" brushRef="#br0" timeOffset="1901.9856">-228 1426 12895 0,'0'0'1152'0,"0"0"-928"0,0 0-224 0,0 0 0 15,-11-2 3632-15,11 2 672 0,-10-7 144 0,10 7 32 16,-9-7-3152-16,9 7-624 0,-13-5-128 0,3 0-32 0,-1-1-368 0,3-1-176 16,-2 0 160-16,10 7-160 0,-10-8 0 0,1 1 0 0,9 7 0 0,-13-7 0 31,1 1 0-31,0 0 0 0,1 1 0 0,11 5 0 0,-15-1 0 0,1 1 0 16,1 1 0-16,-1 3 0 15,4 1 144-15,-2 0-144 0,1 2 128 0,0 1-128 16,1 0 144-16,10-8-144 0,-10 11 160 0,3-1-160 15,1 1 0-15,2 3 0 0,4-14 0 0,-1 18 0 16,1-1 0-16,1-2 0 0,3 0 0 0,1 1 0 0,0-3 0 16,2 2 128-16,-1 0-128 0,1-1 0 0,-7-14 176 0,14 13-176 15,-1-3 192-15,0-3-192 0,-13-7 256 0,17 0-48 0,0 0-16 16,-3-2 0-16,-3-4 0 0,3-1-16 0,-1-1 0 0,-1-1 0 16,0-3-176-16,0 1 0 15,-1-5 0-15,-1 1 0 0,1 0-304 0,-5 2 64 16,-1-2 16-16,0 1 0 0,0-1 224 0,0 1-144 0,-1 1 144 0,-4 13-128 15,0 0 128-15,0 0 0 16,5-13 0-16,-5 13 0 0,7-11 128 0,-7 11 0 16,0 0 0-16,10-6 0 0,-10 6 144 0,0 0 48 15,0 0 0-15,13 3 0 0,-13-3-16 0,14 7 0 16,-1-2 0-16,-13-5 0 0,10 15-48 0,0 0-16 0,-1 0 0 0,-1 0 0 16,-1 4 0-16,0 1 0 15,-1 0 0-15,3 4 0 0,-3 1 16 0,1 0 16 0,-2 1 0 0,0 1 0 16,2-1 16-16,-2 1 0 0,0 0 0 0,2 0 0 0,0 0-80 0,1-2-16 15,0 1 0-15,-1-5 0 16,0 0-192-16,0-4 0 0,1-1 0 0,-1 1 0 16,-2-2-320-16,3 2-96 15,-1-5-32-15,-2 0-11008 0,-2-2-2192 0</inkml:trace>
          <inkml:trace contextRef="#ctx0" brushRef="#br0" timeOffset="-2204.243">346 359 2751 0,'0'0'256'0,"0"0"-256"0,0 0 0 0,-7-9 0 16,1 1 3968-16,1 0 736 0,0-3 160 0,1 1 16 15,1-1-3408-15,0-3-672 0,-1 1-144 0,1-1-16 16,-2 1-224-16,0-1-32 0,-2-3-16 0,0 2 0 16,1-1 176-16,-1-1 32 0,-2 0 16 0,1-2 0 15,0-1 288-15,1-2 48 0,0 2 16 0,0 3 0 16,2 7-176-16,0-2-16 0,2-1-16 0,3 13 0 15,-3-12-432-15,3 12-96 0,0 0-16 0,0 0 0 16,0 0 48-16,0 0 0 0,0 0 0 0,0 0 0 16,10-7-16-16,-10 7 0 0,13-1 0 0,-13 1 0 15,15 1-224-15,-1 4 0 0,-1 2 128 0,-13-7-128 0,15 4 128 0,-1 1-128 0,-14-5 176 0,12 10-176 16,-12-10 208-16,0 0-64 16,6 18-16-16,-1-1 0 0,-5-17-128 0,0 20 128 15,-3 0-128-15,-4 2 128 0,-1 2-128 0,-1-1 0 16,-2-2 0-16,-1 0 128 0,-2 1-128 0,1-1 0 15,-1-5 0-15,1 1 0 0,0 2 0 0,-1-4 0 16,1-3 0-16,1-4 0 0,0-1 0 0,0-1 0 0,0 0 0 0,1-1 0 16,1-4 176-16,-2-1-48 0,12 0-128 0,-12 2 192 15,0-2-16-15,12 0-16 16,-11-5 0-16,2-4 0 0,2-2-160 0,4-3 128 16,1-3-128-16,4 1 128 0,3-1-128 0,2-2 0 15,0-3 144-15,3-1-144 0,1-2 0 0,5 3 0 16,-1 0-192-16,1 5 64 0,3 2 128 0,0 3 0 0,-1 4 0 0,2 3 0 15,-1 1-144-15,-1 4 144 0,-1 2-160 0,0 1 160 16,-2 2 0-16,-2 4 0 0,1-1 0 0,-2 4 0 16,-2 0 0-16,0 3 0 0,0 2 0 0,0 0 0 15,-1 1 0-15,-3 1 0 0,-2-1 0 0,-1 1 0 16,-1-4 0-16,-2 2 0 0,-2-1 0 0,-1 1 0 16,-4-2 0-16,-2 2 0 0,-1-2 128 0,-1-3-128 15,-3-3 224-15,-3 1-16 0,-1-4 0 0,-4-1 0 16,-2 0-16-16,1-1 0 0,-2 1 0 0,1-3 0 15,2-1-192-15,-1-1 0 0,-1-1 0 0,4-1 0 0,1-3 0 0,3-2-160 16,0-1 160-16,5 1-128 16,0-1-48-16,3-1 0 0,1-4 0 0,2 1 0 15,0 0 176-15,4-3-128 0,1-4 128 0,1 1-128 0,1 1 128 16,1 0 0-16,2 2 0 0,0 2 0 0,2-1 144 16,2 4 16-16,1 0 0 0,0 3 0 15,2 2-160-15,3 0 0 0,0 2 0 0,2-1 0 0,-1 3 0 0,3-1 0 16,-1 0 128-16,3 1-128 0,2 1 0 0,2 3 0 15,1 0 0-15,-1 3 0 0,0 0 0 0,0 1 0 16,-1-2 0-16,-2 0 0 0,0 0 0 0,-4-2 0 16,-1 1-144-16,-2 1 144 0,-1 0 0 0,-14-5 0 0,0 0-128 0,0 0 128 15,0 0 0-15,0 0 0 16,0 0 0-16,-4 12 0 0,4-12 144 0,-10 8-16 16,-2-1 0-16,-1 0 0 0,-4-4 80 0,0 2 16 15,0-2 0-15,1 1 0 0,-3-1-224 0,1-1 0 16,-1 1 0-16,2-3 0 0,-1-2 0 0,1 2 0 0,0 0-192 0,0-1 192 15,2-1-128-15,2 0 128 16,-1-1 0-16,2 0 0 0,1-1 0 0,1-1 0 0,1 0 0 0,9 5 0 16,-10-7 0-16,10 7 0 0,-7-8 0 0,7 8 0 15,-3-12 0-15,3 12 0 0,0-13 0 0,2 1 0 16,1 0 0-16,2 1-160 0,2-3 160 0,1 2-192 0,2-1 192 16,0 1 0-16,2-1-144 0,3 2 144 15,0 1 0-15,2 4 0 0,-2-1 0 0,2 2 0 16,0 2-160-16,-2-1 160 0,0 2 0 0,-1 1-144 15,-14 1 144-15,18 0 0 0,-1 0 0 0,0 1 0 16,-2 1 0-16,-1 0 0 0,-14-2 0 0,15 2 0 16,-2-2 0-16,-13 0-160 0,0 0 160 0,0 0 0 15,0 0-432-15,0 0 32 0,0 0 0 0,0 0 0 16,0 0-1824-16,0 0-352 0,-17 0-80 0</inkml:trace>
          <inkml:trace contextRef="#ctx0" brushRef="#br0" timeOffset="2667.9221">346 1079 27871 0,'0'0'1232'0,"0"0"256"0,0 0-1184 0,0 0-304 16,0 0 0-16,2 13 0 0,-2-13 960 0,3 14 128 15,-3-14 16-15,7 15 16 0,1-3-368 0,6 1-80 16,1 4-16-16,2 2 0 0,1-1-240 0,4 4-48 0,2 0-16 0,3 3 0 0,0 4 48 0,5 3 16 0,-2 1 0 15,-3 8 0-15,-4 2-48 0,-3 6-16 16,-3 2 0-16,-5-1 0 0,-5-1-352 0,-4-4 128 16,-3-1-128-16,-5-5 0 15,-7-2-240-15,-6-2-112 0,-6 2-32 0,-11-3-10752 16,-14-2-2176-16</inkml:trace>
          <inkml:trace contextRef="#ctx0" brushRef="#br0" timeOffset="2329.2621">-1582 1277 24815 0,'0'0'1088'0,"0"0"256"0,0 0-1088 0,-12 6-256 16,0-3 0-16,12-3 0 0,0 0 1648 0,0 0 272 0,0 0 48 0,0 0 16 15,0 0-1136-15,0 0-208 0,-8 7-64 0,8-7 0 16,-2 13-448-16,2 2-128 0,4 2 0 0,1 2 0 15,0-1 0-15,3 9 0 0,1 8 0 0,2 7-128 16,1 7 128-16,2 5 0 0,-3 5-144 0,1-2 144 16,-3-3 0-16,2-2 0 0,1 0-144 0,0 4 144 15,-2 1 0-15,2-1 0 0,1-3 0 0,6 0 0 0,-1-1 0 0,6-4 0 16,3-2 0-16,5-7 0 16,3-7 0-16,7-9 0 0,5-4 0 0,5-11 0 15,6-10-560-15,9-9 0 16,5-11 0-16</inkml:trace>
          <inkml:trace contextRef="#ctx0" brushRef="#br0" timeOffset="-13110.2396">-1826 2055 1839 0,'0'0'160'0,"0"0"-160"0,-12-5 0 0,0 0 0 16,-1 0 1792-16,1 1 320 0,12 4 64 0,-18 0-4048 16,1 0-816-1</inkml:trace>
        </inkml:traceGroup>
      </inkml:traceGroup>
    </inkml:traceGroup>
  </inkml:traceGroup>
</inkml:ink>
</file>

<file path=ppt/ink/ink19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7:41.78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1DB6294-293F-4A5D-B762-FA4D09318621}" emma:medium="tactile" emma:mode="ink">
          <msink:context xmlns:msink="http://schemas.microsoft.com/ink/2010/main" type="writingRegion" rotatedBoundingBox="23514,5772 26318,5445 26522,7200 23719,7527">
            <msink:destinationLink direction="with" ref="{A94E5AFD-646B-4310-B4A4-6BF22F4BB98B}"/>
          </msink:context>
        </emma:interpretation>
      </emma:emma>
    </inkml:annotationXML>
    <inkml:traceGroup>
      <inkml:annotationXML>
        <emma:emma xmlns:emma="http://www.w3.org/2003/04/emma" version="1.0">
          <emma:interpretation id="{D179BD2E-9325-4698-88AD-59FD1B8A5A1A}" emma:medium="tactile" emma:mode="ink">
            <msink:context xmlns:msink="http://schemas.microsoft.com/ink/2010/main" type="paragraph" rotatedBoundingBox="24331,5649 24825,5733 24793,5923 24299,5840" alignmentLevel="2"/>
          </emma:interpretation>
        </emma:emma>
      </inkml:annotationXML>
      <inkml:traceGroup>
        <inkml:annotationXML>
          <emma:emma xmlns:emma="http://www.w3.org/2003/04/emma" version="1.0">
            <emma:interpretation id="{C68D653D-9618-4E71-9414-B8E100C51A3D}" emma:medium="tactile" emma:mode="ink">
              <msink:context xmlns:msink="http://schemas.microsoft.com/ink/2010/main" type="line" rotatedBoundingBox="24331,5649 24825,5733 24793,5923 24299,5840"/>
            </emma:interpretation>
          </emma:emma>
        </inkml:annotationXML>
        <inkml:traceGroup>
          <inkml:annotationXML>
            <emma:emma xmlns:emma="http://www.w3.org/2003/04/emma" version="1.0">
              <emma:interpretation id="{95FBAF60-63EF-4014-8D10-D253CFD9E8DC}" emma:medium="tactile" emma:mode="ink">
                <msink:context xmlns:msink="http://schemas.microsoft.com/ink/2010/main" type="inkWord" rotatedBoundingBox="24331,5649 24825,5733 24793,5923 24299,5840"/>
              </emma:interpretation>
            </emma:emma>
          </inkml:annotationXML>
          <inkml:trace contextRef="#ctx0" brushRef="#br0">185 38 17151 0,'0'0'768'0,"0"0"144"0,0 0-720 0,15 0-192 0,-1 0 0 0,-1 0 0 16,2-2 1584-16,1 0 272 0,-1 1 64 0,0 1 16 0,-2 0-1136 0,1 0-224 15,-1 0-64-15,1 1 0 16,1-1-208-16,-2 4-48 0,-13-4-16 0,17 5 0 0,-3 0-240 0,-1 3 144 0,-1-1-144 15,-2 0 128-15,-10-7-128 0,13 12 0 16,-2-1 144-16,-3 3-144 16,0-2 144-16,-8-12-144 0,5 15 192 0,-1 0-192 15,-4-2 128-15,-2-1-128 0,2-12 0 0,0 0 0 16,-8 9 0-16,-2-3 0 0,-1-1 0 0,1-1 0 16,-1-1-208-16,-1 0 0 0,0-1 0 0,0-2 0 0,-1-2-32 0,-1-1 0 15,-1-2 0-15,0 0 0 16,-3-2-144-16,-3 0-16 0,0-1-16 0,-1 0 0 15,0-1-320-15,0 1-64 0,0 1-16 16,0-1 0-16,0-1-64 0,2 1-16 0,2-2 0 0,-1 1 0 0,1 1 528 0,1 0 112 16,2-3 0-16,1 1 16 0,2-1 784 0,4 0 160 15,1 3 16-15,7 8 16 0,2-10 752 0,-2 10 160 0,0 0 16 0,10-8 16 16,0 1-352-16,-10 7-80 0,17-2-16 0,1 2 0 16,3 2-208-16,-1 1-32 0,2 2-16 0,-2-1 0 0,-2 2-480 0,1 3-112 31,1-1 0-31,-1 1-16 0,-1-1-240 0,1 2-128 0,-3 0 128 0,1 0-128 15,0 0 0-15,-2 0 0 16,0 1 0-16,-1-1 0 0,-4 0 0 0,-10-10 0 0,8 13 0 16,-8-13 0-16,5 15-128 0,-5-15-64 0,0 14 0 0,0-14 0 15,-5 13-128-15,5-13-48 0,-11 5 0 0,-1 0 0 16,-2-1 128-16,3-1 32 0,-3-1 0 0,1-2 0 16,-4-2 64-16,2 0 16 0,-1 1 0 0,0-1 0 15,-3 2-32-15,1 0 0 0,-1-3 0 0,1-2 0 16,-1-2 0-16,1 0 0 0,-1 0 0 0,2 1 0 0,0-1 160 0,2 0 0 15,0 1 0-15,3 0 0 16,2 0 224-16,10 6-32 0,-8-7 0 0,8 7 0 0,0 0-192 0,0 0 144 16,0 0-144-16,0 0 128 0,0 0-128 0,0 0 0 15,0 0 0-15,0 0 0 16,15 0 0-16,0 2-192 0,0 1 32 0,0 0 16 0,-1-1 144 16,1 3 128-16,2-1-128 0,0-1 176 0,-2-3-176 0,0 0 0 15,0 0 0-15,-1 0 0 16,-14 0 208-16,13-2-32 0,-13 2-16 0,0 0 0 0,0 0-160 0,0 0 0 15,0 0 0-15,0 0-9728 16,0 0-1856-16</inkml:trace>
        </inkml:traceGroup>
      </inkml:traceGroup>
    </inkml:traceGroup>
    <inkml:traceGroup>
      <inkml:annotationXML>
        <emma:emma xmlns:emma="http://www.w3.org/2003/04/emma" version="1.0">
          <emma:interpretation id="{A2E5787D-AA90-4B22-84B7-CEE56508F5EE}" emma:medium="tactile" emma:mode="ink">
            <msink:context xmlns:msink="http://schemas.microsoft.com/ink/2010/main" type="paragraph" rotatedBoundingBox="23628,6750 26432,6423 26522,7200 23719,7527" alignmentLevel="1"/>
          </emma:interpretation>
        </emma:emma>
      </inkml:annotationXML>
      <inkml:traceGroup>
        <inkml:annotationXML>
          <emma:emma xmlns:emma="http://www.w3.org/2003/04/emma" version="1.0">
            <emma:interpretation id="{6D6D51F6-5624-4DF3-9055-EB88C87CBC7B}" emma:medium="tactile" emma:mode="ink">
              <msink:context xmlns:msink="http://schemas.microsoft.com/ink/2010/main" type="inkBullet" rotatedBoundingBox="23635,6806 24143,6746 24226,7453 23717,7512"/>
            </emma:interpretation>
            <emma:one-of disjunction-type="recognition" id="oneOf0">
              <emma:interpretation id="interp0" emma:lang="" emma:confidence="0">
                <emma:literal>↳</emma:literal>
              </emma:interpretation>
            </emma:one-of>
          </emma:emma>
        </inkml:annotationXML>
        <inkml:trace contextRef="#ctx0" brushRef="#br0" timeOffset="4218.8745">-575 1118 30527 0,'0'0'1344'0,"0"0"288"0,0 0-1312 0,0 0-320 0,0 0 0 0,0 0 0 0,0 0 1056 0,5 15 144 16,-5-15 16-16,0 0 16 15,0 0-848-15,3 12-192 0,-3-12-16 0,0 0-16 16,-3 13-160-16,-1 1-144 0,-1-1 144 0,-1 1-208 0,-1-1-80 0,-1 1-16 15,-1 3 0-15,1-1 0 0,-1 3 144 0,3 1 32 16,-1 0 0-16,0 4 0 0,0-2 128 0,6 1 0 16,1 2 0-16,3 4-128 0,0 0 128 0,6-1 0 15,3-1 0-15,3 3 0 16,2 2 128-16,4 0-128 0,6-1 128 0,4-3-128 16,1-1 0-16,6-3 128 0,6-2-128 0,5-7 0 15,0-5 0-15,1-3 0 0,2-6 0 0,0-2-10048 16,1-4-1984-16</inkml:trace>
      </inkml:traceGroup>
      <inkml:traceGroup>
        <inkml:annotationXML>
          <emma:emma xmlns:emma="http://www.w3.org/2003/04/emma" version="1.0">
            <emma:interpretation id="{7A72F834-4F89-4A10-8AB2-9797298FAA44}" emma:medium="tactile" emma:mode="ink">
              <msink:context xmlns:msink="http://schemas.microsoft.com/ink/2010/main" type="line" rotatedBoundingBox="24480,6651 26432,6423 26522,7200 24570,7427"/>
            </emma:interpretation>
          </emma:emma>
        </inkml:annotationXML>
        <inkml:traceGroup>
          <inkml:annotationXML>
            <emma:emma xmlns:emma="http://www.w3.org/2003/04/emma" version="1.0">
              <emma:interpretation id="{0B76CDF4-AC8E-44B4-85B8-EF54F65BEA92}" emma:medium="tactile" emma:mode="ink">
                <msink:context xmlns:msink="http://schemas.microsoft.com/ink/2010/main" type="inkWord" rotatedBoundingBox="24480,6651 26432,6423 26522,7200 24570,7427">
                  <msink:destinationLink direction="with" ref="{60A4B7A9-D939-4087-BFE7-7459F24798FC}"/>
                </msink:context>
              </emma:interpretation>
              <emma:one-of disjunction-type="recognition" id="oneOf1">
                <emma:interpretation id="interp1" emma:lang="" emma:confidence="0">
                  <emma:literal>0]</emma:literal>
                </emma:interpretation>
                <emma:interpretation id="interp2" emma:lang="" emma:confidence="0">
                  <emma:literal>0)</emma:literal>
                </emma:interpretation>
                <emma:interpretation id="interp3" emma:lang="" emma:confidence="0">
                  <emma:literal>o)</emma:literal>
                </emma:interpretation>
                <emma:interpretation id="interp4" emma:lang="" emma:confidence="0">
                  <emma:literal>0'</emma:literal>
                </emma:interpretation>
                <emma:interpretation id="interp5" emma:lang="" emma:confidence="0">
                  <emma:literal>o]</emma:literal>
                </emma:interpretation>
              </emma:one-of>
            </emma:emma>
          </inkml:annotationXML>
          <inkml:trace contextRef="#ctx0" brushRef="#br0" timeOffset="4869.4726">961 1259 29887 0,'-20'22'1328'0,"8"-7"272"0,-1 1-1280 0,-1 0-320 16,1 5 0-16,2-3 0 0,3 1 1104 0,3-1 176 16,2-1 16-16,-1 1 16 0,-1-1-640 0,4 0-128 15,2 0-32-15,4 1 0 0,2-2-336 0,1-1-176 16,1-4 160-16,3 0-160 0,1-5 0 0,2-1 0 15,2 0 0-15,2-1 0 0,2-1 0 0,3-3-208 0,1-2 64 0,0-1 16 16,2 0-64-16,0-4-16 0,2-3 0 0,0-2 0 16,-3 0-96-16,1-1-16 0,-1-2 0 0,1 0 0 31,-2-2-128-31,-2-2-48 0,-1 1 0 0,-3-1 0 0,-2 1 288 0,-2-1 48 0,-2-1 16 0,-4-4 0 16,-6-2 144-16,-1-5 0 0,-4-2 0 0,-1 1 0 15,-4 0 0-15,-2 3 0 0,-1 4 0 0,-3 0 0 31,-7 4-400-31,-6 5-48 0,-4 0-16 0,-9 5 0 16,-8 6-2832-16,-7 6-560 0</inkml:trace>
          <inkml:trace contextRef="#ctx0" brushRef="#br0" timeOffset="5486.7608">1555 813 26031 0,'0'0'1152'0,"0"0"240"0,0 0-1120 0,0 0-272 16,0 0 0-16,0 0 0 0,0 0 1088 0,0 0 144 15,13 6 48-15,1 0 0 0,-1 1-544 0,-1 0-96 16,-12-7-32-16,17 10 0 0,1 0-336 0,3-2-64 16,-3-1-16-16,4 1 0 0,1 3-192 0,3 2 0 15,-1 0 0-15,4 4 0 0,1 2 128 0,2 3-128 16,0-2 176-16,0 7-176 0,0 3 384 0,0 4-48 16,0 1 0-16,0 4 0 0,-2-1 32 0,-3-2 0 15,-2-3 0-15,-6-1 0 0,-6 0-192 0,-6 0-48 0,-9-1 0 16,-8 1 0-1,-12-2-960-15,-6-2-208 0,-9-1-48 0,-6 4-14208 0</inkml:trace>
          <inkml:trace contextRef="#ctx0" brushRef="#br0" timeOffset="4501.7828">195 1261 23951 0,'0'0'1056'0,"0"0"224"0,-3 13-1024 0,3-13-256 0,0 0 0 0,3 14 0 15,-3-14 3456-15,9 13 624 0,-9-13 128 0,12 14 16 0,-4-2-3120 0,2-1-624 16,-2 0-128-16,3 0-32 16,2-1-320-16,1 4 0 0,-1 1 0 0,0 2 0 15,3-2 0-15,-1 2-128 0,2 1 0 0,-2 2 0 31,0 2-400-31,0-3-80 0,-2-2-16 0,3 0 0 16,-1 1-1168-16,0 1-256 0,0-4-32 0,0 0-12576 0</inkml:trace>
        </inkml:traceGroup>
      </inkml:traceGroup>
    </inkml:traceGroup>
  </inkml:traceGroup>
</inkml:ink>
</file>

<file path=ppt/ink/ink19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7:20.77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4571CD0-D6B6-423A-8A14-F5F91189B0B9}" emma:medium="tactile" emma:mode="ink">
          <msink:context xmlns:msink="http://schemas.microsoft.com/ink/2010/main" type="inkDrawing" rotatedBoundingBox="8075,-1240 31539,4267 29163,14390 5698,8881" semanticType="callout" shapeName="Other">
            <msink:sourceLink direction="to" ref="{A94E5AFD-646B-4310-B4A4-6BF22F4BB98B}"/>
            <msink:sourceLink direction="from" ref="{A94E5AFD-646B-4310-B4A4-6BF22F4BB98B}"/>
          </msink:context>
        </emma:interpretation>
      </emma:emma>
    </inkml:annotationXML>
    <inkml:trace contextRef="#ctx0" brushRef="#br0">-104-125 15423 0,'-18'2'688'0,"18"-2"144"0,-15-3-672 0,3 1-160 15,0 0 0-15,0 2 0 0,-1 0 1136 0,1 0 192 16,2 0 32-16,10 0 16 0,0 0-240 0,-10 0-48 16,10 0-16-16,0 0 0 0,0 0-352 0,0 0-64 0,0 0-16 0,0 0 0 15,0 0-48-15,0 0-16 0,0 0 0 0,0 0 0 16,0 0-256-16,0 0-64 0,0 0-16 0,0 0 0 16,0 0-240-16,0 0 0 0,15 5 0 0,-15-5-160 15,17 4 160-15,-2 1 0 0,-15-5 0 0,17 7 0 16,-4 1 0-16,2 0-160 0,-1 1 160 0,1 1 0 15,0 2 0-15,2-1 0 0,2 0 0 0,1-1 0 16,0 0 0-16,5-2 0 0,4 1 0 0,1-4 0 16,2 0 0-16,2 0 0 0,3 0 0 0,5-2 0 0,0-1 256 15,3-2-32-15,2 1-16 0,5-1 0 0,6 0 0 0,1 0 0 16,-2 0 0-16,-2 0 0 0,-1 0-208 0,2 2 128 16,3 0-128-16,1 1 0 0,2 1 144 15,4-1-144-15,1 4 128 0,4-1-128 16,0-1 128-16,-1 0-128 0,-1-1 0 0,4-1 128 0,4 1-128 0,5-1 192 15,3-1-192-15,4-1 192 0,3 1 0 0,-1 0 16 0,-3-2 0 0,1-2 0 16,5-1-80-16,2-1 0 16,2-1-128-16,-1 0 192 0,-1 0-16 0,2 0-16 15,-4-2 0-15,5 1 0 0,2-3 16 0,2 4 0 0,1 0 0 0,-5 0 0 16,-6 2-48-16,3-2-128 0,3 0 192 0,4 0-64 16,-2-1 64-16,0 3 0 0,-2 0 0 0,0-1 0 15,-3 1-16-15,3 1 0 0,1 4 0 16,0 0 0-16,3-1-176 0,-2 3 0 15,-2-1 144-15,4 0-144 0,3-1 0 0,0 2 0 16,2-1 0-16,-2 0 128 0,-4-1-128 0,1-2 0 0,1 0 0 0,1 0 0 0,-1-2 0 16,4 1 0-16,-4-3 0 0,-1 1 0 15,-4-1 0-15,2-1 0 0,3 0 0 0,0 0 128 0,1 2 0 0,-3 1 16 0,-2 1 0 16,2-3 0 0,3-1-16-16,1 2-128 0,-2 1 192 0,0 0-64 0,-1 2-128 0,3-1 0 15,-2-3 0-15,0 3 128 0,1 1-128 0,1-2 0 16,3 0 0-16,-3 1 0 15,-2-1 0-15,-1 0 0 0,0 1 0 0,4-3 0 0,1-1 0 16,-4-1 0-16,-1-5 0 0,0 1 0 0,3 0 0 0,1 3 0 0,1-3 0 0,0 0 0 31,-1-1 0-31,-1-1 0 0,0-3 128 0,2 5-128 16,1 1 0-16,-3 1 0 0,-3-2 0 0,-2-1 128 0,-3 0-128 0,-1 2 192 16,1 4-192-16,3 2 192 15,-2 1-64-15,-3 1-128 0,-4-1 192 0,1-2-64 0,-2-1-128 0,1 4 0 16,3 2 0-16,-1 3 0 0,-2-4 0 0,-1 0 0 0,-2-2 0 0,4 0 0 15,-1 2 0-15,1 2 0 0,0 0 0 0,-3-2 0 16,0 0 0-16,-5-2 0 16,-2-1 0-16,-1 1 0 0,1 0 0 0,1 4 0 15,-2 1 0-15,-1-3 0 0,-2-1 160 0,-1 1-160 0,-6 0 192 16,2 0-192-16,2-2 240 0,-1 2-64 16,1 0-16-16,0 2 0 0,-2 1-160 0,-4 2 0 15,-2 0 0-15,-6-1 128 0,-5-4-128 0,0 0 0 16,1-2 0-16,1 2 0 0,-1 0 0 0,3 2 0 0,1 3 0 15,2-4 0-15,2 1 0 0,-2-2 0 16,-2 0 128-16,-1-2-128 0,-3-3 0 0,3 0 128 0,0-2-128 16,1 2 128-16,3 2 16 0,1 3 0 0,0 0 0 0,-4-2 0 0,-1-3-144 0,-3 0 128 15,-2 0-128-15,-6 2 128 16,-1 0 0-16,-2 1-128 0,-1 0 192 0,1 0-64 0,3 2-128 16,-1 0 160-16,0-1-160 0,1 1 160 15,1 5-160-15,1-3 0 0,-1-1 144 0,-1-2-144 0,0-3 0 0,1 1 0 16,1-2 0-16,4 3 0 0,6 2 128 0,3 2-128 0,8-1 128 0,3 1-128 31,1-2 176-31,0 0-48 0,-1 0 0 0,-2 0 0 0,-2-2-128 16,1 2 0-16,1 0 144 0,0 2-144 15,2 0 0-15,-2-2 0 0,0-2 0 0,-4 0 128 0,-4 1-128 16,-7-3 0-16,-5 1 0 0,-1 0 128 0,0-1-128 16,-3 3 0-16,1-1 0 0,-1 2 0 0,-1-5 0 0,1 1 0 15,1 1 0-15,-2 0 0 0,-4 1 0 0,2 0 0 0,2-1 0 16,-4 0 0-1,-3-2 0-15,2 0 0 0,0 1 0 0,1 3 0 0,1-1 0 0,-1 2 0 0,1 0 0 16,-3 0 0-16,-2 0 0 0,-1 0 0 0,-3-2 0 0,-1 4 0 16,-3 1 0-16,-3-1 0 15,-3-2 0-15,0 0 0 0,0-2 0 0,-7 2 0 16,-4-1 0-16,-3 1 0 0,0-2 0 0,-13 2 0 0,0 0 0 16,0 0 0-16,12 0 0 0,-12 0 0 0,14 0 0 0,-14 0 0 15,0 0 0-15,13-2 128 16,-1-1-128-16,-12 3 0 0,13 0 0 0,1 1 0 0,3 1 0 15,-2-2 0-15,0-2 0 0,2 1 0 0,-2-1 0 16,2 2 0-16,0 2 0 0,-2-1 0 0,0-1 0 0,0 0 0 16,2-1 0-16,0 1 0 15,-2-2 0-15,0 2 128 0,2 3 0 0,-2-1 0 0,-2-2 0 0,1 0 0 16,-1 0-128-16,2-2 176 0,1 1-176 0,0 1 192 16,3 0-192-16,4 0 0 0,4 0 144 0,5 1-144 0,4-1 176 0,4 0-48 15,6-1 0-15,1 1 0 0,0 0-128 0,3 0 128 0,6-2-128 0,1 2 128 16,-2 2-128-16,3-1 0 15,-3 1 0-15,-1 2 0 0,-2 1 0 0,0-2 0 0,0-1 0 0,-4-1 0 16,-5 1 0-16,-2 0 0 0,-6 1 0 0,-1-1 0 16,-2-2 0-16,-4 0 0 15,-2-2 0-15,-3 2 0 0,-3 0 0 0,-1 2 0 16,-2-1 0-16,-2 1 0 0,2-4 0 0,-4 1 0 16,0 1 0-16,1-4 0 0,-2 1 0 0,1 1-176 0,1 1 176 0,-1-3-128 31,-1 1 128-31,0-2-192 0,-1-2 192 0,-11 7-192 15,14-3 192-15,-14 3 0 0,13-5-144 0,-13 5 144 0,0 0 0 0,0 0 0 0,0 0 0 0,0 0 0 16,0 0 0-16,0 0 0 0,0 0 0 0,0 0 0 0,0 0 0 0,0 0 0 16,0 0 0-16,0 0 0 0,0 0 0 15,0 0 0 1,-13 0 0-16,1 0 0 0,12 0-176 0,-15 0 48 0,2 0 0 0,1 0 0 16,12 0 128-16,-14 0 0 15,14 0 0-15,-11-2 0 0,11 2 0 0,-11-3 0 0,11 3 0 16,0 0 0-16,0 0 0 0,0 0 128 15,0 0-128-15,0 0 176 0,0 0-176 0,0 0 0 16,0 0 0-16,0 0 0 0,0 0 0 0,0 0 0 0,0 0 0 0,0 0 0 16,0 0 0-16,0 0 0 0,-1 13 0 0,2 2 0 15,3 2 0-15,1 0 0 16,0 0 0-16,2 0 0 0,-1-1 0 0,1 3 0 0,0 1 0 0,1 4 0 16,1-1 0-16,-1 2 0 0,2 1 0 0,2 1 128 15,0 1-128-15,-2 4 0 0,0 2 0 0,2 5-176 0,-1 1 176 0,1 0 0 16,0-1 0-16,-2 0 0 15,-2 3 0-15,4 3 0 0,0 1 0 0,0 1 0 0,0-2 0 0,-1-1 0 0,-2-2 0 0,3 2 0 16,1 1 0-16,0 2 0 0,-2 2 0 16,-1 3 0-16,-2 5 0 0,2 2 0 0,0 0 0 0,0 5 0 31,2 2 0-31,0-1 0 0,0-1 128 0,-1 0-128 16,1 3 0-16,3 4 0 0,1 2 0 0,2 1 128 0,1 0-128 15,1 0 176-15,3-5-176 0,1-4 192 0,1 3-192 0,2-3-144 16,-2 2 144-16,1 1-208 0,-3-4 208 0,1 0 0 15,-3 0 0-15,-2 1 0 0,-6-3 0 0,1-3 128 16,-2-1-128-16,-1-3 160 0,-2 2-160 0,-2-1 0 16,-4 1-160-16,0 4 160 0,-1 1 0 0,1 3 0 0,-1-1 0 0,1 2 0 15,1-2 0-15,1 2 0 0,0-3 0 16,2 1 0-16,3 4 0 0,0-3 0 16,-2-1 0-16,2 4 0 0,0-1 0 0,1-2 0 15,-1-1 176-15,0-1-48 0,0-4-128 0,2 1 0 0,-1-3 0 0,1-1 0 16,-2 1 0-16,0 0 0 15,0 2-176-15,2 3 176 0,2 1 0 0,-4-1 0 16,0-3 208-16,0 0-64 0,2-2 16 0,0 0 0 16,-2 2 0-16,0 3 0 0,0 1-160 0,0 4 192 0,-2 2-192 0,1 0 192 0,-1-2-192 0,1-3 160 15,-1-3-160 1,0-1 160-16,-1 2-160 0,0 1 0 0,0-1 0 0,-1 5 0 16,-1 6 0-16,2 1 128 0,0 0-128 0,0-4 128 0,-2-1-128 0,0 2 0 15,-2 0 0-15,0 1 128 16,1 4-128-16,-1 1 0 0,2 2 0 0,-2-3 0 15,1-4 0-15,-1-3 0 0,-1 0 128 0,1-2-128 0,1 1 0 16,-1-1 0-16,0-3 0 0,1 2 0 16,-1 1 0-16,0-1 0 0,3-4 0 0,-1-2 0 0,1 1 0 0,1 0 0 15,0 1 0-15,1 0 0 0,1-3 0 0,-1 5 0 0,0 1 0 16,1 1 0-16,-2-4 0 0,1 2 0 16,-1-5 0-16,-1 2 0 0,1-4 0 0,2 5 0 0,-4 4 0 15,0-1 0-15,-2 1 144 0,0 5-144 0,-1-1 160 0,1 1-160 31,-3 0 224-31,0-2-48 0,-1 1-16 0,-1 1 0 0,0-2-160 0,1 2 0 16,1 1 144-16,0 2-144 0,0 2 0 0,0-6 144 16,1-4-144-16,3 1 0 0,1 2 128 15,2 0-128-15,-1 2 0 0,4 5 0 0,4-1 0 0,-1 3 0 16,1-1 128-16,1-4-128 0,0-6 0 0,0-3 128 16,0-5-128-16,0-4 0 0,1-4 0 0,-3-3 0 15,-3-2 0-15,-3-4 0 0,-2-5 0 0,-3-5 0 0,-4-3 0 0,-3-4 0 31,-10-2-288-31,-5 1-160 0,-6 3-48 0,-9 3-13184 16,-12 2-2640-16</inkml:trace>
  </inkml:traceGroup>
</inkml:ink>
</file>

<file path=ppt/ink/ink19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7:56.32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1E3C237-57A7-44C9-96C8-61B3EAA13542}" emma:medium="tactile" emma:mode="ink">
          <msink:context xmlns:msink="http://schemas.microsoft.com/ink/2010/main" type="writingRegion" rotatedBoundingBox="18741,9399 20890,8031 21753,9386 19604,10754">
            <msink:destinationLink direction="with" ref="{A94E5AFD-646B-4310-B4A4-6BF22F4BB98B}"/>
          </msink:context>
        </emma:interpretation>
      </emma:emma>
    </inkml:annotationXML>
    <inkml:traceGroup>
      <inkml:annotationXML>
        <emma:emma xmlns:emma="http://www.w3.org/2003/04/emma" version="1.0">
          <emma:interpretation id="{C92C89A7-2CEB-48F5-AD06-DAA65D00221C}" emma:medium="tactile" emma:mode="ink">
            <msink:context xmlns:msink="http://schemas.microsoft.com/ink/2010/main" type="paragraph" rotatedBoundingBox="19092,9176 20890,8031 21380,8799 19582,9944" alignmentLevel="1"/>
          </emma:interpretation>
        </emma:emma>
      </inkml:annotationXML>
      <inkml:traceGroup>
        <inkml:annotationXML>
          <emma:emma xmlns:emma="http://www.w3.org/2003/04/emma" version="1.0">
            <emma:interpretation id="{E987A7A0-AD60-4FCD-93D1-73A0FAFAFD66}" emma:medium="tactile" emma:mode="ink">
              <msink:context xmlns:msink="http://schemas.microsoft.com/ink/2010/main" type="inkBullet" rotatedBoundingBox="19249,9422 19891,9014 20126,9382 19484,9791"/>
            </emma:interpretation>
            <emma:one-of disjunction-type="recognition" id="oneOf0">
              <emma:interpretation id="interp0" emma:lang="" emma:confidence="0">
                <emma:literal>↳</emma:literal>
              </emma:interpretation>
            </emma:one-of>
          </emma:emma>
        </inkml:annotationXML>
        <inkml:trace contextRef="#ctx0" brushRef="#br0">245 155 19407 0,'0'0'848'0,"0"0"192"16,0 0-832-16,0 0-208 0,0 0 0 0,0 0 0 0,0 0 1248 0,0 0 208 16,0 0 32-16,0 0 16 0,0 0-688 0,0 0-144 15,0 0-32-15,0 0 0 0,2-12-400 0,-2 12-96 16,0 0-16-16,0 0 0 0,0 0-128 0,0 0 160 0,0-12-160 0,0 12 160 16,0 0 32-16,0 0 16 0,0 0 0 0,0 0 0 15,0 0-32-15,12-3-16 0,-12 3 0 0,15-3 0 16,2 1-16-16,0 2 0 0,1 0 0 0,1 0 0 15,-2 0 32-15,3 0 0 0,2 0 0 0,1 0 0 16,-1 0 80-16,-2 0 0 0,0 0 16 0,-1 0 0 16,-1 0 64-16,-1 0 16 0,-3 0 0 0,-14 0 0 15,13 3-64-15,-13-3-16 0,0 0 0 0,10 10 0 16,-10-10-144-16,0 0-128 0,0 0 192 0,0 16-192 16,-3-3 0-16,-4 1 0 0,-3-3 0 0,-3 3 0 15,-2-1 0-15,-2-1 0 0,-4 0 0 0,1-2 0 0,-2-2 0 16,-1 1 0-16,-1-3 0 0,1-1 0 15,-1-1 128-15,2-1-128 0,0-1 192 0,-1 0-192 16,-4-2 128-16,2 1-128 0,3 1 0 0,-2-2 0 16,-1 0 0-16,2 0 0 0,2 2 0 0,3-2 0 15,1-2 0-15,4-1 0 0,13 3-128 0,0 0 128 0,0 0 0 0,-7-12 0 16,3 0 192-16,4 0-192 0,5-3 320 0,4 0-32 16,1-2-16-16,5 0 0 0,4-3-144 0,3 2-128 15,1-3 144-15,2 1-144 0,4 2 128 0,3 3-128 16,0 3 0-16,2 0 144 0,1 0-144 0,0 2 0 15,2 0 0-15,0 5 128 0,0-2-128 0,-3 2 0 16,-4 2 0-16,0 1 0 0,-1 2 0 0,-2 2 0 16,2 3 0-16,-6 0 0 0,-3 2 0 0,-1 1 0 0,-4 1 0 0,0-1 0 15,-15-8-192-15,15 13 192 0,-1 3-192 16,-4-1 192-16,-3 0-176 0,-4 0 176 0,-3-15-128 16,0 17 128-16,-2-2 0 0,1-2 0 15,1-13 0-15,-9 17-128 0,-1 2 128 0,-3-4 0 16,-4-2 0-16,-3 1-128 0,-4-1 128 0,-3-1 0 0,-3-4 0 0,-2 3 0 15,-2-3 0-15,1-1 0 0,-3-2 0 0,-3 0 128 16,1 1-128-16,1-2 0 0,1-4 0 0,-1-2 0 16,-1-1 0-16,4-1 128 0,4 1-128 0,0 0 0 15,-2-1 0-15,5-1 0 0,3 0 0 0,2 0 0 16,2-2 0-16,1 2 0 0,1-3 0 0,3 1-128 16,1 1 128-16,4-1 0 0,2 0 0 0,8 7 0 15,-5-10 144-15,5 10-144 0,0-12 192 0,3 0-192 16,-3 12 160-16,12-13-160 0,1 3 128 0,4 0-128 15,2-2 0-15,3 2 0 0,3 2-192 0,2 1 192 16,0 0-160-16,1 2 160 0,4 0 0 0,0 0-144 16,0 2 144-16,0 1 0 0,-2 0 0 0,1 0 0 15,-4 2 0-15,0 0 0 0,-2 0 160 0,0 2-160 0,-1 2 192 0,-2-1-64 16,-2-1-128-16,-2-1 192 0,-3 1-32 0,-15-2-16 16,15 2 0-16,-15-2 0 0,0 0 0 0,0 0 0 15,0 0 0-15,0 0 0 0,0 0-144 0,0 0 0 16,0 0 144-16,0 0-144 0,-6 15 0 0,-4-3 0 15,-4-4 0-15,-3 0 0 0,-1 1-160 0,-4-1 160 16,-2-1-192-16,-1 0 192 0,-2-1 0 0,0-1-128 16,0-1 128-16,1-1 0 0,-3 1 0 0,2-1 0 15,0 0 0-15,2-1 0 0,3-5 0 0,3 3 0 0,3 0 0 0,0-2 0 16,1-3 160-16,2 1-160 16,3 3 160-16,10 1-160 0,0 0 128 0,0 0-128 15,0 0 0-15,0 0 144 0,0 0-144 0,1-10 0 16,-1 10 144-16,9-12-144 0,1 4 0 0,5 1 0 0,2 0 0 0,3 2 0 15,4 2 0-15,-1 1 0 0,1 2 0 16,-1 0-128-16,-1 2 128 0,-2 1 0 0,1 0 0 0,-3 2 0 16,1 2 0-16,-1 0 0 0,-1 0 128 0,-2-1-128 15,-1 1 0-15,-1 0 0 0,-13-7 0 0,13 7 0 16,-13-7 0-16,0 0 0 0,0 0 0 0,0 0 0 16,0 0 0-16,0 0 0 0,0 0 0 0,0 0 0 15,0 0 192-15,0 0-48 0,0 0 0 0,0 0 0 16,-8-11 112-16,-4 1 0 0,1 0 16 0,-3 0 0 15,-3-2-272-15,0 1 0 0,1-1 0 0,-3 2-144 16,1-2 0-16,-1 2 0 0,2-2 0 0,0 4 0 16,-1 1-176-16,1 2-48 0,0 2 0 0,2 1 0 15,0 2-1904-15,0 3-384 16,1 2-80-16</inkml:trace>
      </inkml:traceGroup>
      <inkml:traceGroup>
        <inkml:annotationXML>
          <emma:emma xmlns:emma="http://www.w3.org/2003/04/emma" version="1.0">
            <emma:interpretation id="{C7AEEDA8-3786-4CFC-8C01-78C37124BA6A}" emma:medium="tactile" emma:mode="ink">
              <msink:context xmlns:msink="http://schemas.microsoft.com/ink/2010/main" type="line" rotatedBoundingBox="20379,8357 20890,8031 21380,8799 20868,9125"/>
            </emma:interpretation>
          </emma:emma>
        </inkml:annotationXML>
        <inkml:traceGroup>
          <inkml:annotationXML>
            <emma:emma xmlns:emma="http://www.w3.org/2003/04/emma" version="1.0">
              <emma:interpretation id="{9CCCDE13-581E-4308-B208-AF5E8E40759C}" emma:medium="tactile" emma:mode="ink">
                <msink:context xmlns:msink="http://schemas.microsoft.com/ink/2010/main" type="inkWord" rotatedBoundingBox="20379,8357 20890,8031 21380,8799 20868,9125"/>
              </emma:interpretation>
              <emma:one-of disjunction-type="recognition" id="oneOf1">
                <emma:interpretation id="interp1" emma:lang="" emma:confidence="1">
                  <emma:literal>a</emma:literal>
                </emma:interpretation>
                <emma:interpretation id="interp2" emma:lang="" emma:confidence="0">
                  <emma:literal>7</emma:literal>
                </emma:interpretation>
                <emma:interpretation id="interp3" emma:lang="" emma:confidence="0">
                  <emma:literal>F</emma:literal>
                </emma:interpretation>
                <emma:interpretation id="interp4" emma:lang="" emma:confidence="0">
                  <emma:literal>x</emma:literal>
                </emma:interpretation>
                <emma:interpretation id="interp5" emma:lang="" emma:confidence="0">
                  <emma:literal>¥</emma:literal>
                </emma:interpretation>
              </emma:one-of>
            </emma:emma>
          </inkml:annotationXML>
          <inkml:trace contextRef="#ctx0" brushRef="#br0" timeOffset="3109.9461">1411-441 18879 0,'0'0'832'0,"0"0"192"0,-11 9-832 0,11-9-192 15,-10 7 0-15,10-7 0 0,0 0 1584 0,0 0 272 0,0 0 48 0,0 0 16 16,0 0-528-16,0 0-112 0,0 0 0 0,0 0-16 16,0 0-416-16,0 0-80 0,0 0 0 0,15-6-16 15,2-4-416-15,3-1-80 0,3-1 0 0,6 0-16 16,3 0-112-16,3 2-128 0,6-2 176 0,-1 4-176 15,0-2 0-15,1 1 0 0,-1 1 0 0,-1 0 0 16,0-1 144-16,-2 1-144 0,-4 1 0 0,-4 2 144 31,-4 0-1536-31,-3 3-304 0,-4 2-64 0</inkml:trace>
          <inkml:trace contextRef="#ctx0" brushRef="#br0" timeOffset="2803.4471">1201-897 7359 0,'0'0'656'0,"0"0"-528"0,-13 2-128 0,13-2 0 15,0 0 4512-15,0 0 864 0,0 0 192 0,0 0 16 16,0 0-3664-16,-10-2-720 0,10 2-160 0,0 0-16 16,0 0-384-16,0 0-80 0,0 0-16 0,0 0 0 15,0 0-224-15,0 0-64 0,0 0 0 0,0 0 0 16,0 0-256-16,0 0 0 0,13-8 0 0,2 3 0 15,0 2 0-15,0-1 0 0,2-3 0 0,0 2 0 16,0 0 0-16,1 2 128 0,1 1-128 0,-1 1 0 16,1 1 288-16,0 1-48 0,-1 3-16 0,1-1 0 15,-3 0 80-15,3 2 16 0,-2-1 0 0,1 1 0 16,1 2-128-16,-1-1-32 0,1 3 0 0,1 1 0 0,0-2-16 0,-1 1 0 16,-3-3 0-16,0 3 0 0,-1 3-144 0,-2-1 0 15,-1-1 144-15,0 1-144 16,0-1 176-16,-2 0-48 0,-10-10 0 0,10 15 0 0,-4 2 0 15,1 0-128-15,-2-1 192 0,-1 5-64 0,-3 0-128 0,1 1 128 16,1 0-128-16,-3 3 128 0,-3 4-128 0,0 0 0 16,1-4 0-16,-1 5 0 0,-3 4 0 0,1-1 0 15,0-1 0-15,2 0 0 0,0 0 0 0,1-3 0 16,0-2 0-16,1-2 0 0,-1-3-304 0,0 0 16 16,-1-5 0-16,1 0 0 15,-1-2-1472-15,-2-2-288 0,-2-4-64 0,7-9-12384 0</inkml:trace>
        </inkml:traceGroup>
      </inkml:traceGroup>
    </inkml:traceGroup>
    <inkml:traceGroup>
      <inkml:annotationXML>
        <emma:emma xmlns:emma="http://www.w3.org/2003/04/emma" version="1.0">
          <emma:interpretation id="{2653FAB1-C38A-42E7-BAF5-8BD64ADDA0EA}" emma:medium="tactile" emma:mode="ink">
            <msink:context xmlns:msink="http://schemas.microsoft.com/ink/2010/main" type="paragraph" rotatedBoundingBox="19091,9899 20516,9946 20495,10564 19070,10517" alignmentLevel="1"/>
          </emma:interpretation>
        </emma:emma>
      </inkml:annotationXML>
      <inkml:traceGroup>
        <inkml:annotationXML>
          <emma:emma xmlns:emma="http://www.w3.org/2003/04/emma" version="1.0">
            <emma:interpretation id="{3FF7F40B-849D-4956-ADDE-3B3569C4FF50}" emma:medium="tactile" emma:mode="ink">
              <msink:context xmlns:msink="http://schemas.microsoft.com/ink/2010/main" type="line" rotatedBoundingBox="19091,9899 20516,9946 20495,10564 19070,10517"/>
            </emma:interpretation>
          </emma:emma>
        </inkml:annotationXML>
        <inkml:traceGroup>
          <inkml:annotationXML>
            <emma:emma xmlns:emma="http://www.w3.org/2003/04/emma" version="1.0">
              <emma:interpretation id="{91A892CE-AD14-4D4B-9060-82658C697A9B}" emma:medium="tactile" emma:mode="ink">
                <msink:context xmlns:msink="http://schemas.microsoft.com/ink/2010/main" type="inkWord" rotatedBoundingBox="19091,9899 20516,9946 20495,10564 19070,10517"/>
              </emma:interpretation>
              <emma:one-of disjunction-type="recognition" id="oneOf2">
                <emma:interpretation id="interp6" emma:lang="" emma:confidence="0">
                  <emma:literal>no</emma:literal>
                </emma:interpretation>
                <emma:interpretation id="interp7" emma:lang="" emma:confidence="0">
                  <emma:literal>40</emma:literal>
                </emma:interpretation>
                <emma:interpretation id="interp8" emma:lang="" emma:confidence="0">
                  <emma:literal>yo</emma:literal>
                </emma:interpretation>
                <emma:interpretation id="interp9" emma:lang="" emma:confidence="0">
                  <emma:literal>Yo</emma:literal>
                </emma:interpretation>
                <emma:interpretation id="interp10" emma:lang="" emma:confidence="0">
                  <emma:literal>to</emma:literal>
                </emma:interpretation>
              </emma:one-of>
            </emma:emma>
          </inkml:annotationXML>
          <inkml:trace contextRef="#ctx0" brushRef="#br0" timeOffset="4158.3978">-173 685 6447 0,'0'0'576'0,"0"0"-576"0,0 0 0 0,0 0 0 16,0 0 3648-16,0 0 608 16,0 0 128-16,0 0 32 0,0 0-1808 0,0 0-368 0,0 0-64 0,0 0 0 15,0 0-752-15,0 0-144 0,0 0-16 0,0 0-16 16,0 0-528-16,0 0-96 0,0 0-32 0,0 0 0 15,0 0-208-15,11 13-32 0,1 1-16 0,0-1 0 16,-2 1-80-16,2 3-32 0,0 3 0 0,1 3 0 16,0 1-224-16,1 5 0 0,-2 1 128 0,1 2-128 15,-1-2 0-15,1-1 144 0,-1-2-144 0,2-2 128 16,1-2-128-16,0-1 0 0,-2-3-160 0,2-2 160 16,1-4 0-16,-1-5 0 0,0-2 0 0,0-3 160 15,0-3-160-15,2-3-192 0,0-4 32 0,0-3 16 16,-2-2 144-16,2-5-128 0,-1-3 128 0,1-4-128 15,-2 2-160-15,1 1-32 0,-3-3 0 0,-1 0 0 16,-5-2-144-16,-4 0-48 0,0 3 0 0,1 1 0 0,1 2 320 0,-4 1 192 16,-2 4-208-16,-1 2 80 0,2 1 128 0,0 12 0 15,0 0 0-15,0 0 128 0,0 0 0 0,0 0 0 0,0 0 0 0,0 0 0 16,0 0 64-16,0 0 0 16,0 0 16-16,3 15 0 0,1 0-48 0,-1 0-16 15,0-1 0-15,3 4 0 0,0 2-144 0,1 2 192 16,1 0-192-16,-1 0 192 0,0-2 32 0,1 0 16 15,1 1 0-15,1 0 0 0,-2 0 192 0,2-1 32 16,0 2 16-16,0 0 0 0,-1-4-80 0,-1 1-16 16,1 1 0-16,-1 0 0 0,1-1-240 0,-1-3-144 15,0 3 160-15,1-2-160 0,-1-2 0 0,1 0 0 0,-3-3 0 16,3 0 0-16,-3-4-608 0,-6-8-16 16,9 8 0-16,-9-8 0 0,10 5-2800 15,-10-5-560-15</inkml:trace>
          <inkml:trace contextRef="#ctx0" brushRef="#br0" timeOffset="4544.6782">614 857 27119 0,'0'0'1200'0,"0"0"256"0,-7 11-1168 15,2 1-288-15,2 0 0 0,3-12 0 0,-4 13 1424 0,4-13 240 16,-3 16 32-16,3-16 16 0,-3 15-768 0,1-2-160 16,2-13-16-16,2 15-16 0,1-1-528 0,2-1-96 15,2 1-128-15,3-1 176 0,0-1-176 0,4 0 0 16,-1-1-192-16,4 1 192 0,1 0-400 0,1-2 32 16,-1 0 16-16,3 0 0 15,0-3-160-15,3-2-16 0,-1-2-16 0,3 1 0 0,1-4 144 0,1 0 16 16,1-5 16-16,-1 0 0 0,3-2 368 0,-3-1 0 15,-2-4 0-15,-1 0 128 0,-2 0 256 0,1 0 64 16,-1-3 0-16,-1 0 0 0,-3 0 48 0,-1 0 16 16,-1-2 0-16,-3 0 0 0,-3-1-128 0,-2-1 0 0,-4 1-16 15,-3-1 0-15,-4-1-96 0,-3 1-16 0,-4 1 0 16,-4 1 0-16,-4 0-416 0,-8 4-96 0,-7 4 0 16,-10 6-16-1,-10 3-2096-15,-11 5-432 0,-36 7-80 0,5-2 0 0</inkml:trace>
        </inkml:traceGroup>
      </inkml:traceGroup>
    </inkml:traceGroup>
  </inkml:traceGroup>
</inkml:ink>
</file>

<file path=ppt/ink/ink19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8:05.53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CB7A4E4-A2AC-4FE9-99BD-77E25EEB1D8A}" emma:medium="tactile" emma:mode="ink">
          <msink:context xmlns:msink="http://schemas.microsoft.com/ink/2010/main" type="writingRegion" rotatedBoundingBox="23702,9350 28046,8023 28502,9516 24158,10843">
            <msink:destinationLink direction="with" ref="{A94E5AFD-646B-4310-B4A4-6BF22F4BB98B}"/>
          </msink:context>
        </emma:interpretation>
      </emma:emma>
    </inkml:annotationXML>
    <inkml:traceGroup>
      <inkml:annotationXML>
        <emma:emma xmlns:emma="http://www.w3.org/2003/04/emma" version="1.0">
          <emma:interpretation id="{56AF8706-473E-46F0-A3D0-989886C10F8F}" emma:medium="tactile" emma:mode="ink">
            <msink:context xmlns:msink="http://schemas.microsoft.com/ink/2010/main" type="paragraph" rotatedBoundingBox="24891,8987 28046,8023 28323,8928 25167,9891" alignmentLevel="1"/>
          </emma:interpretation>
        </emma:emma>
      </inkml:annotationXML>
      <inkml:traceGroup>
        <inkml:annotationXML>
          <emma:emma xmlns:emma="http://www.w3.org/2003/04/emma" version="1.0">
            <emma:interpretation id="{912DCEAF-043F-44E9-9CAC-C39367AA5B88}" emma:medium="tactile" emma:mode="ink">
              <msink:context xmlns:msink="http://schemas.microsoft.com/ink/2010/main" type="inkBullet" rotatedBoundingBox="25008,9369 25463,9229 25568,9575 25113,9714"/>
            </emma:interpretation>
            <emma:one-of disjunction-type="recognition" id="oneOf0">
              <emma:interpretation id="interp0" emma:lang="" emma:confidence="0">
                <emma:literal>→</emma:literal>
              </emma:interpretation>
            </emma:one-of>
          </emma:emma>
        </inkml:annotationXML>
        <inkml:trace contextRef="#ctx0" brushRef="#br0">343 3 23439 0,'0'0'1024'0,"-12"0"240"0,1-1-1008 0,11 1-256 0,-12-2 0 0,12 2 0 0,0 0 1200 0,-12-2 192 15,12 2 32-15,0 0 16 0,0 0-672 0,0 0-128 16,0 0-16-16,0 0-16 0,0 0-480 0,0 0-128 16,0 0 0-16,14 4 0 0,-1 1 0 15,2 0 0-15,2 1-176 0,0 1 176 0,-2 0 0 0,2 1 0 16,0 1 0-16,-1-3 0 0,1 1 128 0,-2 0 112 16,1 1 16-16,-3-1 16 0,-13-7 304 0,13 7 48 15,-13-7 16-15,12 6 0 0,-12-6 0 0,0 0 16 16,0 0 0-16,0 0 0 0,0 0-240 0,0 0-48 0,0 0-16 0,0 0 0 15,0 0-144-15,-6 11-16 16,-6-6-16-16,-3 0 0 0,-2-2-176 0,2-3 0 16,-2-2 0-16,0-1 0 0,0 0-192 0,0-2 16 15,-1-1 16-15,1 3 0 0,-1-2 160 0,1 0 0 16,0 0-144-16,2 0 144 0,1-2 0 0,1 0-176 0,-1 2 176 0,4 0-128 16,10 5 128-16,-8-8 0 0,8 8 0 15,0 0 128-15,-7-8 0 0,7 8 0 16,0 0 0-16,0 0 0 0,0 0 64 0,0 0 32 15,3-11 0-15,-3 11 0 0,0 0 32 0,12-5 0 0,-12 5 0 0,15-3 0 16,1 1-112-16,0 4-16 0,3 0 0 0,-2 3 0 16,-4 0-128-16,1 2 0 0,-1-2 0 0,1 3 0 15,-3-1 0-15,-1 3 0 0,-1 2 0 0,-2-1 0 0,-7-11 0 16,6 16 0-16,-2-3 0 0,-4-13 0 16,0 0 0-16,0 13 0 0,0-13-128 0,-4 14 128 15,4-14 0-15,0 0-144 0,-8 8 144 0,8-8 0 16,-12 7-128-16,0-4 128 0,1-1 0 0,-1-2 0 15,12 0 0-15,-14-2 0 0,1-1 0 0,1 0 0 16,12 3 0-16,-13-7 0 0,1 0 0 0,0 2 0 16,0 0 0-16,12 5 128 0,-8-8-128 0,-1 1 0 15,-2 2 0-15,11 5 0 0,-10-7-144 0,10 7 144 0,-9-8-144 0,9 8 144 16,-7-9-128-16,7 9 128 16,0 0 0-16,0 0 0 0,0 0 0 0,0 0 0 15,9-8-192-15,-9 8 64 0,0 0 0 0,17-3 0 16,-1 1 0-16,3 0 0 0,-2 2 0 0,0 2 0 0,-1 0 128 0,0 1 0 15,-1-1 128-15,-2 1-128 0,-1 2 192 0,-12-5-48 16,13 8 0-16,-2 3 0 0,-11-11-16 0,6 15-128 0,-1-2 192 0,-3-1-64 16,-2-12 16-16,-2 17 0 15,-1 0 0-15,-2-1 0 0,-4 0-16 0,-1 0 0 0,0-2 0 0,-1-2 0 0,-3-1-128 0,-1-1 160 16,0-3-160-16,0 0 160 0,-1-2-160 0,1 0 0 16,0-2 0-16,2-3 128 0,-1-1-128 0,-1-3 0 15,0-1 0-15,2 0 0 0,-1-7 128 0,1 1-128 16,-1-3 128-16,1-3-128 0,1-3 0 0,-2-2 0 15,1-1 0 1,0 1-176-16,-1 0 176 0,2 2-192 0,2 0 192 0,0 1-192 16,-2 4 192-16,2 2 0 0,0 1 0 0,2 3 0 15,8 9 0-15,0 0 0 16,-7-8 128-16,7 8-128 0,0 0 0 0,0 0 144 0,0 0-144 16,0 0 0-16,0 0 0 0,0 0 0 0,0 0 0 0,13 3 0 15,-13-3 0-15,21 5-256 0,2-1 80 0,-1-1 16 16,-3-1-96-16,-1-1-32 0,1 1 0 0,-1-2 0 15,-1-3-800-15,-2 1-144 0,-15 2-48 0,14-2-14768 16</inkml:trace>
      </inkml:traceGroup>
      <inkml:traceGroup>
        <inkml:annotationXML>
          <emma:emma xmlns:emma="http://www.w3.org/2003/04/emma" version="1.0">
            <emma:interpretation id="{EF076498-DEA4-450B-8B21-8DF1ABB3788B}" emma:medium="tactile" emma:mode="ink">
              <msink:context xmlns:msink="http://schemas.microsoft.com/ink/2010/main" type="line" rotatedBoundingBox="26406,8524 28046,8023 28323,8928 26682,9429"/>
            </emma:interpretation>
          </emma:emma>
        </inkml:annotationXML>
        <inkml:traceGroup>
          <inkml:annotationXML>
            <emma:emma xmlns:emma="http://www.w3.org/2003/04/emma" version="1.0">
              <emma:interpretation id="{AB88EC5B-EC86-4E5D-8AFB-152C20024656}" emma:medium="tactile" emma:mode="ink">
                <msink:context xmlns:msink="http://schemas.microsoft.com/ink/2010/main" type="inkWord" rotatedBoundingBox="26406,8524 28046,8023 28323,8928 26682,9429"/>
              </emma:interpretation>
              <emma:one-of disjunction-type="recognition" id="oneOf1">
                <emma:interpretation id="interp1" emma:lang="" emma:confidence="1">
                  <emma:literal/>
                </emma:interpretation>
              </emma:one-of>
            </emma:emma>
          </inkml:annotationXML>
          <inkml:trace contextRef="#ctx0" brushRef="#br0" timeOffset="4931.0896">1570-848 14735 0,'0'0'640'0,"0"0"160"0,0 0-640 0,0 0-160 0,-14-2 0 0,14 2 0 0,0 0 1968 0,0 0 352 16,0 0 80-16,0 0 16 15,-11-5-992-15,11 5-192 16,0 0-32-16,-12-3-16 0,3-2-256 0,9 5-48 16,0 0-16-16,0 0 0 0,0 0-240 0,0 0-48 0,0 0-16 0,0 0 0 15,0 0-416-15,0 0-144 16,0 0 0-16,0 0 144 0,0 0-144 0,0 0 0 16,0 0 0-16,0 0 128 0,10-7 32 0,4 2 0 15,1 2 0-15,0 1 0 0,-1 2 208 0,1 0 32 0,0 0 16 0,3 0 0 16,1 0 16-16,-1 2 0 0,-1 1 0 0,-2 0 0 15,1 2-80-15,-1 0-16 0,0 0 0 0,0 4 0 0,-2-1-64 0,-2 2-16 16,-11-10 0-16,11 14 0 0,-1-1-256 0,-10-13 160 16,9 17-160-16,-9-17 128 0,5 19-128 0,-2-3 0 0,-3 1 0 0,-1 0 0 15,-3 0 0-15,-1-2 0 16,-2 0-128-16,-1 0 128 0,-2 0-192 0,-2 1 48 0,-1 2 0 0,-1 1 0 16,-1-1 144-16,2 2-208 15,-2-1 80-15,-1-1 128 0,0 1-144 0,0-1 144 16,3 1 0-16,1-2 0 0,0-2 0 0,1-2 0 15,1-1 0-15,-1 0 0 0,0 0 0 0,2-2 0 16,2-2 0-16,1 1 0 0,-3-3 0 0,9-6 128 16,0 0-128-16,0 0 192 0,-5 10-48 0,5-10-16 0,0 0 0 0,0 0 0 15,0 0-128-15,0 0 0 16,2 10 0-16,-2-10 128 0,0 0-128 0,0 0 192 16,12 11-192-16,0-5 192 0,-12-6-48 0,16 4 0 0,1-4 0 0,3 0 0 15,4-2 80-15,1 0 16 16,2 1 0-16,2-3 0 0,-1 3-80 0,4-3-16 15,0 1 0-15,0 1 0 0,0 0-144 0,-2 1 0 0,-3 1 144 16,0 0-144-16,-1 1 0 0,-3-1 0 16,-1 0 0-16,-2 2 0 0,-1 2 0 0,-1-3-192 0,1 1 192 0,-3-2-192 31,0 0-304-31,-3 2-64 0,-13-2-16 0,15 3 0 0,-15-3-2560 16,0 0-528-16</inkml:trace>
          <inkml:trace contextRef="#ctx0" brushRef="#br0" timeOffset="54238.0199">1965-584 13535 0,'0'0'592'0,"0"0"128"0,0 0-576 0,0 0-144 0,0 0 0 0,0 0 0 15,0 0 272-15,0 0 32 0,0 0 0 0,0 0 0 0,0 0-304 0,0 0 160 16,0 0-160-16,15-2 128 0,2 1 0 0,-2 1 0 16,-1 0 0-16,1 0 0 0,0 0 816 0,0 0 144 15,0 1 48-15,2-1 0 0,2-1 288 0,1-3 64 16,0 1 16-16,0 1 0 0,2-1-416 0,0 1-96 0,0-1-16 0,0-1 0 16,-2-1-336-16,2 0-80 15,1 0-16-15,-1 0 0 0,0 0-416 0,-2 0-128 0,0 0 0 0,-1-2 0 31,-4 2-992-31,-1 0-256 0,-14 5-48 0,13-5-10880 0</inkml:trace>
          <inkml:trace contextRef="#ctx0" brushRef="#br0" timeOffset="55158.1917">2899-919 6447 0,'0'0'272'0,"0"0"80"0,-13-3-352 0,2-2 0 15,1 0 0-15,10 5 0 0,-11-4 3968 0,11 4 736 16,-12-5 144-16,12 5 16 0,-14 0-3456 0,3 0-688 16,0 0-144-16,11 0-16 0,-11 4-400 0,11-4-160 15,-12 5 128-15,12-5-128 0,-10 8 0 0,1-1 0 0,9-7 0 16,-10 10 0-16,4 2 0 0,-1 1 0 0,-2 1 0 0,6 2 0 16,3 3 0-16,0 3 240 0,-3 0-64 0,3 3-16 15,3 2 128-15,2 1 32 0,0-1 0 0,0 4 0 16,0 1 16-16,0 0 16 0,-1-5 0 0,4-2 0 15,0 2-16-15,4 0 0 0,2-2 0 0,1-2 0 16,0-2 0-16,2-3 0 0,0-3 0 0,1-1 0 16,2-4-208-16,-1-2-128 0,-1-3 160 0,-1-1-160 15,0-3 128-15,0-1-128 0,-2 0 0 0,2-1 0 16,0-3 0-16,1-1 0 0,-1 0 0 0,0-2 0 16,-2 1 0-16,-2-3 0 0,1 1 0 0,-1-2 0 15,-3-2 0-15,1-1 128 0,-3-1-128 0,-1 1 0 16,-1-2 0-16,-1-2 0 0,0 0 128 0,-1 0-128 15,-1-1 0-15,-1-1 128 0,-2-1-128 0,-2 1 0 0,1 1 128 16,-3-1-128-16,1-1 0 0,-1 2 144 0,-1-1-144 0,-1 1 0 16,-1-3 144-16,0 5-144 0,-1 2 192 0,-2 1-48 15,-2-2 0-15,2-1 0 0,-2 1 48 0,-1 2 16 16,-3 1 0-16,0 0 0 0,-1 2-208 0,-2 2 0 16,1-1 0-16,-4 3 0 0,-2-1-144 0,1 2 144 15,-1-2-208-15,1 4 80 0,-3 1-16 0,5 0 0 16,2-3 0-16,2 2 0 0,0 1 144 0,4 1 0 15,3-3 0-15,10 4 0 0,0 0 128 0,0 0 0 16,0 0 0-16,-12-2 0 0,12 2 16 0,0 0 16 16,0 0 0-16,0 0 0 0,0 0-32 0,0 0 0 0,0 0 0 0,0 0 0 15,0 0-128-15,0 0 0 16,0 0 0-16,-2 14 0 0,2-14 0 0,4 18 0 0,1-2 0 0,2-1 0 16,-1-2 0-16,3 2-176 0,-1 2 176 0,2 0-128 15,2 0 128-15,1 0 0 0,1-4 0 0,-1 2 0 16,1 2 0-16,1 0 0 0,-2-2 0 0,3-1 0 0,0 1 0 0,1-2 0 15,2-3 0-15,-1 0 0 16,2-3 0-16,4 1 0 0,1-1 0 0,4-2 128 16,1-3-336-16,4-2-64 0,1-2-16 0,0-1-9680 15,1-1-1936-15</inkml:trace>
        </inkml:traceGroup>
      </inkml:traceGroup>
    </inkml:traceGroup>
    <inkml:traceGroup>
      <inkml:annotationXML>
        <emma:emma xmlns:emma="http://www.w3.org/2003/04/emma" version="1.0">
          <emma:interpretation id="{3A49F922-4B6A-4DC3-ADEB-02557DBE9EBE}" emma:medium="tactile" emma:mode="ink">
            <msink:context xmlns:msink="http://schemas.microsoft.com/ink/2010/main" type="paragraph" rotatedBoundingBox="25512,10580 24072,10610 24056,9880 25497,9849" alignmentLevel="1"/>
          </emma:interpretation>
        </emma:emma>
      </inkml:annotationXML>
      <inkml:traceGroup>
        <inkml:annotationXML>
          <emma:emma xmlns:emma="http://www.w3.org/2003/04/emma" version="1.0">
            <emma:interpretation id="{56069E93-A22D-4E9D-82BF-60D26223C118}" emma:medium="tactile" emma:mode="ink">
              <msink:context xmlns:msink="http://schemas.microsoft.com/ink/2010/main" type="line" rotatedBoundingBox="25512,10580 24072,10610 24056,9880 25497,9849"/>
            </emma:interpretation>
          </emma:emma>
        </inkml:annotationXML>
        <inkml:traceGroup>
          <inkml:annotationXML>
            <emma:emma xmlns:emma="http://www.w3.org/2003/04/emma" version="1.0">
              <emma:interpretation id="{77063901-16F4-402B-A1F2-5E082EAE961A}" emma:medium="tactile" emma:mode="ink">
                <msink:context xmlns:msink="http://schemas.microsoft.com/ink/2010/main" type="inkWord" rotatedBoundingBox="25512,10580 24072,10610 24056,9880 25497,9849"/>
              </emma:interpretation>
            </emma:emma>
          </inkml:annotationXML>
          <inkml:trace contextRef="#ctx0" brushRef="#br0" timeOffset="7611.1219">-506 518 27407 0,'0'0'1216'0,"-14"0"256"0,2 0-1184 0,1 0-288 0,11 0 0 0,-12 0 0 16,12 0 1616-16,-12 0 272 16,12 0 48-16,-12 2 16 0,0-2-1120 0,2 0-208 15,-1 0-48-15,-1 1-16 0,0 3-272 0,12-4-48 0,-13 5-16 0,1 0 0 16,-2 2-224-16,3 1 0 0,-1 2 0 0,2 4 0 15,-2-1 0-15,0 4 0 0,0 8 0 0,1 4 0 16,-1 1 0-16,0 4-192 0,-1 6 192 0,-1 0-160 16,-1-1 160-16,1 0-128 0,-1-1 128 0,0 0-128 0,2-3 128 0,-1-3 0 0,2-4 0 15,2-1 0-15,2-1 0 16,3-3 0-16,0-1 0 0,2-3 0 16,1-3 0-16,2-1 0 15,3-1 0-15,-3-14 0 0,7 13 0 0,0-1 0 0,1-3 0 0,-8-9 128 16,14 5-128-16,-1-2 0 0,0-3-128 0,3 0 128 15,-1-2-208-15,0 1 32 0,0-3 16 0,2 3 0 0,3-4-64 0,-1-1-16 16,-3 1 0-16,3 0 0 0,-1 0-112 0,1 0-32 16,-4 2 0-16,2 0 0 0,-2-2 144 0,-2 1 32 0,-13 4 0 0,16-5 0 0,-3 2 208 15,-13 3 0-15,14-7 0 0,-14 7 0 16,11-7 0-16,-11 7 0 16,9-10 0-16,-9 10 0 0,6-12 0 0,-6 12 0 15,5-13 0-15,-5 13 0 0,4-15 0 0,-2 3-192 16,-2 12 192-16,-4-13-192 0,1-1 192 0,-1 2 0 15,1 2 0-15,3 10 0 0,-7-12 0 0,1 4 0 0,-1-2 0 0,0 5 0 0,-1 0 240 0,-2 3-64 32,-2 0-16-32,-2 2 0 0,-1 0 16 0,-2 0 0 0,1 0 0 0,-3 4 0 15,2-1-176-15,-3 1 0 0,-2 1 0 0,0 0 0 16,4 0 0-16,-1 0 0 0,1-2 0 0,1 2 0 16,-2 0 0-16,3 0 128 0,1 0-128 0,1 0 128 0,2 0-128 0,12-5 0 31,-11 4 0-31,11-4 0 15,0 0-368-15,0 0-96 0,0 0-32 0,0 0-14240 0</inkml:trace>
          <inkml:trace contextRef="#ctx0" brushRef="#br0" timeOffset="8249.5537">119 900 26143 0,'0'0'1152'0,"-10"8"256"0,10-8-1136 0,-10 7-272 16,10-7 0-16,0 0 0 0,-8 9 1296 0,8-9 208 16,0 0 32-16,0 0 16 0,0 0-720 0,0 0-160 15,-10 8-32-15,10-8 0 0,0 0-464 0,0 0-176 16,0 0 0-16,0 0 144 0,-14 3-144 0,14-3-176 0,0 0 48 0,0 0 0 16,0 0-64-16,-11 5-16 15,11-5 0-15,0 0 0 0,-9 9 208 0,9-9-192 16,-7 12 192-16,2-1-192 0,2 1 192 0,-2 2 0 15,-2 1 0-15,2-2 0 0,3 2 0 0,1-1 0 0,-3 1 0 0,3-2 0 16,-1-1 144-16,4 0-144 16,1 0 0-16,2 1 144 0,-5-13-144 0,7 12 192 15,-7-12-192-15,13 10 192 0,-1-2-192 0,3-1 128 0,0-2-128 0,1-1 128 16,-3-4-128-16,4 0 0 0,1-2 0 0,3 0 0 16,-1 1 0-16,0-4 0 0,0-2 0 0,2 0 0 0,2 0 0 0,-3-1 0 15,0-1 0-15,-1 1 0 16,0 0 0-16,-2-1 0 0,-2 3 0 0,-1-1 0 15,-2-5 192-15,1 2 0 0,-4 0 0 0,0 1 0 16,-10 9 96-16,12-10 32 0,-4-1 0 0,0 0 0 16,-1 0-64-16,-7 11 0 0,7-14 0 0,-2 2 0 15,-2-1 0-15,-1 0-16 0,-2-1 0 0,0 1 0 0,0 1 80 0,-2 0 0 16,1 0 16-16,-3 0 0 0,1 1-16 0,-2-1 0 16,-2 0 0-16,-1 4 0 0,-2-1-144 0,-4 3-48 0,-3 1 0 0,-3 1 0 31,-5 1-512-31,-7 3-96 0,-8 1-32 0,-4 3 0 0,-7 1-640 0,-4 0-144 0,-7 5-32 0,-4 4 0 31,-5 1-1440-31,2 3-304 0,0-1-48 0</inkml:trace>
        </inkml:traceGroup>
      </inkml:traceGroup>
    </inkml:traceGroup>
  </inkml:traceGroup>
</inkml:ink>
</file>

<file path=ppt/ink/ink19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7:16.77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A94E5AFD-646B-4310-B4A4-6BF22F4BB98B}" emma:medium="tactile" emma:mode="ink">
          <msink:context xmlns:msink="http://schemas.microsoft.com/ink/2010/main" type="inkDrawing" rotatedBoundingBox="7251,2303 30608,4156 29532,17711 6175,15858" semanticType="enclosure" shapeName="Other">
            <msink:sourceLink direction="with" ref="{5F508CF5-C0DD-4F29-A2D2-86DADB4634DC}"/>
            <msink:sourceLink direction="with" ref="{B1DB6294-293F-4A5D-B762-FA4D09318621}"/>
            <msink:sourceLink direction="with" ref="{E1E3C237-57A7-44C9-96C8-61B3EAA13542}"/>
            <msink:sourceLink direction="with" ref="{2CB7A4E4-A2AC-4FE9-99BD-77E25EEB1D8A}"/>
            <msink:sourceLink direction="with" ref="{16E8F788-7E07-49BA-B26F-AC6401CE75A3}"/>
            <msink:sourceLink direction="with" ref="{BFC6214C-E1AD-4078-8024-22704BED0E4C}"/>
            <msink:sourceLink direction="with" ref="{CB7934B7-666E-498F-A812-BD86BD4950F2}"/>
            <msink:sourceLink direction="with" ref="{9B3A31B4-9548-423C-8546-A7BD042E7D21}"/>
            <msink:sourceLink direction="with" ref="{E3D13EAE-1E7C-4BEB-9432-599AA04D3645}"/>
            <msink:sourceLink direction="with" ref="{199C1887-9E56-4F7D-833F-FC5D0DBB272F}"/>
            <msink:destinationLink direction="to" ref="{94571CD0-D6B6-423A-8A14-F5F91189B0B9}"/>
            <msink:destinationLink direction="from" ref="{94571CD0-D6B6-423A-8A14-F5F91189B0B9}"/>
            <msink:destinationLink direction="with" ref="{60A4B7A9-D939-4087-BFE7-7459F24798FC}"/>
          </msink:context>
        </emma:interpretation>
      </emma:emma>
    </inkml:annotationXML>
    <inkml:trace contextRef="#ctx0" brushRef="#br0">11 89 6847 0,'0'0'304'0,"0"0"64"0,0 0-368 0,0 0 0 0,0 0 0 0,5-10 0 0,-2-3 832 0,-3 13 112 16,0 0 16-16,0 0 0 0,0-14-448 0,-2 2-64 15,2 12-32-15,-3-11 0 0,3 11 96 0,0 0 32 16,0 0 0-16,-7-11 0 0,2 1 256 0,5 10 48 16,0 0 16-16,0 0 0 0,-5-11 128 0,5 11 32 15,0 0 0-15,0 0 0 0,0 0-208 0,0 0-48 16,0 0 0-16,0 0 0 0,0 0-64 0,0 0 0 15,0 0-16-15,0 0 0 0,0 0-128 0,0 0-32 0,-6 13 0 0,-1 4 0 16,3 0-80-16,3 3 0 16,1 0-16-16,0 4 0 0,1-1 32 0,3 2 16 0,-3 1 0 0,5-1 0 15,0 2-144-15,1 0-16 16,0 0-16-16,1 1 0 0,2 4-80 0,0-2-16 16,-1-1 0-16,-1 0 0 0,-1-6 32 0,1 2 0 0,-1 2 0 0,1 4 0 0,1 1-16 15,-1 1 0-15,1 1 0 0,-1 1 0 16,1 1 64-16,-1 1 16 0,-1 1 0 0,-1 3 0 15,1-3-48-15,0 3-16 0,-2 1 0 0,-2 0 0 16,-1 0-48-16,0 2 0 0,-2-2 0 0,0 0 0 16,0-2-192-16,0 2 176 0,-2 0-176 0,0 4 160 15,1-1-160-15,-1 4 0 16,-1 0 144-16,1 1-144 0,0-1 0 0,0 0 0 0,1-4 0 0,-1 2 0 16,0-1 0-16,2-2 0 0,0-2 0 0,0 1 0 15,0 1 0-15,0 0 128 0,-1 0-128 0,1 1 0 16,0 0 272-16,-2 1-16 0,0-1 0 0,-1 4 0 15,0 2 48-15,-2-1 0 0,-2 1 0 0,0 1 0 16,0 0-160-16,1 2-16 0,-3-4-128 0,3 2 192 16,-1 1-192-16,2 0 128 0,0 1-128 0,1 0 0 0,3-2 192 0,1 0-64 15,0-1-128-15,1-1 192 0,1 1-16 0,1-1-16 16,1 1 0-16,-1-1 0 0,0 1-160 0,1 1 192 16,-1 3-192-16,1 1 192 0,-1-2-32 0,0 1 0 15,-1 2 0-15,0-1 0 0,-1-4-16 0,1 2 0 16,0 0 0-16,-1 0 0 0,-1-2-144 0,2 0 160 15,1 0-160-15,3-1 160 0,-1 1-160 0,1-2 192 16,1-1-192-16,1 0 192 0,3 0 0 0,2-4 16 0,0-3 0 16,3 2 0-16,0 0-32 0,3-1-16 15,1-1 0-15,0 0 0 0,0 2-32 0,1 0-128 16,-3 0 192-16,1 3-64 0,-1 2-128 0,1 1 0 0,-2 1 144 0,-2-1-144 16,2-1 0-16,-2-2 144 0,-2-3-144 0,-1-1 0 15,0 1 128-15,-4 0-128 0,0 0 0 0,-1-1 0 16,0 1 0-16,0 2 0 0,-1 2 0 0,1 5 0 15,0-1 0-15,0 0 0 0,-1-2 0 0,1 3 0 0,-2-5 0 0,2-2 0 16,0-1 0-16,-1 1 0 16,1-3 128-16,1 3-128 0,1 1 0 0,-1 2 0 15,-1 3 0-15,1 0 0 0,1 0 0 0,-2 0 0 0,-1-3 144 0,3-2-144 16,-1-1 0-16,-1-4 144 16,-4 0-144-16,2 2 128 0,0-1-128 0,-1 3 128 0,-3 1-128 0,1-2 128 15,0 1-128-15,-2 2 128 16,0 3-128-16,0 1 0 0,0-1 0 0,-2-3 0 15,0-1 0-15,1-1 0 0,-1 1 128 0,0-2-128 16,1 1 0-16,1-1 0 0,-2 1 0 0,0-1 0 16,1 1 0-16,1 2 0 0,0 6 0 0,0-2 0 15,0 1 0-15,0-3 0 0,0 0 0 0,0-2 0 0,-2-3 0 0,2 0 0 16,0 1 0-16,-2 1 0 0,-1 0 0 0,1 2 0 16,0-2 0-16,1 3 0 0,-3 3 0 0,1-1 128 15,0 0-128-15,-1-2 128 0,1-1-128 0,0-3 0 16,-1-3 0-16,1-2 0 0,1-1 128 0,1 1 0 15,1-1 0-15,1 0 0 0,3-1-128 0,-3 1 192 0,3 2-192 0,1 2 192 0,1 0-64 16,1 1-128-16,0-1 192 16,0-2-64-16,1-3 0 0,0-2-128 0,1-2 192 15,-1 1-64-15,-1-1-128 0,0 2 0 16,-1 0 144-16,-1 2-144 0,-1-1 0 0,-1 1 144 16,1 0-144-16,-3-1 0 0,-1 1 128 0,0 1-128 0,-1 3 0 0,-3-1 0 0,-1 1 0 0,2-1 0 15,-2-5 0-15,1-1 0 0,-1-3 128 0,0 3-128 16,0-4 0-16,0-4 0 15,0 3 0-15,2-4 0 0,-1-1 0 0,4-2 0 16,2-4 128-16,0-1-128 0,-1-4 0 0,1 0 0 16,1 0 176-16,1-1-176 0,-4-14 160 0,5 13-160 0,-5-13 144 15,8 14-144-15,-1-3 128 0,-7-11-128 16,5 12 144-16,-5-12-144 0,0 0 160 0,7 14-160 16,-7-14 176-16,5 13-176 0,-5-13 192 0,5 15-192 15,-2 0 160-15,-3-15-160 0,5 15 128 0,-1 1-128 0,-3-5 0 0,-1-11 0 16,2 14 128-16,-2-14-128 15,5 15 0-15,0-2 0 0,0-1 0 0,-5-12 0 0,9 12 0 0,-3-2 0 16,-6-10 0-16,9 14 0 16,-9-14 0-16,5 11 0 0,-5-11 0 0,0 0 128 15,5 14-128-15,0 1 0 0,-5-15 0 0,5 15 128 16,-2-2-128-16,-1 1 0 0,1-1 0 0,-1 1 0 0,0-1 0 0,-2 2 0 0,-2 1 0 0,2 0 0 16,-2 1 0-16,1 2 0 15,-3-1 128-15,1 1-128 0,-2-1 0 0,3 1 0 16,2-1 0-16,-1 1 0 0,-5-2 0 0,3 1 0 15,0-1 128-15,-1 0-128 0,1-2 0 0,0 2 0 16,1 0 0-16,0-1 0 0,2 5 0 0,0-3 0 16,0 1 0-16,0 3 0 0,0 1 0 0,4 2 0 0,-1 2 0 15,-1 0 0-15,-2 0 0 0,0-2 0 16,-2-1 128-16,0-2-128 0,1-4 0 0,1-1 0 0,-2 0 0 16,2-2 0-16,0-2 0 0,0-1 0 15,0-12 0-15,2 15 128 0,-2-3-128 0,0-12 0 16,0 17 0-16,0-4 128 0,0-13-128 0,0 14 0 0,-2-1 0 0,2-13 128 15,-3 14-128-15,1-1 128 0,0-1-128 0,-1 2 128 16,3-14-128-16,-2 15 128 0,1-2-128 0,-1-1 128 16,0 0-128-16,-1-1 128 0,3-11-128 0,-4 14 128 0,1-1-128 15,0-1 0-15,3-12 0 0,-4 10 0 16,4-10 0-16,-3 12 0 0,-2 0 128 0,5-12-128 16,-5 12 0-16,2-2 0 0,3-10 0 0,-6 11 0 15,0 0 0-15,6-11 0 0,-7 11 0 0,7-11 0 16,-13 7-288-16,-3-4 16 0,1-3 0 0,-5 2 0 15,-5-2-2272 1,-5-5-448-16</inkml:trace>
    <inkml:trace contextRef="#ctx0" brushRef="#br0" timeOffset="5645.7999">731 11912 8287 0,'0'0'736'0,"0"0"-592"16,0 0-144-16,0 0 0 0,0 0 3312 0,-2 14 624 15,2-14 128-15,0 0 32 0,0 0-2160 0,0 0-416 16,0 0-96-16,0 15-16 0,0-15-448 0,0 0-80 16,0 0-32-16,0 0 0 0,0 0-400 0,0 0-64 15,0 0-32-15,-2 15 0 0,2-15-208 0,0 0-144 16,0 15 192-16,0-15-192 0,0 0 0 0,4 17 0 16,-1 0 0-16,1 0 0 0,2-2 0 0,3 2 0 0,-3-2 0 0,6 0 0 15,2 2 0-15,-1 0 0 0,4 1 0 0,5 1-144 16,3-3 144-16,2-1 0 0,3 2 0 0,2-2 0 15,4 1 0-15,4-3 0 0,7-1 0 0,4 0 0 16,1-2 0-16,3-2 0 0,1-1 0 0,-1-2 0 0,3 0 0 16,4 0 0-16,3-2 0 0,8 2 0 15,2 0 0-15,6 1 0 0,2-1 0 0,-4 0 128 16,-2-2-128-16,4 0 0 0,5-1 0 0,8 0 0 16,9-2 0-16,3 0 0 0,3-2 0 0,5-3 0 15,1-3 0-15,11-1 0 0,7-1 0 0,0-2 0 16,-5-1 0-16,5-2 0 0,5-2 128 0,5 0-128 15,1 0 128-15,-2 0-128 0,-8 1 160 0,9-1-160 0,7 0 224 0,-5 0-48 16,-7-3-16-16,8 3 0 0,7 2 96 0,-1 0 0 16,-3 0 16-16,3-1 0 0,1 3 48 0,3 0 0 15,6-3 0-15,-2 1 0 0,-4 2-48 0,6-1 0 16,8 1 0-16,-7-2 0 0,-7-2-112 0,6 0-32 16,4 0 0-16,-6 0 0 0,-7 2 48 0,5 2 0 15,6-1 0-15,-6 4 0 0,-7 4 112 0,7 2 32 16,4 3 0-16,-6 2 0 0,-6 3-16 0,2 1 0 15,1 0 0-15,1 0 0 0,3 0 16 0,-2 0 0 0,-2-2 0 0,3 1 0 16,3-1-48-16,-8-1 0 16,-6-4 0-16,6 0 0 0,12 1-80 0,-8-1-32 15,-10-2 0-15,3 3 0 0,5-1-160 0,0 2 0 16,-7 0 144-16,1 0-144 0,-3 2 128 0,3-1-128 16,-1-1 128-16,-3 0-128 0,-6 0 224 0,7 0-32 15,11 0 0-15,-9 0 0 0,-9-3 64 0,4-4 0 16,7-1 0-16,0 0 0 0,0-3-80 0,-8 0-16 0,-11-3 0 0,9 2 0 15,9-3-160-15,-8 0 0 0,-9 2 0 0,5 3 128 16,6 1-128-16,-1 1 0 0,-1 3 0 0,-1-2 0 16,-8 2 0-16,8 3 0 0,11 2 0 0,-9 2 0 15,-9 1 0-15,1 2 0 0,2-1 0 0,2-1 128 16,-1 0-128-16,-7 1 0 0,-7-4 0 0,0 0 128 0,4 2-128 0,1-4 0 16,-2-3 0-16,-7-4 0 15,-13-2 0-15,5-1 0 0,6-3 0 0,2 0 0 0,5-2 0 0,-13-2 0 0,-10 1 0 0,2-3 0 16,3 3 0-16,4 1 0 15,0 0 0-15,-4 1 0 0,-6 0 0 0,-6 3 0 16,-4-1 0-16,-1 4 0 16,2 2 0-16,1 1 0 0,-1 2 0 0,-5 2 0 0,-7 1 0 0,-6 0 128 15,-5-1-128-15,-4 0 128 0,0-1-128 0,4-1 0 0,-1 0 0 0,1-1 0 16,0-1 0-16,-3-2 0 16,3-1 0-16,-5-2 0 0,-4-3 0 0,-2 0 0 0,-2 0 0 0,0 0-176 15,3 0 176-15,1-2 0 16,2-2-144-16,0 3 144 0,1-1 0 0,-1 2 0 15,-3 0 0-15,-4 1 0 0,-5 1 0 0,-3-1 0 0,-2 2 0 0,-3 2 0 16,-4 0 0-16,0 2 0 0,2-1 0 0,4 3 128 16,1-3 32-16,3-1 0 15,6 0 0-15,4 2 0 0,6 1-32 0,1-3-128 0,4-4 192 0,-1-3-64 16,1-3-128-16,3 0 0 16,3-2 0-16,4 0 0 0,1 0 0 0,6 2 0 0,1 0 0 15,-3 0 0-15,-7 0-192 0,-5 1 192 0,-5 1-160 0,-2 3 160 16,-3-2-128-16,-4 2 128 15,-4-2 0-15,-7-2-144 0,-7 1-112 0,-9-4-32 0,-11-5 0 0,-2-3 0 32,-5-7-2848-32,-5-4-560 0</inkml:trace>
    <inkml:trace contextRef="#ctx0" brushRef="#br0" timeOffset="13303.1564">14777-273 21183 0,'-4'2'1888'0,"4"-2"-1504"0,0 0-384 0,0 0 0 16,0 0 2560-16,7 15 448 0,3 0 96 0,-1 2 16 16,-1 3-2480-16,5 4-512 0,-1 1-128 0,3 2 0 0,-1 2 288 0,1 4 0 15,-2 4 0-15,3 9 0 16,-3 4-144-16,0 4-16 0,-1 2-128 0,-2 4 192 16,0 4 0-16,1 5 0 0,-5 0 0 0,3 7 0 15,-1 6 112-15,-3 6 16 0,0 4 0 0,2 4 0 0,1 3-176 0,4-1-16 16,0-4-128-16,6 4 192 0,3 1-192 0,4 4 0 15,0-1 0-15,2 1 0 0,3-4 128 0,2 1-128 16,0 0 0-16,-2 6 144 0,-1 7-144 0,0-2 0 16,-2 0 0-16,-2 7 0 0,-2 2 144 0,-1 2-144 15,-3 6 160-15,-2-5-160 0,-4-2 320 0,1 2-48 16,-4 0 0-16,0 0 0 0,-4 1-64 0,1-4-16 16,0-4 0-16,0 0 0 0,-1-3-64 0,3 4-128 0,1 3 176 0,2-6-176 15,1-3 128-15,4-1-128 16,1 1 0-16,4 5 0 0,4 7 176 0,4-1-32 15,3-5 0-15,3 5 0 0,-1 5 128 0,2 2 32 0,-2-3 0 0,-1-1 0 16,-2-1-64-16,0 2-16 16,-3 1 0-16,-2-1 0 0,-2-7 32 0,-2 1 16 0,-2-2 0 0,-3 3 0 15,-3 7 16-15,-3-7 0 0,-4-4 0 0,-1-2 0 16,-3 1-48-16,-1 3-16 0,-1 6 0 0,-1-9 0 16,3-8-224-16,-1-6 176 0,2 1-176 0,2 0 160 0,-1 1-160 0,3-3 160 15,-1-7-160-15,2-6 160 0,2-6-160 0,0-5 0 16,-2 1 0-16,0-1 0 15,0 4 128-15,-1-2-128 0,-3-3 128 0,3 1-128 16,-1-4 0-16,-1-3 0 0,-2 1 0 0,0-4 0 16,-2 0 0-16,-3 6 0 0,-1 3 0 0,1-2 0 15,-2-5 0-15,2-4 192 0,0-4-192 0,0-6 192 16,0-6-32-16,2 0 0 0,-1-4 0 0,3-3 0 0,-1-3-16 0,0-2 0 16,1-2 0-16,-1 1 0 15,1-1-144-15,1-3 0 0,-2-2 144 0,2-1-144 16,0-2 0-16,2 0 128 0,0-2-128 0,1 0 0 0,-1 2 0 0,1-2 0 15,1 1 0-15,-1 1 128 0,-1-1-128 0,1 1 128 16,0-1-128-16,1 1 128 0,-1 1-128 0,2 4 0 16,1 0 0-16,-1 0 0 0,1-2 0 0,1 4 0 0,-2 3 0 0,0 3 0 15,0 2 0-15,1 1 0 16,-3-1 0-16,0 3 0 0,1 0 0 0,-2-1 0 16,-1-2 0-16,-1-1 0 0,0-1 0 0,-1-3 0 0,-1-2 0 0,-1-1 0 15,-1-4 0-15,1-3 0 16,0-7 0-16,-2-1 128 0,0-2-128 0,1-4 0 15,-1-13 0-15,0 0 128 0,0 0-128 0,0 0 144 16,0 0-144-16,0 0 160 0,0 0-160 0,0 0 0 0,0 0-192 0,0 0 192 31,-11-15-480-31,4 3 32 0,7 12 0 0,-13-13 0 0,-1-2-2576 0,-4-6-512 16</inkml:trace>
    <inkml:trace contextRef="#ctx0" brushRef="#br0" timeOffset="7542.8032">-40 4178 3679 0,'0'0'320'0,"0"0"-320"0,0 0 0 0,0 0 0 15,0 0 3328-15,0 0 608 0,0 0 112 0,0 0 32 16,0 0-2864-16,0 0-576 0,0 0-128 0,0 0 0 16,0 0-512-16,0 0 0 0,0 0 0 0,14 5 0 15,1-4 192-15,-2-1-64 0,1-1-128 0,1-1 192 16,2 0 0-16,-2 1-16 0,0-3 0 0,0 3 0 16,-1-1 208-16,-1 2 32 0,-1 2 16 0,0-1 0 0,-1 3 0 15,-11-4 0-15,14 5 0 0,-1 1 0 0,-13-6-112 0,15 12 0 16,-1-5-16-16,-2 1 0 0,-12-8-32 0,17 9 0 15,-2 1 0-15,0-2 0 0,0-1 48 0,3 0 16 16,1-4 0-16,1 4 0 0,0 0 0 0,6-2 0 16,1 0 0-16,1-2 0 0,1-1-112 0,-1 1-32 15,1-1 0-15,0 1 0 0,-1-1-192 0,1-1 0 16,-2-2 0-16,1 1 0 0,-1 0 0 0,3 0 0 16,2 0 0-16,2-2 0 0,1 0 128 0,2 1-128 15,4-3 0-15,3 1 0 0,3 0 256 0,5-1-64 16,3-1 0-16,3 2 0 0,-3-1 96 0,-1 1 16 15,-2 0 0-15,0-1 0 0,2 1-96 0,5 1-16 0,0 1 0 16,1 1 0-16,3-2-32 0,1 4-16 16,0 1 0-16,1 0 0 0,-1 1 48 0,-2 1 0 0,-4 0 0 0,4 0 0 15,5-2 96-15,4 1 32 0,5-1 0 0,1 0 0 16,2 1 0-16,2-1 0 0,0-1 0 0,-1-1 0 16,3-1-48-16,3 2 0 0,1 0 0 0,2 1 0 15,-1 1-48-15,-2 1-16 0,-2 1 0 0,0-1 0 16,0 0 48-16,3 2 0 0,6 3 0 0,1 0 0 15,2-1-80-15,-2 1-16 0,-1 0 0 0,3-3 0 16,5-4-160-16,5 0 128 0,1 1-128 0,3-1 128 0,-4 1-128 0,5-3 0 16,1-2 144-16,6 1-144 15,3-2 0-15,-4 2 0 0,-6 0 0 0,0 0 128 16,0 0-128-16,1 2 0 0,1-2 0 0,0 3 0 16,0 0 0-16,-2 1 128 0,0 1-128 0,5 1 128 15,5-2 0-15,0-1 0 0,-3 0 0 0,1-1 0 0,4 0-128 0,5 0 144 16,5 1-144-16,-2-5 160 15,-5-3-160-15,6 0 0 0,4 0 0 0,3-2 0 0,5-3 0 0,-5 2 0 0,1-2 0 16,1 1 0-16,4-1 0 0,-6-2 0 16,-4-1 0-16,1 1 0 0,4 2 0 0,1 0 0 15,-1-2 0-15,-4 4 0 0,-3-1 0 0,4 1 0 16,4-2 0-16,-7 3 0 0,-6 2 192 0,2 0-32 16,4-2-16-16,3 2 0 0,1 4-144 0,-5-3 128 15,-4 1-128-15,2 0 128 0,6-3-128 0,-1 3 0 0,-5 0 0 16,0-1 0-16,1 1 0 0,2-2 0 15,4 0 0-15,-5 3 0 0,-7-1 0 0,6 0 0 0,4-3 0 0,-1 3 0 0,-4 0 0 16,-5 1 0-16,-3 2 0 0,1 3 0 16,4-3 0-16,-3 4 0 0,-6 3 0 15,-4-1 0-15,-4 1 144 0,3 1-144 0,7 1 160 0,-1 1-160 16,-6 2 240-16,-1-1-48 0,-2-2-16 0,5 3 0 0,7-1-176 0,-2 3 0 16,-2-1 144-16,-3 1-144 15,-5-4 0-15,6 2 0 0,5 1 0 0,0-1 0 16,-6-2 0-16,0-2 0 0,-2-1 0 0,7-2 128 15,5-3-128-15,1 1 0 0,-6-1 0 0,2-2 0 16,1-2 0-16,6 2 0 0,4-1 0 0,-6-1 0 16,-8-1 128-16,2-1-128 0,6 1 160 0,2 1-160 0,1 0 128 0,-10-1-128 15,-10-2 0-15,4 2 0 0,4-1 0 0,2 1 0 16,-1 1 0-16,-6-1 0 0,-4-4 0 0,2 0 0 0,4 1 0 0,2 1 0 31,2 1 0-31,-6-1 0 0,-6-2-128 0,1-1 128 0,0-2 0 0,1 0 0 16,1 1 128-16,-3-1-128 0,-8 0 0 0,0 0 0 15,-6 2 0-15,-2-2 0 0,-1 0 0 0,0-1 0 16,0 0 0-16,-7 1 0 0,-5 1 0 0,-5 1 0 16,-5-1 0-16,2 1 0 0,-2-2 0 0,-3 1 0 15,-3-1 0-15,0 5-160 0,-1-1 160 0,-3-1 0 16,-7 0 0-16,-7 0 0 0,-2-1 0 0,-5 0 0 16,-2-1 0-16,-3 4 0 0,-4-2 0 0,-4 1 0 15,-1-1 0-15,-4 0 0 0,-3 0-144 0,-2 2-48 16,-3 2-16-16,-12 3 0 0,0 0-48 0,15-5 0 15,-15 5 0-15,11-2 0 0,-11 2 96 0,12-3 16 0,-12 3 0 0,0 0 0 16,12-3 0-16,-12 3 0 0,0 0 0 0,0 0 0 0,0 0-128 0,12 0-32 16,-12 0 0-16,0 0 0 15,0 0-1104-15,0 0-240 0,0 0-32 0</inkml:trace>
  </inkml:traceGroup>
</inkml:ink>
</file>

<file path=ppt/ink/ink19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8:32.38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16E8F788-7E07-49BA-B26F-AC6401CE75A3}" emma:medium="tactile" emma:mode="ink">
          <msink:context xmlns:msink="http://schemas.microsoft.com/ink/2010/main" type="writingRegion" rotatedBoundingBox="12853,8531 14711,8531 14711,9142 12853,9142">
            <msink:destinationLink direction="with" ref="{A94E5AFD-646B-4310-B4A4-6BF22F4BB98B}"/>
          </msink:context>
        </emma:interpretation>
      </emma:emma>
    </inkml:annotationXML>
    <inkml:traceGroup>
      <inkml:annotationXML>
        <emma:emma xmlns:emma="http://www.w3.org/2003/04/emma" version="1.0">
          <emma:interpretation id="{3C294CD1-1512-4D4C-9337-476249C7C75A}" emma:medium="tactile" emma:mode="ink">
            <msink:context xmlns:msink="http://schemas.microsoft.com/ink/2010/main" type="paragraph" rotatedBoundingBox="12853,8531 14711,8531 14711,9142 12853,9142" alignmentLevel="1"/>
          </emma:interpretation>
        </emma:emma>
      </inkml:annotationXML>
      <inkml:traceGroup>
        <inkml:annotationXML>
          <emma:emma xmlns:emma="http://www.w3.org/2003/04/emma" version="1.0">
            <emma:interpretation id="{E2F2E989-E8A2-4843-A331-4A4A18428EC5}" emma:medium="tactile" emma:mode="ink">
              <msink:context xmlns:msink="http://schemas.microsoft.com/ink/2010/main" type="line" rotatedBoundingBox="12853,8531 14711,8531 14711,9142 12853,9142"/>
            </emma:interpretation>
          </emma:emma>
        </inkml:annotationXML>
        <inkml:traceGroup>
          <inkml:annotationXML>
            <emma:emma xmlns:emma="http://www.w3.org/2003/04/emma" version="1.0">
              <emma:interpretation id="{5A478AB7-D1B5-4620-92E8-B1687F5F8E19}" emma:medium="tactile" emma:mode="ink">
                <msink:context xmlns:msink="http://schemas.microsoft.com/ink/2010/main" type="inkWord" rotatedBoundingBox="12853,8531 14711,8531 14711,9142 12853,9142">
                  <msink:destinationLink direction="with" ref="{CB084E9C-F7E8-4C71-A51C-2AA0BA555CA0}"/>
                </msink:context>
              </emma:interpretation>
              <emma:one-of disjunction-type="recognition" id="oneOf0">
                <emma:interpretation id="interp0" emma:lang="" emma:confidence="1">
                  <emma:literal/>
                </emma:interpretation>
              </emma:one-of>
            </emma:emma>
          </inkml:annotationXML>
          <inkml:trace contextRef="#ctx0" brushRef="#br0">-1156-889 15663 0,'0'0'1392'0,"0"0"-1120"0,0 0-272 0,0 0 0 16,0 0 2368-16,0 0 400 0,0 0 96 0,0 0 16 15,0 0-1168-15,0 0-240 0,0 0-32 0,15 5-16 16,-15-5-528-16,0 0-128 0,0 0 0 0,13 7-16 15,-13-7-320-15,14 8-64 0,-14-8-16 0,15 12 0 16,0 1-64-16,-1 6-16 0,-4 1 0 0,1 2 0 16,3-4-64-16,-1 6-16 0,-1 1 0 0,2 2 0 15,-1 2 64-15,2-1 0 0,0 1 0 0,1 0 0 16,-3 1 16-16,2-2 16 0,0-4 0 0,2 0 0 16,0-4 0-16,0 0 0 0,-4-2 0 0,-1 1 0 15,-2-4-288-15,0 0 0 0,-1-1 128 0,-1 1-128 31,-3-3-1568-31,-2-2-368 0,1 0-80 0</inkml:trace>
          <inkml:trace contextRef="#ctx0" brushRef="#br0" timeOffset="-332.3565">-1284-425 3679 0,'0'0'320'0,"0"0"-320"0,0 0 0 0,-3-10 0 16,-1-2 3392-16,1 4 592 0,-2 0 128 0,5 8 32 15,-4-10-1552-15,4 10-304 0,-3-11-64 0,3 11-16 16,-2-8-416-16,2 8-96 0,0 0-16 0,0 0 0 16,0 0-480-16,0 0-112 0,5-8 0 0,-5 8-16 0,0 0-384 0,11-9-80 15,0 4-16-15,4-2 0 16,2-1-432-16,3 3-160 0,4 0 0 0,3 2 144 16,2-1-144-16,4-3 0 0,3-1 0 0,4 0 0 15,2-1 0-15,0-3 0 0,2 1 0 0,-4-1 0 16,-3 0 0-16,-1-1 0 0,-6-1 0 0,-2-1 0 15,-1 0 0-15,-1 0 0 0,-3 1 0 0,-3 1 0 16,-1-1-160-16,-2 3-64 0,-4-1-16 0,-3 0 0 16,-1 2-3264-16,-9 10-656 0</inkml:trace>
          <inkml:trace contextRef="#ctx0" brushRef="#br0" timeOffset="858.2671">158-911 22911 0,'-14'10'1024'0,"6"-1"192"0,-2 1-960 0,0 0-256 0,-2 0 0 0,2-2 0 15,0-1 1792-15,0 1 304 0,-2 3 64 0,2 2 16 16,-2 0-1056-16,2 1-208 0,0-4-32 0,1 3-16 16,-1 1-560-16,2 1-112 0,-2 2-32 0,1 0 0 15,-1 3-160-15,2 2 0 0,1 0 0 0,2 1 0 16,-2 1 144-16,2-1-144 0,2 4 160 0,0 0-160 15,-1-2 192-15,3-1-48 0,2-6-16 0,3 1 0 0,1 1 64 0,1-3 0 16,1-2 0-16,2-1 0 0,1-4-16 0,3 0 0 16,2-2 0-16,2-3 0 0,2-1-48 0,3-3-128 15,1 1 192-15,2-4-64 0,1-3-128 0,0 0 160 16,1-2-160-16,2-1 160 0,0-2-160 0,-3-2 0 16,1-1 0-16,-1 1 128 0,-3 0-128 0,1-1 0 15,-2-4 0-15,-2 0 0 0,-2-1-128 0,-1-3 128 16,-3 1-160-16,1-2 160 0,-2-1 0 0,-3 1-144 15,-3 0 144-15,0 3 0 0,-2-1 0 0,-2-2 0 16,-1-1 0-16,-2 3-128 0,-2 1 128 0,-1 2-192 16,-4 1 192-16,0 0-192 0,-1 3 192 0,-4-1-160 15,-1 1 160-15,-1 5-160 0,1 1 160 0,-1 0 0 0,1 2-144 0,-1 0 144 16,1-2 0-16,-1 2 0 0,1 0 160 0,1 0-160 16,0 2 208-16,1-1-64 0,-1 1-16 0,0 0 0 15,-1 1-128-15,1 0 192 0,-2 1-192 0,1 2 192 0,1-2-192 0,-1 1 0 16,-1 1 0-16,1 1 0 15,-1 1 0-15,1 1-144 0,-1-1 144 0,1 0-208 0,0 1 208 0,1 1 0 16,0-2 0-16,12-3-144 16,-12 5 144-16,12-5 0 0,0 0 0 0,-10 5 0 0,10-5 240 15,0 0-32-15,0 0 0 0,0 0 0 16,0 0-80-16,0 0 0 0,0 0-128 0,-3 14 192 16,3-14-192-16,0 17 0 0,0-17 0 0,1 18 0 15,3-3 0-15,-1 0 0 0,-3-15 0 0,5 19 0 16,0-2 0-16,-1-4 0 0,-1 2 0 0,0 0 0 15,1 2 0-15,-3 0 0 0,1 0 0 0,1 1 0 0,-1 1 0 0,0-2 0 16,-2 1 0-16,1 1 0 16,1-1 0-16,0-1 0 0,1-3 0 0,-3-14 0 0,5 15 0 15,4-3 128-15,1-1-128 0,2-4 0 0,1-4 224 16,6-3-48-16,1-1-16 0,5-3 0 0,2-4-160 0,5-4 0 0,5-3 0 0,5-5 0 31,3-5-464-31,1-1-32 0,-2-1 0 0,-4-1-16144 16</inkml:trace>
        </inkml:traceGroup>
      </inkml:traceGroup>
    </inkml:traceGroup>
  </inkml:traceGroup>
</inkml:ink>
</file>

<file path=ppt/ink/ink19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8:29.959"/>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FC6214C-E1AD-4078-8024-22704BED0E4C}" emma:medium="tactile" emma:mode="ink">
          <msink:context xmlns:msink="http://schemas.microsoft.com/ink/2010/main" type="writingRegion" rotatedBoundingBox="14161,9435 15604,9435 15604,9973 14161,9973">
            <msink:destinationLink direction="with" ref="{A94E5AFD-646B-4310-B4A4-6BF22F4BB98B}"/>
          </msink:context>
        </emma:interpretation>
      </emma:emma>
    </inkml:annotationXML>
    <inkml:traceGroup>
      <inkml:annotationXML>
        <emma:emma xmlns:emma="http://www.w3.org/2003/04/emma" version="1.0">
          <emma:interpretation id="{817024D9-689E-49C0-BB98-DE40E2CE9963}" emma:medium="tactile" emma:mode="ink">
            <msink:context xmlns:msink="http://schemas.microsoft.com/ink/2010/main" type="paragraph" rotatedBoundingBox="14161,9435 15604,9435 15604,9973 14161,9973" alignmentLevel="1"/>
          </emma:interpretation>
        </emma:emma>
      </inkml:annotationXML>
      <inkml:traceGroup>
        <inkml:annotationXML>
          <emma:emma xmlns:emma="http://www.w3.org/2003/04/emma" version="1.0">
            <emma:interpretation id="{9181908D-CAF3-4283-B12D-F0996BED8685}" emma:medium="tactile" emma:mode="ink">
              <msink:context xmlns:msink="http://schemas.microsoft.com/ink/2010/main" type="line" rotatedBoundingBox="14161,9435 15604,9435 15604,9973 14161,9973"/>
            </emma:interpretation>
          </emma:emma>
        </inkml:annotationXML>
        <inkml:traceGroup>
          <inkml:annotationXML>
            <emma:emma xmlns:emma="http://www.w3.org/2003/04/emma" version="1.0">
              <emma:interpretation id="{571F3AB5-36A2-4083-A577-8823343018C5}" emma:medium="tactile" emma:mode="ink">
                <msink:context xmlns:msink="http://schemas.microsoft.com/ink/2010/main" type="inkWord" rotatedBoundingBox="14161,9435 15604,9435 15604,9973 14161,9973"/>
              </emma:interpretation>
              <emma:one-of disjunction-type="recognition" id="oneOf0">
                <emma:interpretation id="interp0" emma:lang="" emma:confidence="1">
                  <emma:literal/>
                </emma:interpretation>
              </emma:one-of>
            </emma:emma>
          </inkml:annotationXML>
          <inkml:trace contextRef="#ctx0" brushRef="#br0">0 168 11055 0,'0'0'480'0,"0"0"112"0,0 0-464 0,0 0-128 15,0 0 0-15,0 0 0 0,0 0 4272 0,0 0 832 16,0 0 160-16,0 0 48 0,0 0-3424 0,13 6-672 16,-13-6-144-16,0 0-32 0,14 2-544 0,-14-2-112 15,0 0-32-15,0 0 0 0,0 0-208 0,0 0-144 16,0 0 192-16,0 0-192 0,0 0 176 0,0 0-176 0,11 7 160 0,-11-7-160 16,0 0 320-16,11 10-48 0,-11-10 0 0,10 12 0 15,-10-12 80-15,13 13 16 16,-3-1 0-16,0-2 0 0,0 0-240 0,2 0-128 0,2 0 160 0,-1 0-160 15,2 0 320-15,0 2-48 0,0-3 0 0,2 1 0 16,0 0 16-16,0 0 0 0,0 0 0 0,-2 0 0 16,-2 0-96-16,1 0-32 0,-1 0 0 0,1 0 0 15,-2-1-160-15,-1 1 0 0,-11-10 0 0,14 12 128 0,-2-4-128 0,-2 2 0 16,-10-10 0-16,11 14 0 16,-2-4 0-16,-1 2 0 0,-8-12 128 0,10 10-128 15,-10-10 0-15,14 6 0 0,-14-6 0 0,15 9 0 16,-2-1 0-16,-13-8 0 0,16 7 0 0,-3-4 0 0,-13-3 208 15,15 2-32-15,-15-2-16 0,17-2 0 16,-2 1 96-16,-15 1 32 0,14-5 0 0,-14 5 0 16,16-2 16-16,-2 0 0 0,-14 2 0 0,15-7 0 15,-3-1-128-15,-2 0-32 0,-2-1 0 0,2-1 0 16,0-2-144-16,1 2 0 0,-3-1 144 0,-1-1-144 16,1 0 0-16,2 0 0 0,0-1 0 0,4-1 0 0,-1 1 0 0,2 1 0 0,2 0 0 15,2 0 0-15,3 1 0 0,1-1 0 16,4 0 0-16,2 0 0 0,-1 1 0 0,4-3 0 15,-1 4 0-15,4 2 0 0,2-1 0 0,2-3 0 16,-1-1 0-16,1-1 128 0,-4 1 16 0,1 0 16 16,-4-3 0-16,-4 1 0 0,-3 2-160 0,-1 1 128 0,-4 2-128 0,-1 0 128 15,-2 0-128-15,-2 1 0 16,-2 1 0-16,-3 1 0 0,-10 7 0 0,0 0 0 16,10-8 0-16,-10 8 0 0,0 0 0 0,0 0 0 15,0 0 128-15,0 0-128 0,0 0 0 0,0 0 128 16,0 0-128-16,0 0 128 0,0 0-128 0,0 0 192 15,0 0-192-15,0 0 192 0,0 0-192 0,0 0 0 0,0 0 144 0,0 0-144 16,-8-7 0-16,8 7 0 0,-9-7 0 0,3 1-192 16,-1-1-256-16,7 7-64 0,-8-9-16 0,1 3 0 31,-2 1-1808-31,1 0-352 0,-4 1-80 0,-1 3-14112 0</inkml:trace>
        </inkml:traceGroup>
      </inkml:traceGroup>
    </inkml:traceGroup>
  </inkml:traceGroup>
</inkml:ink>
</file>

<file path=ppt/ink/ink19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8:38.68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B7934B7-666E-498F-A812-BD86BD4950F2}" emma:medium="tactile" emma:mode="ink">
          <msink:context xmlns:msink="http://schemas.microsoft.com/ink/2010/main" type="writingRegion" rotatedBoundingBox="13306,15194 15311,11266 16181,11710 14176,15638">
            <msink:destinationLink direction="with" ref="{A94E5AFD-646B-4310-B4A4-6BF22F4BB98B}"/>
          </msink:context>
        </emma:interpretation>
      </emma:emma>
    </inkml:annotationXML>
    <inkml:traceGroup>
      <inkml:annotationXML>
        <emma:emma xmlns:emma="http://www.w3.org/2003/04/emma" version="1.0">
          <emma:interpretation id="{67EC33ED-93ED-4785-A9EB-F8CFB5C365AF}" emma:medium="tactile" emma:mode="ink">
            <msink:context xmlns:msink="http://schemas.microsoft.com/ink/2010/main" type="paragraph" rotatedBoundingBox="13306,15194 15311,11266 16181,11710 14176,15638" alignmentLevel="1"/>
          </emma:interpretation>
        </emma:emma>
      </inkml:annotationXML>
      <inkml:traceGroup>
        <inkml:annotationXML>
          <emma:emma xmlns:emma="http://www.w3.org/2003/04/emma" version="1.0">
            <emma:interpretation id="{7D80BB74-4507-4411-908A-3C3BE2BB27F4}" emma:medium="tactile" emma:mode="ink">
              <msink:context xmlns:msink="http://schemas.microsoft.com/ink/2010/main" type="line" rotatedBoundingBox="13306,15194 15311,11266 16181,11710 14176,15638"/>
            </emma:interpretation>
          </emma:emma>
        </inkml:annotationXML>
        <inkml:traceGroup>
          <inkml:annotationXML>
            <emma:emma xmlns:emma="http://www.w3.org/2003/04/emma" version="1.0">
              <emma:interpretation id="{93791C36-B8A8-4F00-955E-A916DC0F2D13}" emma:medium="tactile" emma:mode="ink">
                <msink:context xmlns:msink="http://schemas.microsoft.com/ink/2010/main" type="inkWord" rotatedBoundingBox="13306,15194 13917,13997 14623,14358 14012,15555"/>
              </emma:interpretation>
              <emma:one-of disjunction-type="recognition" id="oneOf0">
                <emma:interpretation id="interp0" emma:lang="" emma:confidence="1">
                  <emma:literal/>
                </emma:interpretation>
              </emma:one-of>
            </emma:emma>
          </inkml:annotationXML>
          <inkml:trace contextRef="#ctx0" brushRef="#br0">-1171 1420 25503 0,'0'0'1136'0,"0"0"224"0,0 0-1088 0,0 0-272 16,0 0 0-16,-4 15 0 0,4-15 1600 0,0 0 256 15,0 0 48-15,-2 15 16 0,2-15-848 0,0 0-176 16,0 0-16-16,0 0-16 0,0 0-560 0,0 0-112 16,0 0-32-16,0 0 0 0,0 0-160 0,0 0-224 15,0 0 48-15,0 0 16 0,0 0-80 0,0 0-16 16,0 0 0-16,0 0 0 0,2 15 0 0,0-1 0 15,-2-1 0-15,0 2 0 0,0 1 128 0,2-1 128 16,-1 0-208-16,1 0 80 0,1 0 128 0,1 0 0 16,2-1 0-16,1-1 0 0,0 1 0 0,3-3 128 15,-10-11-128-15,17 14 128 0,1-4 32 0,2-2 16 0,1-3 0 16,1-1 0-16,1-3 0 0,2-1 0 0,2-1 0 0,2-1 0 16,-1-1-16-16,3-2 0 0,1 1 0 0,0 3 0 15,-2 1-160-15,0 1 192 0,-1 3-192 0,-2 2 192 16,-7 3-192-16,-3 3 0 0,0 1 0 0,-2 2 0 15,-2 2 0-15,-3 5 0 0,-1 1 0 0,-3 1 0 16,-1 0 0-16,-1-1 0 0,-2 2 128 0,-2 1-128 16,-4-3 0-16,1-1 0 0,-2-2 0 0,0 0 0 15,-2-1 0-15,2 1 0 0,-2-3 176 0,-1-4-176 0,-2-1 256 16,0-3-64-16,-2-3 0 0,12-6 0 16,-15 2 96-16,0-2 16 0,-4 0 0 0,1 2 0 15,-3 1-304-15,1-1 160 0,-2-4-160 0,-1 2 128 16,-1-3-128-16,-3-2-192 0,-1-2 32 0,1 0 16 15,1 2 144-15,3-2-192 0,-1 1 192 0,1 1-192 16,1 0 192-16,2 1 0 0,1-1 0 0,2 0 0 0,2 0 0 16,3 0 0-16,1-2 0 0,11 7 0 0,-9-11 272 0,6-3-16 15,1-1 0-15,2-2 0 0,4-1 0 0,4-6 0 16,2-5 0-16,4-1 0 0,2-5-64 0,3-4 0 16,4-3-16-16,3-2 0 0,2-3-48 0,4 0 0 0,2-2 0 0,1 2 0 15,1 3-128-15,1 1 0 16,-2-4 0-16,-3-2 0 0,-5 2 0 0,-2-2 0 0,-1-3 0 0,-1 0 0 15,-1 3 0-15,0 3-176 16,-2 4 176-16,-1 5-192 16,-3 5-496-16,1 5-96 0,0 4-32 0,0 4-10512 15,-2 4-2112-15</inkml:trace>
        </inkml:traceGroup>
        <inkml:traceGroup>
          <inkml:annotationXML>
            <emma:emma xmlns:emma="http://www.w3.org/2003/04/emma" version="1.0">
              <emma:interpretation id="{BC7A94F9-2971-4668-BE8A-3B60F94CE08B}" emma:medium="tactile" emma:mode="ink">
                <msink:context xmlns:msink="http://schemas.microsoft.com/ink/2010/main" type="inkWord" rotatedBoundingBox="14681,13545 14851,13212 15298,13440 15128,13773">
                  <msink:destinationLink direction="with" ref="{CB084E9C-F7E8-4C71-A51C-2AA0BA555CA0}"/>
                </msink:context>
              </emma:interpretation>
              <emma:one-of disjunction-type="recognition" id="oneOf1">
                <emma:interpretation id="interp1" emma:lang="" emma:confidence="0">
                  <emma:literal>.</emma:literal>
                </emma:interpretation>
                <emma:interpretation id="interp2" emma:lang="" emma:confidence="0">
                  <emma:literal>\</emma:literal>
                </emma:interpretation>
                <emma:interpretation id="interp3" emma:lang="" emma:confidence="0">
                  <emma:literal>-</emma:literal>
                </emma:interpretation>
                <emma:interpretation id="interp4" emma:lang="" emma:confidence="0">
                  <emma:literal>`</emma:literal>
                </emma:interpretation>
                <emma:interpretation id="interp5" emma:lang="" emma:confidence="0">
                  <emma:literal>,</emma:literal>
                </emma:interpretation>
              </emma:one-of>
            </emma:emma>
          </inkml:annotationXML>
          <inkml:trace contextRef="#ctx0" brushRef="#br0" timeOffset="18176.9146">170 45 911 0,'0'0'0'0,"0"0"0"0,0 0 0 0,0 0 0 0,0 0 0 0,10-5 0 0</inkml:trace>
          <inkml:trace contextRef="#ctx0" brushRef="#br0" timeOffset="-2258.011">240 133 17727 0,'0'0'784'0,"7"-12"176"0,0-1-768 0,1-1-192 0,0 1 0 0,3 2 0 15,0 3 640-15,-1 1 112 0,1-1 16 0,-1 0 0 16,-10 8-384-16,13-9-80 0,-13 9-16 0,14-5 0 16,-14 5-288-16,0 0 0 0,15 5 0 0,-4 4 0 15,-11-9 0-15,0 0-144 0,0 0 16 0,12 13 0 16,-3 2 128-16,-4 0 128 0,-5 0-128 0,1-1 176 0,-1-1 400 0,0 1 96 16,-1 1 16-16,1-15 0 15,-2 12 336-15,2-12 64 0,-5 15 0 0,0-2 16 16,0-3-224-16,5-10-48 0,-9 11-16 0,9-11 0 0,-8 8-208 0,0 0-32 15,-1 2-16-15,9-10 0 16,0 0-96-16,-12 4-16 0,12-4 0 0,-11-2 0 16,1-1-176-16,1-2-32 0,9 5-16 0,-8-9 0 0,-1 3-48 0,3-5-16 0,-1-2 0 15,0 1 0 1,2-1-32-16,2-1-128 0,-1-1 192 0,1-2-64 16,1 1-128-16,1 0 0 0,1 5 0 0,1-3 0 0,1 1 0 0,1-1 0 15,2 2-128-15,2 2 128 0,2 2 0 0,-9 8-176 16,13-7 176-16,-13 7-128 0,17-3 128 0,-2 3-192 15,0 3 192-15,-1 4-192 0,-1 3 192 0,2 0 0 16,0 0 0-16,-1 4 0 0,-2 2 128 0,-1 3-128 0,-1 0 160 0,-1-1-160 16,1 2 192-16,0 2-64 15,-2 0-128-15,1-2 192 0,-2 0-192 0,-2-3 128 16,-5-17-128-16,0 17 0 0,0-2 144 0,-2-1-144 16,2-14 128-16,-7 13-128 0,-1-3 128 0,-4-1-128 15,-1-3 128-15,-1 1-128 0,1 0 0 0,-1-4-144 16,-3-3 0-16,-1 0 0 0,-1 2-96 0,-1-2-16 15,0-2 0-15,0 2 0 0,0-5 64 0,1 0 16 0,1 0 0 0,1-2 0 16,0-1 176-16,0-1-192 0,2 3 192 0,0-4-192 16,0-4 192-16,1 1 0 0,1-1 0 0,1-1 0 15,0-3 0-15,4-1 0 0,1 2 0 0,2-1 0 16,3-1 0-16,1 2 0 0,-1 4-128 0,4 1 128 16,-2 12-128-16,6-12 128 0,-6 12-128 0,14-8 128 15,-1 0 0-15,1 2 0 0,-14 6 0 0,18-1 0 16,-1-3 0-16,0 4 0 0,1 2 0 0,1 3 128 0,-2-3-128 15,1 3 0-15,1 0 0 0,-1 0 128 16,1 0-128-16,-2 2 0 0,-1 0 0 0,0-1 0 16,-3-1 0-16,-13-5 0 0,14 10 0 0,-4 0 0 15,-10-10 0-15,8 14 0 0,-8-14 0 0,3 13 128 16,-4 1-128-16,-3-1 0 0,-1 1 0 0,-1-2 128 16,-6-2-128-16,-2 1 0 0,-1 1 0 0,-2-2 0 0,1-1 0 0,-3-1 0 15,1 1 0-15,-3-1 0 0,-1-5 144 0,2 1 16 16,2-3 0-16,-1-1 0 0,1-1-160 0,-2-1 0 15,1-1 144-15,2-1-144 0,0-1 0 0,2 0 0 0,2-2 0 0,-1-1-128 16,1-5-128-16,1 1-32 16,2 2 0-16,5-2 0 0,3-3-96 0,1 1 0 15,1-1-16-15,3 2 0 0,4-1 192 0,3 1 32 0,0-1 16 0,2 3 0 16,1-1 160-16,2 3 0 16,2 3-144-16,2 1 144 0,-1 1 0 0,1 3-176 15,-3 1 176-15,3 1-128 0,-1 1 128 0,1 1 0 16,-1 2 160-16,-1 2-160 0,0 0 160 0,-2 1-160 15,-1-1 160-15,-3 1-160 0,-2 2-160 0,1 1-128 0,-10-11-32 16,5 15 0 0,-5-15-2592-16,0 16-528 0</inkml:trace>
        </inkml:traceGroup>
        <inkml:traceGroup>
          <inkml:annotationXML>
            <emma:emma xmlns:emma="http://www.w3.org/2003/04/emma" version="1.0">
              <emma:interpretation id="{AE7C0690-D605-40C5-B547-77B0C788B9C2}" emma:medium="tactile" emma:mode="ink">
                <msink:context xmlns:msink="http://schemas.microsoft.com/ink/2010/main" type="inkWord" rotatedBoundingBox="14805,12338 15344,11283 15955,11595 15417,12650"/>
              </emma:interpretation>
              <emma:one-of disjunction-type="recognition" id="oneOf2">
                <emma:interpretation id="interp6" emma:lang="" emma:confidence="1">
                  <emma:literal/>
                </emma:interpretation>
              </emma:one-of>
            </emma:emma>
          </inkml:annotationXML>
          <inkml:trace contextRef="#ctx0" brushRef="#br0" timeOffset="1516.0056">482-1605 9215 0,'0'0'816'0,"0"0"-656"16,0 0-160-16,0 0 0 0,-10 10 3888 0,2-3 736 15,8-7 160-15,-10 6 16 0,-2-1-2544 0,12-5-512 16,-13 5-96-16,1 0-32 0,12-5-832 0,-10 5-160 15,10-5-48-15,-10 5 0 0,10-5-400 0,-9 7-176 16,9-7 128-16,0 0-128 0,0 0 0 0,-6 10 0 16,0 0 0-16,5 2 0 0,-1 0 0 0,4 1 0 0,-1 1 0 0,3 1-176 15,-1 2 176-15,1 1-160 0,-1 1 160 0,2 3-160 16,2-4 160-16,-1 1 0 16,1-4 0-16,2 2 0 0,-1 1 0 0,0 1-160 0,2-2 160 15,2-1 0-15,2 1-176 0,3 0 176 16,-1 0-160-16,1-2 160 0,0 2 0 0,3-2 0 15,4-3 0-15,-1 0 0 0,3-1 0 0,-1-1 0 0,-3-1 128 0,-2 1-128 0,0 0 0 0,-1 0 0 16,-3 2 0-16,0 1 0 16,-3 1-144-16,-3 3 16 0,-1-1 0 0,-3 3 0 15,1 1-272 1,-4 0-48-16,-4 2-16 0,-3-3 0 16,-2-1-96-16,-1 1-16 0,-2-1 0 0,-2-3 0 0,-1 1 256 0,-2-3 64 0,1-5 0 0,-2 3 0 15,-4-3 256-15,1-1 272 0,-2-4-48 0,1 2-16 16,-1-2 192-16,0-1 48 0,1-2 0 0,2-2 0 15,1 1-160-15,0-3-32 0,0 1 0 0,0-2 0 0,1 0-256 0,2 0 128 16,-1-2-128-16,3 0 0 16,0-1 0-16,3 0 0 0,0-4 0 0,-1 3 0 0,3 1 0 0,-1 0 0 15,3-1 0-15,1-1 0 0,1-5 432 0,2 1-32 16,4-1 0-16,1-2 0 0,2-1 0 0,1-6 0 16,0-1 0-16,4-2 0 0,3-1-128 0,4-4-16 15,3 1-16-15,1-1 0 0,2-3-16 0,2 1 0 0,4-1 0 16,-1 3 0-16,0 2-80 0,1-2-16 15,-5-2 0-15,1 1 0 0,-1-3-128 0,-3-1 0 0,-1-1 0 0,-3-3-176 0,-3-3 176 0,1 2 0 16,-2 0 0-16,-1 4 0 16,-2 1-256-16,-1 5-32 15,-2 3 0-15,-1 4-10464 0,-1 3-2080 16</inkml:trace>
        </inkml:traceGroup>
      </inkml:traceGroup>
    </inkml:traceGroup>
  </inkml:traceGroup>
</inkml:ink>
</file>

<file path=ppt/ink/ink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36:08.345"/>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D0A5729F-092B-4112-81B2-AD1F3F53F9C0}" emma:medium="tactile" emma:mode="ink">
          <msink:context xmlns:msink="http://schemas.microsoft.com/ink/2010/main" type="writingRegion" rotatedBoundingBox="2958,9049 6611,8562 6746,9577 3093,10064"/>
        </emma:interpretation>
      </emma:emma>
    </inkml:annotationXML>
    <inkml:traceGroup>
      <inkml:annotationXML>
        <emma:emma xmlns:emma="http://www.w3.org/2003/04/emma" version="1.0">
          <emma:interpretation id="{80B01DB4-BEDC-4AC4-950E-4442EEC3ECD0}" emma:medium="tactile" emma:mode="ink">
            <msink:context xmlns:msink="http://schemas.microsoft.com/ink/2010/main" type="paragraph" rotatedBoundingBox="2958,9049 6611,8562 6746,9577 3093,10064" alignmentLevel="1"/>
          </emma:interpretation>
        </emma:emma>
      </inkml:annotationXML>
      <inkml:traceGroup>
        <inkml:annotationXML>
          <emma:emma xmlns:emma="http://www.w3.org/2003/04/emma" version="1.0">
            <emma:interpretation id="{1B20AE72-FD63-4D98-BA65-A2B49BC1E662}" emma:medium="tactile" emma:mode="ink">
              <msink:context xmlns:msink="http://schemas.microsoft.com/ink/2010/main" type="line" rotatedBoundingBox="2958,9049 6611,8562 6746,9577 3093,10064"/>
            </emma:interpretation>
          </emma:emma>
        </inkml:annotationXML>
        <inkml:traceGroup>
          <inkml:annotationXML>
            <emma:emma xmlns:emma="http://www.w3.org/2003/04/emma" version="1.0">
              <emma:interpretation id="{BAC179B6-BE3D-4BC2-80D0-E929E121CF91}" emma:medium="tactile" emma:mode="ink">
                <msink:context xmlns:msink="http://schemas.microsoft.com/ink/2010/main" type="inkWord" rotatedBoundingBox="2958,9049 6611,8562 6746,9577 3093,10064"/>
              </emma:interpretation>
              <emma:one-of disjunction-type="recognition" id="oneOf0">
                <emma:interpretation id="interp0" emma:lang="" emma:confidence="1">
                  <emma:literal/>
                </emma:interpretation>
              </emma:one-of>
            </emma:emma>
          </inkml:annotationXML>
          <inkml:trace contextRef="#ctx0" brushRef="#br0">-4751 4654 13823 0,'-8'10'1216'0,"8"-10"-960"0,-7 14-256 0,3-3 0 0,4-11 5888 0,-1 14 1152 15,1-14 208-15,0 0 48 0,0 0-5456 0,0 0-1104 16,0 0-224-16,0 0-32 16,0 0-2016-16,0 0-384 0,0 0-96 0</inkml:trace>
          <inkml:trace contextRef="#ctx0" brushRef="#br0" timeOffset="330.2258">-4618 4210 35135 0,'-19'3'1552'0,"19"-3"320"0,0 0-1488 0,0 0-384 0,0 0 0 0,0 0 0 0,0 0 1280 0,0 0 176 16,0 0 32-16,0 0 16 0,14 4-800 0,1-3-144 0,0-2-48 0,2-3 0 15,3-2-512-15,4-1 0 0,3 0-192 0,1-1 48 32,4-2-304-32,2 0-64 0,-1-4-16 0,3 2 0 31,1 1-400-31,0-3-80 0,-2-1-16 0,0-2 0 15,1-3-2560-15,-1 0-528 0</inkml:trace>
          <inkml:trace contextRef="#ctx0" brushRef="#br0" timeOffset="1203.9483">-4516 4186 10127 0,'0'0'896'0,"0"0"-704"0,0 0-192 0,0 0 0 15,14 4 3136-15,-1-3 608 0,-13-1 112 0,17 2 32 0,0-2-1984 0,0 0-400 16,0 0-80-16,0-2-16 0,-2 1-624 0,1-1-128 16,3 0-16-16,1 1-16 0,4-1-352 0,1-1-64 0,2-2-16 0,1-2 0 15,3-3-192-15,2 0 176 16,3-2-176-16,1-2 160 0,1-1-160 0,3 0 0 16,1-2 0-16,-5 2-176 15,-3-2-208-15,-2 4-32 0,1 1-16 0,-3 2 0 16,-1 0-1680-16,-4 3-320 0</inkml:trace>
          <inkml:trace contextRef="#ctx0" brushRef="#br0" timeOffset="556.8859">-4056 4126 12895 0,'-22'30'576'0,"8"-11"112"0,3-3-560 0,-1 1-128 0,0 0 0 0,2 0 0 0,3 0 3808 0,1 0 736 16,-3-2 128-16,2 2 48 15,2-1-3088-15,2 3-608 16,0-1-128-16,1 4-32 0,0 0-448 0,2 2-96 0,2-1 0 0,0 4-16 16,1 0-128-16,0 2-32 15,1-1 0-15,1 4 0 0,0 2-144 0,0-2 192 16,-2-4-192-16,2-1 192 0,0-1-192 0,0-3 0 0,0-1-160 0,2-2 160 31,0 2-2400-31,0-5-384 0</inkml:trace>
          <inkml:trace contextRef="#ctx0" brushRef="#br0" timeOffset="1465.257">-3588 4582 15663 0,'0'0'1392'0,"0"0"-1120"0,0 0-272 0,0 0 0 16,0 0 4032-16,0 0 736 0,0 0 160 0,0 0 16 0,0 0-2880 0,0 0-576 15,0 0-112-15,-2-10-32 0,-2 0-880 0,4 10-176 16,-5-14-32-16,0 1-11776 0,5 13-2336 0</inkml:trace>
          <inkml:trace contextRef="#ctx0" brushRef="#br0" timeOffset="-485.369">-5313 3974 12895 0,'-12'5'1152'0,"-1"1"-928"0,-4-1-224 0,0 0 0 16,-3 0 3360-16,-4 1 624 0,-3 1 128 0,0 0 32 0,-3 1-2624 0,2 1-528 15,-1-1-96-15,-1 0-32 16,-2 1-608-16,0 1-112 0,0-2-16 0,3 4-128 15,1 2 0-15,1 1 0 0,0-3 0 0,2-1 0 0,-1-1 0 0,4 2 0 0,1 3 0 0,2-3 0 16,2 0 0-16,2 0 0 0,2-1-128 0,2 3 128 0,3-2-320 0,1-1 48 31,1 1 0-31,4 0 0 16,2 0-160-16,5 0-16 0,0-1-16 0,5 3 0 16,4-4 32-16,2 2 16 0,3-2 0 0,4 0 0 0,3 2 208 0,4-2 32 0,2-2 16 0,5 2 0 15,3-1 160-15,2 1 192 0,4-2-32 0,4 1-16 0,4-3-16 16,2 1 0-16,1 1 0 0,-3-1 0 0,-5-2 0 0,-2 0 0 31,-2 2 0-31,-3 1 0 0,-5 1-128 0,-3-1 0 16,-4 1 144-16,-3 1-144 0,-5-2 0 0,-5 4 128 0,-7 0-128 0,-3 0 0 15,-7-12 0-15,-2 18 0 0,-7 1 0 16,-4-1 0-16,-6-1 320 0,-6 1-16 0,-7-1 0 0,-3 0 0 16,-5-4 240-16,-8 1 48 0,-4-1 16 0,-5-1 0 15,-3-3 288-15,-1-3 48 0,-1-2 16 0,-2-1 0 16,-4-1-416-16,-2 3-80 0,-4 3-16 0,-7 1 0 0,-5-1-288 0,-1 0-160 15,-4-3 160-15,3 2-160 0,1 0 0 0,-1 6 0 0,-3 3 0 0,-1 0-160 32,-4 3-480-32,2 1-112 0,-2-3-16 0,8 1 0 15,8 3-1632-15,6 0-336 0,5 1-64 0,8 2-9296 0</inkml:trace>
        </inkml:traceGroup>
      </inkml:traceGroup>
    </inkml:traceGroup>
  </inkml:traceGroup>
</inkml:ink>
</file>

<file path=ppt/ink/ink2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3:50.508"/>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D7B9DFAE-A21F-466D-9CA0-47CFD24F1F6A}" emma:medium="tactile" emma:mode="ink">
          <msink:context xmlns:msink="http://schemas.microsoft.com/ink/2010/main" type="writingRegion" rotatedBoundingBox="11067,12110 13013,12110 13013,13134 11067,13134"/>
        </emma:interpretation>
      </emma:emma>
    </inkml:annotationXML>
    <inkml:traceGroup>
      <inkml:annotationXML>
        <emma:emma xmlns:emma="http://www.w3.org/2003/04/emma" version="1.0">
          <emma:interpretation id="{FFF97C1A-2025-425F-A973-42C1F6CC151A}" emma:medium="tactile" emma:mode="ink">
            <msink:context xmlns:msink="http://schemas.microsoft.com/ink/2010/main" type="paragraph" rotatedBoundingBox="11067,12110 13013,12110 13013,13134 11067,13134" alignmentLevel="1"/>
          </emma:interpretation>
        </emma:emma>
      </inkml:annotationXML>
      <inkml:traceGroup>
        <inkml:annotationXML>
          <emma:emma xmlns:emma="http://www.w3.org/2003/04/emma" version="1.0">
            <emma:interpretation id="{1C5A3437-F9F7-4DE6-A702-6303E77051CA}" emma:medium="tactile" emma:mode="ink">
              <msink:context xmlns:msink="http://schemas.microsoft.com/ink/2010/main" type="line" rotatedBoundingBox="11067,12110 13013,12110 13013,13134 11067,13134"/>
            </emma:interpretation>
          </emma:emma>
        </inkml:annotationXML>
        <inkml:traceGroup>
          <inkml:annotationXML>
            <emma:emma xmlns:emma="http://www.w3.org/2003/04/emma" version="1.0">
              <emma:interpretation id="{2FE7E0CC-AA88-4863-A355-A3B9CC88AEED}" emma:medium="tactile" emma:mode="ink">
                <msink:context xmlns:msink="http://schemas.microsoft.com/ink/2010/main" type="inkWord" rotatedBoundingBox="11067,12110 11696,12110 11696,12771 11067,12771"/>
              </emma:interpretation>
            </emma:emma>
          </inkml:annotationXML>
          <inkml:trace contextRef="#ctx0" brushRef="#br0">-1237 4974 22799 0,'-17'-20'1008'0,"7"11"208"0,-4 4-960 0,3 0-256 0,-1 4 0 0,0 2 0 16,0 3 0-16,12-4 0 0,-8 10 128 0,8-10-128 0</inkml:trace>
          <inkml:trace contextRef="#ctx0" brushRef="#br0" timeOffset="59579.4932">3481 5189 6447 0,'0'0'576'0,"0"0"-576"0,0 0 0 0,10-8 0 0,-2 0 3568 0,2-1 592 16,2-1 128-16,0 0 32 16,-2-2-2432-16,-2 4-480 0,-8 8-112 0,7-9-16 15,-7 9-384-15,7-8-64 0,-7 8-32 0,5-10 0 16,-2 1-496-16,-3 9-112 0,0 0 0 0,3-10-16 0,-1 2-176 0,-2 8 0 15,0-12 0-15,0 4 0 16,0-1 0-16,0 1 128 0,-2-1-128 0,2 9 0 0,2-13 0 16,0 5 0-16,-2-1 0 0,1 1 0 0,-1 8 0 0,2-10 0 15,-2 1 0-15,0 9 0 0,0 0 0 0,0 0 0 0,0 0 0 0,4-8 0 16,-4 8 128-16,0 0-128 16,0 0 128-16,0 0-128 15,0 0 400-15,0 0 0 0,0 0 0 0,0 0 0 16,0 0-272-16,0 0-128 0,13 7 128 0,-13-7-128 0,12 10 128 0,-12-10-128 0,13 10 128 0,-1 2-128 15,-2-1 0 1,0-2 0-16,-10-9 0 0,14 8 0 16,-4-1-1600-16,-10-7-208 0</inkml:trace>
        </inkml:traceGroup>
        <inkml:traceGroup>
          <inkml:annotationXML>
            <emma:emma xmlns:emma="http://www.w3.org/2003/04/emma" version="1.0">
              <emma:interpretation id="{F996C20A-18DC-4DC2-89E8-F48719B14A15}" emma:medium="tactile" emma:mode="ink">
                <msink:context xmlns:msink="http://schemas.microsoft.com/ink/2010/main" type="inkWord" rotatedBoundingBox="12101,13045 12248,13045 12248,13096 12101,13096"/>
              </emma:interpretation>
            </emma:emma>
          </inkml:annotationXML>
          <inkml:trace contextRef="#ctx0" brushRef="#br0" timeOffset="70337.6571">4515 5945 15663 0,'0'0'1392'0,"9"-10"-1120"0,-1-2-272 0,2 2 0 15,2 6 1760-15,3-1 288 16,2 0 64-16,1 2 16 0,1 1-1696 0,1 2-432 16,-1 0 0-16</inkml:trace>
        </inkml:traceGroup>
        <inkml:traceGroup>
          <inkml:annotationXML>
            <emma:emma xmlns:emma="http://www.w3.org/2003/04/emma" version="1.0">
              <emma:interpretation id="{4E29AB2C-EA81-438D-B3F8-CE998FE86276}" emma:medium="tactile" emma:mode="ink">
                <msink:context xmlns:msink="http://schemas.microsoft.com/ink/2010/main" type="inkWord" rotatedBoundingBox="12988,13131 13013,13131 13013,13134 12988,13134"/>
              </emma:interpretation>
            </emma:emma>
          </inkml:annotationXML>
          <inkml:trace contextRef="#ctx0" brushRef="#br0" timeOffset="70488.4111">5402 5983 20271 0,'0'0'1792'0,"0"0"-1424"0,0 0-368 0,12-1-5936 15,1-1-1248-15</inkml:trace>
        </inkml:traceGroup>
      </inkml:traceGroup>
    </inkml:traceGroup>
  </inkml:traceGroup>
</inkml:ink>
</file>

<file path=ppt/ink/ink20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8:44.34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FA68137-F674-4C01-96F6-F36513331BD5}" emma:medium="tactile" emma:mode="ink">
          <msink:context xmlns:msink="http://schemas.microsoft.com/ink/2010/main" type="inkDrawing" rotatedBoundingBox="13925,8575 14926,8407 15095,9410 14093,9578" shapeName="Other"/>
        </emma:interpretation>
      </emma:emma>
    </inkml:annotationXML>
    <inkml:trace contextRef="#ctx0" brushRef="#br0">269 0 13071 0,'0'0'272'0,"0"0"64"0,0 0 16 0,0 0 32 0,-12 4-384 0,12-4 0 16,-12 3 0-16,12-3 0 16,-10 3 1024-16,10-3 112 0,-10 7 16 0,10-7 16 0,-10 7-288 0,10-7-64 15,0 0-16-15,-10 8 0 0,10-8-208 0,-9 9-32 16,9-9-16-16,0 0 0 0,-8 10-80 0,8-10-16 16,0 0 0-16,-9 10 0 0,9-10 64 0,0 0 16 15,0 0 0-15,-8 10 0 0,8-10-80 0,-7 15-32 16,2-1 0-16,0-1 0 0,5-13-64 0,-7 18-16 15,2-2 0-15,-1 0 0 0,-1 0-144 0,2-1-16 16,2 2-16-16,-2 1 0 0,-1 2-160 0,1-1 0 0,-3 1 0 16,3 2 128-16,-2-2-128 0,1 2 0 0,-1 0 0 15,0 1 0-15,0-1 0 0,1 0 0 0,-1-2 0 0,0 2 0 16,0 0 176-16,2-2-48 0,-1-1-128 0,1-1 192 16,1-1 64-16,1 0 16 0,-2 1 0 0,3-1 0 15,0-2 16-15,4 0 0 0,1 1 0 0,1-1 0 16,-1 0-64-16,1 0-16 0,-3 0 0 0,-1-15 0 15,5 15 0-15,0 0 0 0,-1 1 0 0,-3-1 0 16,-1 0-208-16,2-2 176 0,-2-13-176 0,3 19 160 16,-3-4-160-16,0-15 160 0,5 17-160 0,1-2 160 15,-6-15 192-15,5 15 32 0,-5-15 16 0,8 15 0 0,2-1-16 0,-10-14-16 16,9 13 0-16,-9-13 0 0,13 10-192 0,-1-1-48 16,-12-9 0-16,13 10 0 15,-1-2-128-15,0 1 192 0,-12-9-192 0,13 8 192 16,-1 0-192-16,-2-1 128 0,-10-7-128 0,0 0 128 15,15 5 64-15,-1 0 0 0,-14-5 0 0,15 4 0 16,-2-3-192-16,1-1 192 0,-1-1-192 0,2-1 192 0,1-1-64 16,0-2 0-16,3-2 0 0,1-2 0 0,0 1-128 0,0-2 192 15,-1 0-192-15,1-2 192 0,4-1-192 0,-1 1 0 0,-1 0 0 16,0 2 0-16,0 0 0 0,-2 1 128 16,-1 1-128-16,-3 0 0 0,1 3 0 0,-2-1 128 15,0 0-128-15,-3 1 0 0,0 1 192 0,0-1-32 16,-12 5-16-16,13-6 0 0,-1-1-144 0,-12 7 0 15,13-9 0-15,-2 3 0 0,-11 6 0 0,11-9 0 0,-1 3 0 0,1-1 0 16,-11 7 0-16,11-10 0 16,-1 1 0-16,-10 9 0 0,11-11 0 0,-1 4 0 0,-10 7 0 15,15-9 0-15,-5-1 0 0,0 0 0 0,0 0 0 0,0-2 0 16,0 1 224-16,0-1-32 0,-1 0-16 0,-1 0 0 16,1 0-48-16,-1-1 0 0,-1 1 0 0,-1 0 0 15,-1-1-128-15,1 1 0 0,-3 0 0 0,0 1 128 16,1-3-128-16,-1 1 0 0,-1-1 0 0,-2 1 128 15,0-1-128-15,-2 1 0 0,0-1 0 0,1 1 128 16,-3-2-128-16,1 1 0 0,0 3 0 0,-1-1 0 16,-1-3 0-16,-2 1 0 0,2 1 128 0,0 1-128 15,0 0 0-15,0-1 0 0,0-1 0 0,0 2 0 16,0 1 0-16,0 1 0 0,2-2 0 0,-1 2 128 16,1 0-128-16,3 10 0 0,-5-10 0 0,2 1 0 15,-1-1 0-15,4 10 0 0,-7-10 0 0,2 2 0 0,5 8 0 0,-8-9 0 16,0 2 0-16,8 7 0 15,-7-6 0-15,7 6 0 0,-12-7 0 0,2 2 0 16,10 5 0-16,-12-7 0 0,2 2 0 0,10 5 0 0,-15-5 0 0,3 0 0 16,12 5 0-16,-12-5 0 0,1 0-128 0,11 5 128 15,-9-7 0-15,9 7 0 0,-13-7 0 0,1 1 0 16,4-1 0-16,-3 2 0 0,0 0 0 0,2 0 0 0,9 5 0 16,-10-7 0-16,-3 0 0 0,-1 4 0 0,1 3 0 0,1 0 0 15,0-2 0-15,0 1 0 0,1-3 0 0,-3 3 0 16,-1 1-176-16,-2 0 176 15,0-2-128-15,1 2 128 0,0 0 0 0,1 0-128 0,-2 0 128 0,1 2 0 16,-1-1 0-16,2 1-128 16,-2-2 128-16,2 3 0 0,0 1 0 0,-1 1 0 15,0 0 0-15,0 0-128 0,1 0 128 0,0 0 0 16,2 0 0-16,-1 2 0 0,1-1 0 0,1 1 0 0,0-2 0 0,2 2-128 16,0 1 128-16,10-8 0 0,-12 9 0 0,2-1-128 15,2 1 128-15,-1-1 0 0,9-8 0 0,-8 10 0 16,1 2 0-16,7-12 0 0,-7 12 0 0,1-1 0 15,6-11 0-15,-5 16 0 0,0-3 0 0,5-13 0 16,-4 15 0-16,4-15 0 0,0 17 0 0,0-2 0 16,0-1 0-16,0-14 0 0,4 16 0 0,-1 1 0 0,-1-2 0 0,-1-1 0 15,3 1 0-15,-1 0 0 16,-1 0 0-16,-1 0 0 0,3 1 0 0,-1 0-128 16,-1 1 128-16,0-2 0 0,-1 1 0 0,3-3 0 15,1 0 0-15,1-1 0 0,1 0 0 0,5 0 0 16,3 0 0-16,4-1 0 0,4-1 160 0,6 1-160 15,4-3 240-15,6 0-48 0,3-3-16 0,5 0 0 16,4 0-176-16,1 1 160 0,2-1-160 0,0 0 160 16,-2-2-160-16,-4 0 0 0,-2 1 0 0,1 1 0 0,-2-2-144 0,-1 4-16 15,-3-2 0-15,-4 0 0 16,-2 0-1600-16,-3 0-320 0</inkml:trace>
  </inkml:traceGroup>
</inkml:ink>
</file>

<file path=ppt/ink/ink20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8:49.91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782E829E-668C-4035-9CD8-4A2E6E9151E0}" emma:medium="tactile" emma:mode="ink">
          <msink:context xmlns:msink="http://schemas.microsoft.com/ink/2010/main" type="inkDrawing" rotatedBoundingBox="14834,9248 14857,9256 14852,9270 14829,9262" shapeName="Other"/>
        </emma:interpretation>
      </emma:emma>
    </inkml:annotationXML>
    <inkml:trace contextRef="#ctx0" brushRef="#br0">0 0 1551 0,'0'0'0'0,"0"0"0"0,0 0 0 0,0 0 128 0,0 0-128 0,0 0 0 0,0 0 0 0,0 0 0 16,0 0 0-16,0 0 0 0,0 0 0 0,0 0 128 15,0 0-128-15,0 0 0 0,0 0 0 0,0 0 0 16,0 0 0-16,0 0 0 0,0 0-144 0,0 0 144 15,0 0 0-15,23 8-128 0,-23-8 128 0,0 0 0 16</inkml:trace>
  </inkml:traceGroup>
</inkml:ink>
</file>

<file path=ppt/ink/ink20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8:52.87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F6DABCD0-B194-42DA-9329-E9A796175066}" emma:medium="tactile" emma:mode="ink">
          <msink:context xmlns:msink="http://schemas.microsoft.com/ink/2010/main" type="inkDrawing" rotatedBoundingBox="15010,8760 25208,9050 25194,9534 14996,9243" shapeName="Other"/>
        </emma:interpretation>
      </emma:emma>
    </inkml:annotationXML>
    <inkml:trace contextRef="#ctx0" brushRef="#br0">0 351 6735 0,'0'0'288'0,"18"0"80"0,1 0-368 0,1-1 0 0,2-1 0 0,2-1 0 15,2-1 1536-15,1 1 224 0,2 1 48 0,0-3 16 16,3 2-608-16,3-2-112 0,0 2-16 0,2-3-16 0,2 0-240 0,-4-1-32 16,-3-1-16-16,-1-1 0 15,-5 4-496-15,0-2-96 0,-1 1-32 0,-2-1 0 0,-1 2-160 0,0 0 0 16,0 0 0-16,2 0 128 0,-2 1-128 0,1 1 0 16,1 0 0-16,-1 1 128 0,-1 0-128 0,2 1 0 15,-2 1 0-15,1 0 0 0,2-2 0 0,2 2 0 16,0 0 0-16,0 0 0 0,-2 2 0 0,2-2 0 0,-3 1 0 0,-2 1 0 15,-4 0 0-15,2-1 0 16,1 1 160-16,-3 1-160 0,-3 1 256 0,0-3-48 16,0-1-16-16,2 0 0 0,0 0 80 0,2 0 16 15,-3 0 0-15,1 0 0 0,-2 0-16 0,2 2 0 0,0-4 0 0,0 2 0 16,0 0 48-16,1-1 16 0,1-1 0 16,-1 0 0-16,2 1-48 0,1-3-16 0,1 3 0 0,1-3 0 15,1 1-144-15,-1 1-128 0,1 1 144 0,-1-1-144 16,-1 0 0-16,3 1 0 0,4-1 0 0,-2 0 0 15,-4 0 0-15,-1 1 0 0,0-1 0 0,-2 2 0 16,-3-2 0-16,0 1 0 0,0-1 0 0,-2 2 0 16,-2-2 0-16,3 2 0 0,-16 0 0 0,16 0 0 0,-2 0 0 15,-1 0 0-15,-13 0 0 0,16 2 0 16,-1-2 0-16,-2 0 128 0,1 0-128 0,1 0 0 16,0 2 0-16,2-2 0 0,0 0 0 0,1 0 0 0,2 0 0 0,4 0 0 15,-1 0 0-15,4 0 0 16,0 0 0-16,2 0 0 0,-2 0 0 0,0 1 0 0,-2-1 0 0,2 2 0 15,0-2 0-15,-2 2 0 16,-2-1 0-16,1-1 0 0,-2 0 0 0,-2 0 0 16,-1 0 0-16,-1 0 0 0,-1 0 0 0,0 0 0 15,-2 0 0-15,-2 0 0 0,1 2 0 0,1-2 0 0,0-2 0 0,2 1 0 16,-4-1 0-16,3 2 0 0,-1 0 0 0,0 0 0 16,-2-2 128-16,1 1-128 0,-1-1 0 0,1 0 128 15,-1 1-128-15,1 1 0 0,-1 0 128 0,1 0-128 0,-1 0 0 0,0 0 0 16,1 0 128-16,-1 0-128 15,-13 0 0-15,19 0 0 0,-2 0 0 0,-2 0 0 0,-2 0 0 0,2 0 0 16,1-2 176-16,-3 2-176 16,2 0 192-16,0 2-192 0,0-1 0 0,1-1 0 15,-1 0 0-15,0 0 0 0,2 0 192 0,-2 0-64 16,-2 0 0-16,1 0-128 0,-14 0 176 0,17 2-176 0,-2 0 160 0,2-2-160 16,-2 0 0-16,0 0 128 15,-15 0-128-15,15 0 0 0,-2-2 0 0,-13 2 0 16,16 0 128-16,-3 0-128 0,-1-2 0 0,-12 2 0 0,0 0 128 0,15 0-128 15,-2-1 0-15,1-1 128 0,-2 2-128 0,-12 0 0 16,13-2 0-16,-13 2 128 0,17 2-128 0,-17-2 0 16,15-2 0-16,-1 1 144 0,-14 1-144 0,0 0 128 15,13 0-128-15,-13 0 0 0,12 0 0 0,-12 0 0 16,13 0 144-16,-13 0-144 0,0 0 160 0,14 0-160 0,-14 0 160 16,13 0-160-16,-13 0 160 0,12-2-160 15,-12 2 128-15,12-2-128 0,-12 2 0 0,13-1 144 16,-13 1-144-16,14-4 0 0,-14 4 0 0,11-1 128 15,-11 1-128-15,14-2 0 0,-14 2 0 0,0 0 0 16,13-4 0-16,-13 4 0 0,14-1 144 0,-14 1-144 16,15-2 224-16,-15 2-32 0,13 0 0 0,1 0 0 0,-14 0-192 0,15 2 176 15,0-1-176-15,-15-1 160 0,17 0-160 16,-2 2 0-16,-1 0 144 0,-1-2-144 0,-13 0 144 16,15 2-144-16,-15-2 192 0,17 1-192 0,-2-1 256 0,-1 0-64 15,-14 0-16-15,13 0 0 0,-13 0 0 0,14 0 0 16,-14 0 0-16,13 0 0 0,-13 0-48 0,13 0-128 0,-13 0 192 0,0 0-64 15,14-3-128-15,-14 3 0 16,15-2 0-16,-15 2 0 0,14-2 0 0,-14 2 0 16,15 0 0-16,-2-1 0 0,-13 1 0 0,14-2 0 15,-14 2 0-15,13-2 0 0,-13 2 0 0,0 0 0 16,15-1 0-16,-3 1 0 0,-12 0 0 0,0 0 0 16,13-2 0-16,-13 2 0 0,0 0 0 0,12-2 0 15,-12 2 0-15,14-1 0 0,-14 1 0 0,0 0 0 0,0 0 0 0,13-5 0 16,-13 5 0-16,12-5 0 0,-12 5 0 0,0 0 0 15,12-5 0-15,-12 5 0 0,0 0 0 0,11-5 0 16,-11 5 0-16,12-6 0 0,-12 6 0 0,10-5 0 16,-10 5 0-16,10-6 0 0,-10 6 0 0,11-7 0 15,-11 7 0-15,10-7 0 0,-10 7 0 0,10-6 0 16,-10 6-128-16,10-9 128 0,-10 9 0 0,10-7 0 16,-10 7 0-16,10-6 0 0,-10 6 0 0,0 0 0 15,10-7 0-15,-10 7 0 0,0 0 0 0,14-5 0 16,-3 1 0-16,-11 4 0 0,0 0 0 0,15-1 0 15,-1-1 0-15,-14 2 0 0,15-5-144 0,-1 2 144 0,-1-1 0 16,0 3 0-16,1-3 0 0,-1 1 0 16,1-2 0-16,-1 0 0 0,2 0 0 0,1-2 0 15,-3 0 0-15,1 2 0 0,-1 2 0 0,-13 3 0 0,15-5 0 0,-1 2 0 16,-14 3 0-16,15-2 0 0,-15 2 0 0,15-4 0 16,-15 4 0-16,15-1 0 0,-2-1 0 0,1 2 0 15,-1 0 0-15,3 2 0 0,-1-1 0 0,2 1 0 16,-2-2 0-16,1 0 0 0,3 2-128 0,-2-2 128 15,-2 0 0-15,0 0 0 0,0 2 0 0,0-2 0 0,1 0 0 0,-1 0 0 16,-4 0 0-16,-11 0 0 16,16 0 0-16,-1 1 0 0,-15-1 0 0,13 4 0 15,-13-4 0-15,15 3 0 0,-15-3 0 0,14 5 0 0,-14-5 0 0,13 5 0 16,-13-5 0-16,14 7 0 16,-14-7 0-16,15 6 0 0,-3 1 0 0,-1-2 0 0,-11-5 0 0,14 7 0 15,-2-2 0-15,1 0 0 16,-1 0 0-16,3 0 0 0,-3-1 0 0,1-1 0 0,1-1 0 0,-1 1 0 15,2 0 0-15,0 2 0 0,1-1 0 0,-1-1 0 16,0 0 0-16,0 1 0 0,0-2 0 0,2 1 0 16,-2-1 0-16,-1 1 0 0,-1 0 0 0,1 1 0 15,-1-1 0-15,-13-3 0 0,0 0 0 0,17 7 0 16,0-1 0-16,-4 0 0 0,-13-6 0 0,14 6 0 16,-1 1 0-16,-1 1 0 0,-12-8 0 0,15 7 0 15,-2-2 0-15,1 0 0 0,-2-1 0 0,1-1 0 16,-1-1 0-16,1-1 0 0,2-1 0 0,1 0 0 15,0 2 0-15,1-2 0 0,0 0 0 0,0-2 0 16,0 1 0-16,0 1 0 0,-2-2 0 0,-2 0 0 16,1 1 0-16,-1 1 0 0,1-2 0 0,-1 2 0 0,-13 0 0 15,15 2 0-15,-15-2 0 0,15 5 0 0,-15-5 0 16,14 5 0-16,-14-5 0 0,12 8 0 0,-12-8 0 0,10 12 0 16,-10-12 0-16,10 13 0 0,-2-3 0 0,-8-10 0 15,0 0 0-15,14 16 0 0,-4-5 0 0,-10-11 0 16,11 12 0-16,0-3 0 0,-11-9 0 0,15 10 0 15,-2-4 0-15,1 1 0 0,-14-7 0 0,15 7 0 16,0-2 0-16,0 0 0 0,0-2 0 0,0 1 0 16,-1-3 144-16,-1 1-144 0,-13-2 0 0,17 0 0 15,-2 2 0-15,-1-1 0 0,-14-1 0 0,17 2 0 0,-4 0 0 0,2-1 0 16,-1-2 0-16,-14 1 0 16,15 3 0-16,0-1 0 0,-2-2 0 0,-13 0 0 15,15 1 0-15,1 1 0 0,-1-2 0 0,-15 0 0 0,15 2 0 0,-2 0 0 16,-13-2 0-16,16 0 0 0,-16 0 0 0,15-2 0 15,0 2 0-15,-2 0 0 0,-13 0 0 0,15 0 0 16,-1 0 0-16,-14 0 0 0,13-2 0 0,-13 2 0 16,15-2 0-16,-1 1 0 0,-1-1 0 0,-13 2 0 15,16-2 0-15,-3 2 0 0,-13 0 0 0,15 0 0 16,-1 0 0-16,-14 0 0 0,13 0 0 0,1 2 0 16,-14-2 0-16,15 2 0 0,-2-2 0 0,1 1 0 15,-14-1 0-15,16 2 0 0,-2-4 0 0,-14 2 0 16,15 4 0-16,0-2 0 0,-1-1 0 0,-1-1 0 15,-13 0 0-15,19 0 0 0,-3 0 0 0,1 0 0 16,0 0 0-16,2-1 128 0,-3-1-128 0,3 0 0 0,-1 0 0 0,1 1 0 16,1-3 128-16,0 1-128 15,-1 0 0-15,-1 1 0 0,1-1 0 0,-2-1 0 16,-1 1 0-16,1 1 0 0,-2 1 0 0,1-1 128 0,-3 2 0 0,1 0 0 16,-1-2 0-16,-13 2 0 0,13 0-128 0,1 0 0 15,-14 0 0-15,15 2 128 0,-2 0-128 0,-1 1 0 0,-12-3 0 0,15 2 0 16,1-1 0-16,-3 1 0 15,-13-2 0-15,17 2 0 0,0-2 0 0,-2 0 0 16,0 0 0-16,2 0 0 0,-2 0 144 0,2 0-144 16,0 0 160-16,1 0-160 0,-1-2 224 0,1 2-48 15,1-2-16-15,-1 2 0 0,1 0-160 0,-1 2 192 16,-1 0-192-16,0-1 192 0,0 1-192 0,0 0 0 16,-2-1 144-16,0 1-144 0,0 0 0 0,0 1 0 15,2 0 0-15,0-1 128 0,3-2-128 0,-1 2 0 16,-3 0 0-16,5-1 0 0,1-1 0 0,-1 0 0 15,-2 0 0-15,1-1 0 0,-1-1 0 0,1-2 0 0,0 1 0 0,0 0 0 16,0-1 0-16,1 1 0 0,0-2 0 0,1 2 0 16,-1 1 0-16,0 0 0 0,0-1 128 0,-1 1-128 15,0-1 0-15,0 1 0 0,0 2 0 0,1 0 0 16,-3-2 0-16,1 2 0 0,-1 0 0 0,2 0 128 16,0 2-128-16,1 0 0 0,-3-2 128 0,2 2-128 15,1-2 0-15,0 1 0 0,1 1 0 0,2 0 0 16,-1-1 0-16,-1 1 0 0,-2-2 0 0,2 0 0 15,2 2 0-15,-1-2 0 0,-2 0 0 0,0 0 0 16,3 0 0-16,-2 0 0 0,-2 0 0 0,2 1 0 16,2 1 0-16,-3-2 0 0,0 0 0 0,-1 0 0 15,2 3 0-15,0-1 0 0,-2-2 128 0,0 0-128 16,0 3 128-16,-1-1-128 0,-1-4 128 0,2 4-128 0,0-2 144 0,1 0-144 16,-1 2 192-16,2-2-192 15,1 0 128-15,3 0-128 0,-3-2 0 0,2 0 0 0,-1 1 128 0,-1-1-128 16,1 0 0-16,0 2 0 0,-4-1 0 0,-2 1 0 15,-1-2 0-15,0 2 0 0,0 0 0 0,-2 0 0 16,-3 0 0-16,1 0 0 0,1 0 128 0,1 2-128 0,-15-2 0 16,17 3 0-16,-2 0 128 0,0 1-128 15,0-3 0-15,0 3 0 0,0-3 0 0,2 3 0 0,0-2 0 0,1-1 0 16,1 1 0-16,-1 0 0 16,3-1 0-16,-1 1 0 0,0 0 0 0,2 1 0 0,-2 0 0 0,4-1 0 15,-1-2 0-15,-1-2 0 0,-2 4 0 0,2 1 0 16,2 1 0-16,-2 1 0 0,-4 0 0 0,2 0 0 15,-1 2 144-15,-1-1-144 0,1-1 0 0,-2-1 144 16,-2 3-16-16,-2-1-128 0,-13-6 192 0,15 9-64 16,-1-3 0-16,-1 1 0 0,-13-7 0 0,15 7 0 15,-3 0 0-15,-12-7 0 0,12 6 0 0,-12-6 0 16,13 7-128-16,-13-7 0 0,14 5 0 0,-1-2 0 16,-13-3 0-16,15 4 0 0,1-3 0 0,-1 3 0 15,-2-1 0-15,2-1 0 0,1-2 0 0,0 2 0 16,1-1 0-16,0-1 0 0,0 0 128 0,0 0-128 0,-2 0 0 15,0 2 0-15,0 0 0 0,0-1 0 16,0 3 128-16,-15-4 0 0,15 3 0 0,-1 0 0 16,-14-3-128-16,0 0 0 0,0 0 0 0,13 7 0 15,-13-7 0-15,0 0 128 0,12 7-128 0,-12-7 128 16,14 5-128-16,-14-5 0 0,13 5 144 0,1 0-144 16,-14-5 0-16,16 2 0 0,1-2 0 0,-2 0 0 0,-1 0 0 15,1 0 0-15,2 0 0 0,-2 0 0 0,-15 0 0 16,15 0 0-16,-1 0 0 0,-3 1 128 0,3 1-128 0,-14-2 0 15,0 0 0-15,13 0 0 0,-13 0 0 0,0 0 128 0,14 2-128 16,-14-2 128-16,0 0-128 0,0 0 176 16,0 0-176-16,13-2 192 0,-13 2-192 0,0 0 0 15,0 0 0-15,0 0 0 0,14-2 0 0,-14 2 0 16,0 0 0-16,0 0 0 0,0 0-144 0,0 0-16 16,11-6 0-16,-11 6 0 15,0 0-368-15,0 0-80 0,7-12-16 0,-7 12-16112 0</inkml:trace>
  </inkml:traceGroup>
</inkml:ink>
</file>

<file path=ppt/ink/ink20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8:54.79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ED64429-9AD3-47FC-BD66-1CA2B063B5CA}" emma:medium="tactile" emma:mode="ink">
          <msink:context xmlns:msink="http://schemas.microsoft.com/ink/2010/main" type="inkDrawing" rotatedBoundingBox="25659,9619 25866,13142 25645,13155 25438,9632" semanticType="callout" shapeName="Other">
            <msink:sourceLink direction="with" ref="{E680E189-E2D6-48CD-B76E-43B7EBFD80A6}"/>
          </msink:context>
        </emma:interpretation>
      </emma:emma>
    </inkml:annotationXML>
    <inkml:trace contextRef="#ctx0" brushRef="#br0">65 1 7487 0,'0'0'320'0,"0"0"80"0,0 0-400 0,0 0 0 0,0 0 0 0,13-2 0 16,-13 2 784-16,0 0 80 0,0 0 16 0,0 0 0 0,0 0-656 0,0 0-224 15,0 0 144-15,0 0-144 0,0 0 0 0,0 0-320 16,0 0 48-16,0 0 16 16,0 0-896-16,-11 3-160 0,11-3-32 0,-12 0-16 15,0 2 448-15,12-2 80 0,0 0 32 0,-12 3 0 0,12-3 800 0,-11 6 128 16,11-6 32-16,0 0 16 0,0 0 512 0,0 0 96 0,-10 5 32 0,10-5 0 16,0 0 224-16,0 0 48 0,0 0 16 0,0 0 0 15,0 0-400-15,0 0-64 16,0 0-32-16,0 0 0 0,0 0-480 0,0 0-128 15,0 0 0-15,0 0 0 0,-11 5-128 0,11-5-64 16,0 0 0-16,0 0 0 0,0 0 192 0,0 0-128 0,0 0 128 0,0 0-128 16,0 0 432-16,0 0 80 0,0 0 32 0,0 0 0 15,0 0 288-15,0 0 64 0,0 0 16 0,0 0 0 16,0 0-304-16,0 0-64 0,0 0-16 0,7 10 0 16,-7-10 48-16,0 0 0 0,9 8 0 0,-9-8 0 15,0 0-64-15,8 10 0 0,-8-10 0 0,0 0 0 16,7 10-64-16,-7-10-32 0,0 0 0 0,6 10 0 15,-6-10-48-15,0 0-16 0,7 12 0 0,-2 0 0 16,-5-12-32-16,0 0-16 0,5 13 0 0,-1-1 0 16,-4-12-176-16,3 12 0 0,-3-12 0 0,3 12 128 15,-3-12-128-15,4 13 0 0,-4-13 0 0,3 12 0 16,-3-12 256-16,2 13-48 0,-2-13 0 0,0 0 0 16,1 16 144-16,-1-1 32 0,0-15 0 0,0 0 0 15,0 13-128-15,0-13 0 0,0 15-16 0,0-1 0 0,0-14-80 0,2 15-16 16,-2 0 0-16,0-15 0 15,5 17-144-15,2-2 0 0,-7-15 0 0,8 15 0 0,1-1 0 0,-3-1 0 16,-6-13 0-16,11 15 0 0,-11-15 0 0,8 19 128 16,0-4-128-16,-1 0 0 0,-7-15 0 0,5 19 0 15,0-4 0-15,-1 0 0 0,-3 0 144 0,1 0-144 16,-2 0 160-16,0 0-160 0,0 1 160 0,0-1-160 16,0-15 160-16,-3 18-160 0,-1-1 304 0,-1 0-48 15,0-2 0-15,2 0 0 0,1 0-80 0,0-1-32 16,2-2 0-16,0-1 0 0,0 1-144 0,2 0 0 15,-2-12 144-15,3 15-144 0,-3-15 0 0,5 13 0 0,1-1 0 0,-1-2 128 16,-5-10-128-16,6 14 0 0,-1-1 0 0,0-1 0 16,-1-2 0-16,-4-10 128 15,5 12-128-15,-2-2 128 0,-3-10-128 0,0 13 176 0,2 3-176 0,-2-16 192 16,0 15-192-16,2-2 0 0,-2-13 0 0,1 15 128 16,1-1-128-16,-2-14 192 0,3 15-192 0,2 0 192 0,0-1-192 0,0-1 192 15,-5-13-192-15,7 17 192 16,-7-17-192-16,10 17 0 0,-1-2 0 0,-1 0 128 15,0 0-128-15,1 0 0 0,-4 0 0 0,-2 1 0 16,-1 0 0-16,0 1 0 0,-1 2 0 0,1-1 0 16,-2-1 0-16,0 2 0 0,-2 1 0 0,-1 0 0 15,-4 0 0-15,1 2 0 0,0-2 0 0,1 0 0 16,0 1 0-16,-1-1 0 0,-3-2 0 0,3-1 0 16,0 0 0-16,0-2 0 0,-3 2 0 0,4-2 0 0,0 0 0 15,2 0 0-15,-1-1 0 0,1 3 0 0,0-2 0 0,-1 0 0 16,3-2 0-16,-1 2 0 0,0-1 0 0,1 1 0 15,-1-1 0-15,0 1 0 0,1 0 0 0,-1-2 0 16,2-13 0-16,-3 15 0 0,-1 2 0 0,3-2 0 16,-1-1 0-16,0 1 0 0,0 2 0 0,1 0 0 15,-1-1 0-15,2 3 0 0,0 0 0 0,0-1 0 16,-2 1 0-16,2 2 0 0,2 3 0 0,0 1 0 16,-1 2 0-16,1-2 0 0,0 2 0 0,-2-1 0 0,-2-3 0 0,2 1 0 15,0-1 0-15,2 1 0 16,-4-4 0-16,2-2 0 0,0 1 0 0,0-1 0 15,0 1 0-15,0 3 0 0,0-4 0 0,0 3 0 16,-2-1 0-16,2 0 0 0,0-3 0 0,2 3 0 16,2 0 0-16,-1 4 0 0,-1-1 0 0,1 1 0 15,-1-2 0-15,-1 0 0 0,1-1 0 0,0 1 0 0,-1-2 0 0,-1 2 0 16,0 0 0-16,0 0 0 0,0-2 0 0,0 0 0 16,0 2 0-16,0-1 128 0,0-5-128 0,-1 1 0 15,-1 0 144-15,2 0-144 0,2-5 160 0,1-1-160 0,-1 1 192 0,1 0-48 16,-3-12-16-16,5 15 0 15,0-1-128-15,2-1 128 0,0-1-128 0,-1 0 128 0,1-1-128 0,2 1 0 16,-3 0 144-16,1 1-144 16,0-1 128-16,1 2-128 0,4 1 160 0,-2-2-160 15,-3 1 256-15,-1-1-64 0,-6-13 0 0,9 15 0 16,-6 0-48-16,2 2-16 0,2 0 0 0,-2 0 0 16,-2 1-128-16,2 1 128 0,1-2-128 0,-1 0 128 15,-5-17-128-15,3 18 0 0,-3-3 144 0,3 0-144 0,-3-15 0 0,7 19 0 16,-4-4 0-16,2 2 128 0,-1-2-128 15,1 2 0-15,0 1-128 0,2-3 128 0,-1-1 0 0,1 1 0 16,-7-15 0-16,7 20 0 0,0-1 0 0,-7-19 0 0,0 0 0 16,6 20 0-16,-6-20 0 15,5 18 0-15,-5-18 0 0,0 0 176 0,5 17-176 0,-5-17 0 16,0 0 0-16,0 0 0 0,0 0 0 0,5 17 0 16,-5-17 144-16,0 0-144 0,0 0 0 0,0 0 0 15,0 0 0-15,0 0 0 0,0 0 0 0,0 0 0 16,0 0 0-16,0 0 128 0,2 17-128 0,-2-17 0 15,0 0-128-15,0 0 128 16,0 0-592-16,0 0-48 0,0 0 0 0,0 0-8784 16,0 0-1776-16</inkml:trace>
  </inkml:traceGroup>
</inkml:ink>
</file>

<file path=ppt/ink/ink20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8:56.31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E7FE448-3C33-4A72-AE80-BFBCAA9801E4}" emma:medium="tactile" emma:mode="ink">
          <msink:context xmlns:msink="http://schemas.microsoft.com/ink/2010/main" type="inkDrawing" rotatedBoundingBox="14865,13488 25414,13153 25427,13581 14879,13915" shapeName="Other"/>
        </emma:interpretation>
      </emma:emma>
    </inkml:annotationXML>
    <inkml:trace contextRef="#ctx0" brushRef="#br0">10548 0 1839 0,'0'0'0'0,"-15"3"160"0,-2-1-160 0,0-1 0 0,2 1 0 0,-2 1 0 16,1-1 1808-16,-1 0 336 0,0-1 64 0,-2-1 16 15,-1 0-1584-15,2 2-304 0,-1 0-64 0,-1-1-16 16,-4-1 112-16,1 2 16 0,-2 1 0 0,-1 1 0 16,-4-3 384-16,2 1 96 0,1 0 16 0,0 1 0 15,0 1 160-15,0-3 48 0,2 1 0 0,-1-2 0 16,1-2-352-16,2 4-64 0,-3 0-16 0,3 1 0 0,-1-1-352 0,-1-1-80 15,0 3-16-15,0-1 0 0,-1 0-208 0,-1 1 0 16,-3-1 0-16,1 1 0 0,-1-1 0 0,-2 2 0 16,-5-2-128-16,-5 1 128 0,-5 1 0 0,0-2-128 15,2-1 128-15,-1 1 0 0,1 1-128 0,1-1 128 0,0 0 0 16,2 2 0-16,2 0 0 0,-1 2 0 16,-1-2 0-16,-1 2 0 0,-3 1 176 0,-3 1 32 0,-5-1 16 15,-4 0 0-15,-5-1 288 0,3-2 48 0,-1-3 16 16,4 1 0-16,0 2-128 0,1 0 0 15,1-1-16-15,-2 3 0 0,1-1-224 0,-8 1-32 16,-7-2-16-16,1 0 0 0,-1 0-160 0,0-2 0 16,2 1 0-16,5-1 128 0,2 1-128 0,2 1 0 15,-3-2 0-15,-4 2 0 0,-9-2 0 0,1 2 0 16,-3-3 144-16,4 1-144 0,2 1 336 0,5 1 0 16,3-2 0-16,-2 2 0 0,-1-1-16 0,-4 2-16 15,-6 1 0-15,-1 0 0 0,3-2-112 0,4 0-32 0,2 2 0 0,5-2 0 16,0 1-160-16,0 1 0 0,4 0 0 0,-8 0 0 15,-6-1 0-15,-2 3 0 0,-1-2 0 0,3 1 0 16,3-1 0-16,2-1 0 0,2 1 0 0,1 3 0 16,3 2 0-16,-10 0-144 0,-8 0 144 0,4-2 0 15,1 0 0-15,6 0 0 0,2 0 0 0,4-2 0 0,4-3-144 16,-1 2 144-16,-1 2 0 0,-4 1-144 16,-3 0 144-16,0-2 0 0,0-3 0 0,2 0-128 15,3 0 128-15,4 0 0 0,2-1 0 0,3 1 0 16,-2 1 0-16,-1 1 0 0,0-2 0 0,-6 0 0 15,-9-1 0-15,3-3 0 0,1-1 0 0,5 0 0 16,3 2 0-16,4 3 0 0,0-2 0 0,1-1 128 16,-1-2-128-16,-7-2 0 0,-3 2 0 0,-1-1 128 0,1-4-128 0,3 1 0 15,2 3 0-15,5-1 0 0,3 0 0 0,3-3 0 16,3-1 0-16,-1-1-128 0,-3-3 128 0,3 1 0 16,2 1 0-16,-4-4 0 0,-6-5 0 0,0 4 0 15,3-1 0-15,4-1 128 0,1-2-128 0,3 1 0 16,3 0 0-16,1 1 0 0,1 0 0 0,-1 2 0 15,2 1 0-15,1-2 0 0,0 3 0 0,-3 1 0 16,-5 3 0-16,-2 2 0 0,-1 0 128 0,3-2-128 0,1 2 128 16,3 2-128-16,1 3 1072 0,1 0 144 15,2 0 16-15,4 0 16 0,2-2-800 0,1 2-176 16,1-2-16-16,4 2-16 16,0 4-880-16,0-4-160 0,1-4-32 0,-1 1-16 0,0 3 848 0,1-2 0 0,0-1 0 0,0-1 128 15,-1-1-128-15,2 2 0 0,-2-2 144 0,2 2-144 16,-2 1 160-16,4 2-32 0,1-3-128 0,1-1 192 15,3 3-64-15,1 1 0 0,-1 1-128 0,1-1 192 16,0 0 0-16,0 2-16 0,0 0 0 0,2-1 0 16,0 1-48-16,0 3 0 0,0 0 0 0,1 0 0 15,3-3 16-15,-1 1 0 0,0 2 0 0,0 0 0 16,0-5-144-16,1 4 0 0,-1 1 0 0,0-2 0 16,0-3 0-16,2 2 0 0,0 1 0 0,0 0 0 0,-2 4 0 0,0-3 0 15,1-3 0-15,-3 3 0 16,-1-1 0-16,0 0 0 0,1-1 0 0,-2-2 0 15,-5 2 0-15,0-1 0 0,-1 1 0 0,-2 0 0 16,-1-1 0-16,-2 3 0 0,-2-3 0 0,2 3 0 16,1-1 0-16,-1 2 0 0,1 2 0 0,3-2 0 0,1-2 0 15,2 2 0-15,0 0 0 0,1-3 0 0,1-4 0 0,1 2 0 16,0 2 0-16,3-2 0 0,1-2 0 0,1 1 0 0,0-1 0 0,12 2 0 16,-11-3-288-16,11 3 16 15,-14-5 0-15,6 0 0 16,8 5-160-16,0 0-16 0,-10-9-16 0,1 2 0 15,9 7-96-15,0 0-16 0,-8-8 0 0,8 8 0 16,0 0-128-16,0 0-16 0,-10-7-16 0,10 7 0 16,0 0-368-16,0 0-80 0,-9-6-16 0,9 6-6336 15,0 0-1264-15</inkml:trace>
  </inkml:traceGroup>
</inkml:ink>
</file>

<file path=ppt/ink/ink20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8:57.98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B084E9C-F7E8-4C71-A51C-2AA0BA555CA0}" emma:medium="tactile" emma:mode="ink">
          <msink:context xmlns:msink="http://schemas.microsoft.com/ink/2010/main" type="inkDrawing" rotatedBoundingBox="14376,9245 14842,13414 14540,13447 14075,9279" semanticType="callout" shapeName="Other">
            <msink:sourceLink direction="with" ref="{BC7A94F9-2971-4668-BE8A-3B60F94CE08B}"/>
            <msink:sourceLink direction="with" ref="{5A478AB7-D1B5-4620-92E8-B1687F5F8E19}"/>
          </msink:context>
        </emma:interpretation>
      </emma:emma>
    </inkml:annotationXML>
    <inkml:trace contextRef="#ctx0" brushRef="#br0">633 4149 14559 0,'0'0'320'0,"0"0"64"0,0 0 0 0,0 0 48 0,0 0-432 0,0 0 0 0,0 0 0 0,0 0 0 16,0 0 1072-16,0 0 128 0,0 0 16 0,0 0 16 15,0 0-592-15,0 0-112 0,0 0-16 0,0 0-16 16,0 0-256-16,0 0-48 0,0 0-16 0,0 0 0 15,0 0 16-15,0 0 0 0,-3-12 0 0,3 12 0 16,-4-12-192-16,4 12 160 0,0 0-160 0,-6-8 160 16,1-2-16-16,0-2 0 0,1 0 0 0,1 0 0 15,-1-1 48-15,1-1 0 0,0 1 0 0,1-2 0 16,0 0-48-16,-1 0 0 0,0-2 0 0,-1 0 0 0,1 0-144 0,0 0 0 16,-2 0 144-16,-1 1-144 15,3-1 176-15,-4-2-48 0,1-3 0 0,-3-1 0 16,-1-2-128-16,0-1 192 0,0-2-192 0,-2-1 192 15,2 1 160-15,2-3 32 0,-1-1 16 0,1-1 0 0,-4-1 0 0,2 4 0 16,0 1 0-16,1-1 0 16,-1-2-192-16,0 2-32 0,0-1-16 0,0 3 0 15,3 1-160-15,-3-2 192 0,2-3-192 0,-2 2 192 16,0 0 32-16,0-2 16 0,-1-2 0 0,0 0 0 0,-1-3 32 0,0 2 16 16,0 1 0-16,-1 1 0 0,1-1 112 0,0 2 32 15,1 0 0-15,0 0 0 0,3 5-208 0,0 0-32 16,1-1-16-16,0 2 0 0,0 0-176 0,2-1 160 15,0-2-160-15,0 2 160 0,2 2-160 0,0 0 0 16,1-1 0-16,0 1 0 0,1-2 0 0,1 4 0 16,0-3 0-16,0 3 0 0,0-2 0 0,1 1 0 15,-2 1 0-15,1-1 0 0,0 0 0 0,0 3 0 16,-2-1 0-16,2 0 0 0,0 2 0 0,-2-2 0 16,2 2 0-16,0 1 0 0,-2 1 0 0,2 1 0 15,-1 2 0-15,1-2 0 0,0-2 0 0,0 1 0 0,-2-1 0 0,2 1 0 16,0 1 0-16,0-2 0 15,2-1 0-15,1 0 0 0,1 2 0 0,-1-4 0 0,2-2 0 0,0 1 0 16,0-4 0-16,2 1 0 0,-1-1 0 0,3 1 0 16,-1-1 0-16,1 0 0 0,-3-2 0 0,1 0 0 15,-2 3 0-15,0-1 0 0,0 0 0 0,0 0 0 16,-3 2 0-16,1 1 0 0,-1 0 0 0,0 4 0 16,-2 0 208-16,0 2-32 0,-2-3-16 0,2 3 0 15,-2-1-32-15,1 3 0 0,-1-1 0 0,0 0 0 16,2 2-128-16,0 0 128 0,0-1-128 0,0 1 128 15,2 0-128-15,0 0 0 0,-1 0 0 0,3 0 0 16,1-2 0-16,-2 0 0 0,-3-1 0 0,2-1 0 16,-2 1 0-16,0-1 0 0,0-3 144 0,-2 2-144 15,2 0 208-15,-1 1-16 0,-3 2-16 0,1 2 0 16,-1 0 16-16,1 2 16 0,0-2 0 0,-2 1 0 0,1 1-16 0,1 1-16 16,-2 0 0-16,0 4 0 0,-2-1-176 0,2-1 128 15,0 2-128-15,0 1 128 0,-2 0-128 0,2 1 0 16,0-1 0-16,0-2 128 0,5 9-128 0,-5-11 0 15,0 1 0-15,2-1 0 0,-1 1-144 0,4 10 144 16,0 0 0-16,-5-13 0 0,0-1 0 0,2 1 0 16,-1 0 0-16,1-1 0 0,0 2 0 0,1-1 0 0,-1-1 0 0,-2 1 0 15,0-1 0-15,0 3 0 0,-2-1 0 16,0 0 0-16,0 0 0 0,2 2 0 16,5 10 0-16,-10-13 0 0,2 1 0 0,-1-1 128 15,3-1-128-15,1 1 0 0,-4-3 0 0,2 1 0 0,1 0 0 0,1-2 0 16,1-1-128-16,1-1 128 0,1 3 0 0,2-3 0 15,0 1-176-15,2-3 176 0,0 1-160 0,1-2 160 16,2 2-272-16,-2 0 32 0,2 0 16 0,2 1 0 16,0 1-112-16,0 3-32 0,-1-1 0 0,-1 3 0 31,0 1-144-31,-1 0-16 0,-4 4-16 0,0 8 0 16,-5-12-256-16,-2 0-48 0,-1 2-16 0,-2 0 0 15,-2 2-416-15,-2-1-64 0,-1 3-32 0</inkml:trace>
  </inkml:traceGroup>
</inkml:ink>
</file>

<file path=ppt/ink/ink20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9:04.82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B3A31B4-9548-423C-8546-A7BD042E7D21}" emma:medium="tactile" emma:mode="ink">
          <msink:context xmlns:msink="http://schemas.microsoft.com/ink/2010/main" type="writingRegion" rotatedBoundingBox="27576,11602 28858,11602 28858,12276 27576,12276">
            <msink:destinationLink direction="with" ref="{A94E5AFD-646B-4310-B4A4-6BF22F4BB98B}"/>
          </msink:context>
        </emma:interpretation>
      </emma:emma>
    </inkml:annotationXML>
    <inkml:traceGroup>
      <inkml:annotationXML>
        <emma:emma xmlns:emma="http://www.w3.org/2003/04/emma" version="1.0">
          <emma:interpretation id="{4A0AF826-8524-4515-887C-1D3E9E25D3F3}" emma:medium="tactile" emma:mode="ink">
            <msink:context xmlns:msink="http://schemas.microsoft.com/ink/2010/main" type="paragraph" rotatedBoundingBox="27576,11602 28858,11602 28858,12276 27576,12276" alignmentLevel="1"/>
          </emma:interpretation>
        </emma:emma>
      </inkml:annotationXML>
      <inkml:traceGroup>
        <inkml:annotationXML>
          <emma:emma xmlns:emma="http://www.w3.org/2003/04/emma" version="1.0">
            <emma:interpretation id="{7DDF8628-8BF6-48E4-A51C-9CAC9AEF4D9C}" emma:medium="tactile" emma:mode="ink">
              <msink:context xmlns:msink="http://schemas.microsoft.com/ink/2010/main" type="line" rotatedBoundingBox="27576,11602 28858,11602 28858,12276 27576,12276"/>
            </emma:interpretation>
          </emma:emma>
        </inkml:annotationXML>
        <inkml:traceGroup>
          <inkml:annotationXML>
            <emma:emma xmlns:emma="http://www.w3.org/2003/04/emma" version="1.0">
              <emma:interpretation id="{865540F1-480C-4384-8A0D-272836310627}" emma:medium="tactile" emma:mode="ink">
                <msink:context xmlns:msink="http://schemas.microsoft.com/ink/2010/main" type="inkWord" rotatedBoundingBox="27639,11602 28858,11602 28858,12276 27639,12276"/>
              </emma:interpretation>
              <emma:one-of disjunction-type="recognition" id="oneOf0">
                <emma:interpretation id="interp0" emma:lang="" emma:confidence="0">
                  <emma:literal>10</emma:literal>
                </emma:interpretation>
                <emma:interpretation id="interp1" emma:lang="" emma:confidence="0">
                  <emma:literal>to</emma:literal>
                </emma:interpretation>
                <emma:interpretation id="interp2" emma:lang="" emma:confidence="0">
                  <emma:literal>he</emma:literal>
                </emma:interpretation>
                <emma:interpretation id="interp3" emma:lang="" emma:confidence="0">
                  <emma:literal>H</emma:literal>
                </emma:interpretation>
                <emma:interpretation id="interp4" emma:lang="" emma:confidence="0">
                  <emma:literal>the</emma:literal>
                </emma:interpretation>
              </emma:one-of>
            </emma:emma>
          </inkml:annotationXML>
          <inkml:trace contextRef="#ctx0" brushRef="#br0">3163 2357 17503 0,'0'0'768'0,"0"0"176"0,0 0-752 0,0 0-192 15,0 0 0-15,0 0 0 0,0 0 3232 0,0 0 608 16,0 0 128-16,0 0 32 0,0 0-2688 0,0 0-544 15,0 0-96-15,0 0-32 0,0 0-448 0,7 12-192 16,-7-12 128-16,8 17-128 0,-1-1 0 0,0 1 0 16,-1 4 0-16,1 0 0 0,-2 5 0 0,0 1 0 0,0 3 0 0,0 2 0 15,0-4 0-15,1 4 0 0,-1 2 0 0,3 1 0 16,2-3 0-16,2-1 0 0,3-3 0 0,2-3 128 16,0-3 128-16,1-3 32 0,-1-2 0 0,1-4 0 15,1-3-80-15,1-3-16 0,-1-2 0 0,1-2 0 16,3-4-192-16,3-3 0 0,-4-2 0 0,-2-3 0 0,0-3 0 0,-2-1-128 15,1-2 128-15,-1-2-160 16,-2 0-64-16,-3-1-16 0,-3-4 0 0,-1-2 0 0,-4 1 48 0,-2 1 16 16,-1-2 0-16,-2 2 0 15,0 2 176-15,-2 0 0 0,-3-2 0 0,0 0 0 0,0 0 0 0,-2 2 256 0,-1 2-64 0,-1 1-16 16,3 2-176-16,-1 0 192 16,-2-1-192-16,1 1 192 15,-2-2-192-15,0 4 0 0,0 1 0 0,0 2 0 0,-4 2 0 0,1-1 0 16,-2-1 0-16,-1 0 0 0,-2-2-176 0,1 4 176 15,-1-1-128-15,-1 1 128 0,-1 1-192 0,1 2 64 16,3 0 0-16,-1 4 0 0,0-1 128 0,3 2 0 16,3 0 0-16,11 0 0 0,-14 0 240 0,14 0-32 15,-12 3 0-15,12-3 0 0,-10 9-80 0,10-9 0 16,-8 10-128-16,8-10 192 0,-9 15-192 0,3 0 128 16,1 0-128-16,1 2 0 0,1 0 144 0,1 0-144 15,1 1 128-15,1 1-128 0,0 3 176 0,3-1-48 0,2 1-128 0,3 0 192 0,3 0 64 16,4 0 0-1,1-2 0-15,6-1 0 0,4-6-64 0,4 1-16 0,5-1 0 0,6-1 0 16,4-6-176-16,2-2 0 0,2-4-160 0,1-4 160 31,1-1-576-31,-1-3-32 0,1 0 0 0,-2-4-15600 0</inkml:trace>
          <inkml:trace contextRef="#ctx0" brushRef="#br0" timeOffset="-664.0219">2658 2248 15663 0,'0'0'1392'0,"-5"15"-1120"15,-1-3-272-15,6-12 0 0,-7 13 3536 0,7-13 656 0,-3 17 128 0,-1-4 32 16,4-13-2688-16,-2 14-512 0,2-14-128 0,2 13 0 16,-2-13-560-16,9 17-96 0,-1-2-32 0,2 0 0 15,2 2-208-15,3 0-128 0,2 0 128 0,6 3-128 16,4 2 176-16,0 1-48 0,2 3 0 0,1 2 0 0,2 4-128 0,0-3 0 16,0-2 0-16,-2 1 128 15,-1 3-128-15,-4-1 0 0,-1-3 0 0,-4 0 0 16,-5-2-336-16,0-3 0 0,-5-2 0 0,-3-1 0 31,-5-4-2768-31,-1 0-544 0,-1-2-128 0</inkml:trace>
        </inkml:traceGroup>
        <inkml:traceGroup>
          <inkml:annotationXML>
            <emma:emma xmlns:emma="http://www.w3.org/2003/04/emma" version="1.0">
              <emma:interpretation id="{33BD471E-A473-42B0-9E75-9AE5F2AC8507}" emma:medium="tactile" emma:mode="ink">
                <msink:context xmlns:msink="http://schemas.microsoft.com/ink/2010/main" type="inkWord" rotatedBoundingBox="27576,11829 27969,11829 27969,11925 27576,11925"/>
              </emma:interpretation>
              <emma:one-of disjunction-type="recognition" id="oneOf1">
                <emma:interpretation id="interp5" emma:lang="" emma:confidence="1">
                  <emma:literal/>
                </emma:interpretation>
              </emma:one-of>
            </emma:emma>
          </inkml:annotationXML>
          <inkml:trace contextRef="#ctx0" brushRef="#br0" timeOffset="-936.2132">2568 2532 22399 0,'0'0'992'0,"0"0"208"0,0 0-960 0,0 0-240 0,0 0 0 0,0 0 0 15,0 0 1776-15,0 0 304 0,0 0 64 0,0 0 16 0,0 0-1136 0,0 0-240 16,0 0-32-16,0 0-16 15,0 0-544-15,0 0-192 0,0 0 0 0,0 0 144 16,0 0-272-16,16 2-64 0,0-2-16 0,-1 0 0 0,0-2 208 0,0 0 0 16,0-1 0-16,0 1-144 15,2 1 144-15,0-1 0 0,0 0 0 0,1 1 128 16,2-3-128-16,2 3 176 0,-2-5-176 0,-1 5 192 16,-1-3-192-16,1 3 0 0,-2-1 0 0,0-1 128 0,-4-1-384 15,2 1-64-15,-1 0-32 0,-14 3 0 16,11-5-2304-16,1-2-464 0</inkml:trace>
          <inkml:trace contextRef="#ctx0" brushRef="#br0" timeOffset="-1192.5153">2716 2525 911 0,'0'0'0'0,"0"0"0"0,0 0 0 0,0 0 0 16,-4 14 0-16,4-14 0 0,-5 12 3232 0,5-12 560 0,-7 11 112 0,7-11 32 15,0 0-2928-15,0 0-592 16,-8 9-112-16</inkml:trace>
          <inkml:trace contextRef="#ctx0" brushRef="#br0" timeOffset="-1271.4433">2717 2487 911 0,'0'0'0'0,"0"0"0"16,0 0 0-16,0 0 0 0,0 0 2192 0,0 0 368 0,0 0 64 0,0 0 0 15,0 0-2240-15,0 0-384 16,0 0-240-16,0 0-2736 16,0 0-544-16</inkml:trace>
        </inkml:traceGroup>
      </inkml:traceGroup>
    </inkml:traceGroup>
  </inkml:traceGroup>
</inkml:ink>
</file>

<file path=ppt/ink/ink20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8:20.75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3D13EAE-1E7C-4BEB-9432-599AA04D3645}" emma:medium="tactile" emma:mode="ink">
          <msink:context xmlns:msink="http://schemas.microsoft.com/ink/2010/main" type="writingRegion" rotatedBoundingBox="23974,14218 26816,10898 27603,11572 24761,14891">
            <msink:destinationLink direction="with" ref="{A94E5AFD-646B-4310-B4A4-6BF22F4BB98B}"/>
          </msink:context>
        </emma:interpretation>
      </emma:emma>
    </inkml:annotationXML>
    <inkml:traceGroup>
      <inkml:annotationXML>
        <emma:emma xmlns:emma="http://www.w3.org/2003/04/emma" version="1.0">
          <emma:interpretation id="{3452B586-4445-4821-B1C3-AE3D91B395C8}" emma:medium="tactile" emma:mode="ink">
            <msink:context xmlns:msink="http://schemas.microsoft.com/ink/2010/main" type="paragraph" rotatedBoundingBox="23974,14218 26816,10898 27603,11572 24761,14891" alignmentLevel="1"/>
          </emma:interpretation>
        </emma:emma>
      </inkml:annotationXML>
      <inkml:traceGroup>
        <inkml:annotationXML>
          <emma:emma xmlns:emma="http://www.w3.org/2003/04/emma" version="1.0">
            <emma:interpretation id="{B3CBBF09-3F63-4E39-A4D7-15BCD199A28F}" emma:medium="tactile" emma:mode="ink">
              <msink:context xmlns:msink="http://schemas.microsoft.com/ink/2010/main" type="line" rotatedBoundingBox="23974,14218 26816,10898 27603,11572 24761,14891"/>
            </emma:interpretation>
          </emma:emma>
        </inkml:annotationXML>
        <inkml:traceGroup>
          <inkml:annotationXML>
            <emma:emma xmlns:emma="http://www.w3.org/2003/04/emma" version="1.0">
              <emma:interpretation id="{8572AFBB-CF6F-4401-A3FB-EF991A769E89}" emma:medium="tactile" emma:mode="ink">
                <msink:context xmlns:msink="http://schemas.microsoft.com/ink/2010/main" type="inkWord" rotatedBoundingBox="23974,14218 24765,13294 25551,13968 24761,14891"/>
              </emma:interpretation>
              <emma:one-of disjunction-type="recognition" id="oneOf0">
                <emma:interpretation id="interp0" emma:lang="" emma:confidence="1">
                  <emma:literal/>
                </emma:interpretation>
              </emma:one-of>
            </emma:emma>
          </inkml:annotationXML>
          <inkml:trace contextRef="#ctx0" brushRef="#br0">249 4528 19119 0,'0'0'832'0,"0"0"192"0,0 0-816 0,0 0-208 16,0 0 0-16,0 0 0 0,0 0 2144 0,0 0 384 0,0 0 80 0,0 0 16 16,0 0-848-16,0 0-176 0,0 0-16 0,0 0-16 15,-12 6-720-15,2 4-144 0,0 0-16 0,0 2-16 0,-2 2-400 0,-1 1-80 16,-4 3 0-16,0 3-16 15,-1 0-176-15,-3 0 192 0,1-3-192 0,0 4 192 16,0 2-192-16,0-1 0 0,-1 2 0 0,1 2 0 16,0 2 0-16,3-1 0 0,0 1-192 0,4-4 192 15,5-3-192-15,-1-2 192 0,4-1-160 0,3-4 160 0,2-15 0 0,0 0 0 16,9 13 0-16,4-2 0 0,2-5-128 0,2-2 128 16,2-6 0-16,4-3-144 0,3-3 144 0,2-3 0 15,4 1 0-15,0-3 0 0,-3-4-192 0,1 0 32 16,0-1 16-16,1-2 0 0,-1-2-112 0,0-2 0 15,-3 1-16-15,-2 1 0 0,-1 0 112 0,-1 2 32 16,-2-2 0-16,-3 3 0 0,-1 4 128 0,-2 0 0 16,-3-2 128-16,-2 0-128 0,-2 2 384 0,-3 0 0 15,-1 0 0-15,-3 1 0 0,1 1 32 0,-2 13 16 16,-3-14 0-16,-2 3 0 0,-2-1-192 0,-3 2-48 16,-5 0 0-16,-5 0 0 15,-7 0-576-15,-7-1-112 0,-10 1-16 0,-6 2-10624 0,-9 0-2128 0</inkml:trace>
          <inkml:trace contextRef="#ctx0" brushRef="#br0" timeOffset="-360.7312">-774 4602 13823 0,'0'0'608'0,"0"0"128"0,0 0-592 0,0 0-144 0,0 0 0 0,-8-4 0 16,8 4 4096-16,0 0 768 0,-10-1 176 0,10 1 16 16,0 0-3296-16,-11-2-672 0,11 2-128 0,0 0-16 15,0 0-640-15,0 0-128 0,0 0-32 0,0 0 0 0,0 0-144 0,0 0 0 16,0 0 0-16,0 0 0 0,0 0 0 0,9-7 0 15,1 0 0-15,7 4 0 0,3 1 0 16,4 2 0-16,-3 0 0 0,1 4 0 0,3-1 0 0,1 2 240 16,-3-2-16-16,-1 4 0 0,-2 2-32 0,-1 1 0 0,-1 1 0 0,-2 3 0 0,-3 1-192 31,-1 0 0-31,-4-3 0 0,1 3 0 0,-4 2 0 16,0 1 0-16,-2-1 0 0,-1 3 0 0,-2 2 0 15,-2 2 0-15,-3-1 0 0,-2 1 144 0,-1 0-16 0,-2-3 0 16,-2 6 0-16,-3-1 0 0,-2-3 224 0,0 1 32 15,-3 1 16-15,3-1 0 0,0-1 48 0,1-3 16 0,-1-3 0 0,2-2 0 0,1 0-80 16,6-5 0 0,1 1-16-16,7-11 0 0,0 0-368 0,0 0 0 15,0 0 0-15,0 0 0 0,0 0 0 0,0 0 0 16,0 0 0-16,0 0-128 0,15-4-144 0,2-3-32 0,3-3 0 0,5-3 0 16,4-4-288-16,5-6-64 15,-1-6-16-15,4-1 0 0,9-4-992 0,-1-1-192 0,2-4-32 0,2-1-16 31,0-2-1456-31,0 3-288 0,-1-2-64 0</inkml:trace>
        </inkml:traceGroup>
        <inkml:traceGroup>
          <inkml:annotationXML>
            <emma:emma xmlns:emma="http://www.w3.org/2003/04/emma" version="1.0">
              <emma:interpretation id="{E680E189-E2D6-48CD-B76E-43B7EBFD80A6}" emma:medium="tactile" emma:mode="ink">
                <msink:context xmlns:msink="http://schemas.microsoft.com/ink/2010/main" type="inkWord" rotatedBoundingBox="25563,13103 25889,12723 26159,12954 25833,13335">
                  <msink:destinationLink direction="with" ref="{2ED64429-9AD3-47FC-BD66-1CA2B063B5CA}"/>
                </msink:context>
              </emma:interpretation>
              <emma:one-of disjunction-type="recognition" id="oneOf1">
                <emma:interpretation id="interp1" emma:lang="" emma:confidence="1">
                  <emma:literal/>
                </emma:interpretation>
              </emma:one-of>
            </emma:emma>
          </inkml:annotationXML>
          <inkml:trace contextRef="#ctx0" brushRef="#br0" timeOffset="-2291.7861">904 3693 21183 0,'-14'-8'1888'0,"4"1"-1504"0,-5-5-384 0,1 0 0 0,4 2 2320 0,0-2 400 16,0-1 80-16,0 1 16 0,2 4-1296 0,-1-2-256 15,1 0-48-15,4-1-16 0,4 11-368 0,0 0-80 16,-3-8-16-16,3 8 0 0,3-12-416 0,-3 12-96 16,0 0-16-16,0 0 0 0,4-8-80 0,-4 8-128 15,0 0 176-15,0 0-176 0,0 0 0 0,0 0 0 16,15-2 0-16,-15 2 0 0,0 0 0 0,13 4 0 16,1 1 0-16,-14-5-144 0,17 6 144 0,-2 3 0 15,-3 1 0-15,-1 2 0 0,-1 1 0 0,1 1 0 0,-3-1 0 16,0 0 0-16,1 1 0 0,-3-1 0 0,0 1 0 0,-6-14 0 15,0 0 0-15,0 15 0 16,-4-2 0-16,4-13 0 0,0 0 0 0,0 0 0 16,-7 11 0-16,-1-5 0 0,-2-1 0 0,10-5-160 0,-12 2 160 0,12-2-160 15,-13-3 160-15,1-2 0 16,0-2 0-16,4 2 0 0,8 5 0 0,-9-12 0 16,3-3 0-16,1-2 0 0,-2 0 0 0,3-1 128 0,4-4-128 0,4-2 128 15,-1 1-128-15,4-1 0 16,3-3 0-16,3 4 128 0,3 3-128 0,-1 4 0 0,0 5-128 0,0 4 128 15,0 4-176-15,-1 6 176 0,-1 4-208 0,1 4 80 0,-3 5 128 0,-1 2-208 16,-1 6 80-16,-4 3 128 0,-2-1-240 0,-1 1 80 16,-2 2 16-16,-2 1 0 15,-1-3 16-15,-2 2 0 0,-2-2 0 0,-3-2 0 16,0-2 128-16,-2-1 0 0,0-1 0 0,-1-1 0 16,-1-5 0-16,1 0 128 0,0-3 0 0,1-2 0 15,-2-5 96-15,3-3 32 0,-1-4 0 0,0-1 0 16,0-4-112-16,0-2-16 0,1-2 0 0,1-3 0 0,-1-3-128 0,0-1-144 15,-3-2 144-15,2-1-208 0,2-4 208 0,0-2 0 16,-2-1-160-16,4 2 160 0,1 1 0 0,2 3 0 16,2 4 160-16,3 3-160 0,2 5 0 0,-2 10 0 15,0 0 0-15,0 0 0 0,0 0 0 0,0 0 0 16,0 0-144-16,15 3 144 0,-15-3-240 0,17 8 48 16,-17-8 0-16,16 14 0 0,0-2 32 0,-3-1 16 0,0 3 0 0,-1-2 0 15,-12-12 144-15,10 13-128 16,-10-13 128-16,9 14-128 0,-9-14 128 0,0 0 0 15,3 13 0-15,-3-13 0 0,0 0 0 0,-2 15 0 0,-6-3 0 0,-4-2 128 16,-1-2-128-16,-4 1 128 0,-2-2-128 0,-1-1 128 16,0-1-128-16,-2 0-128 0,-3 0 128 15,1-3-192-15,2-5-1088 0,4-1-208 16,-2-1-48-16</inkml:trace>
        </inkml:traceGroup>
        <inkml:traceGroup>
          <inkml:annotationXML>
            <emma:emma xmlns:emma="http://www.w3.org/2003/04/emma" version="1.0">
              <emma:interpretation id="{1AD1CF13-6906-4598-8AA3-3C0830C914D6}" emma:medium="tactile" emma:mode="ink">
                <msink:context xmlns:msink="http://schemas.microsoft.com/ink/2010/main" type="inkWord" rotatedBoundingBox="26195,11719 26863,10938 27562,11537 26894,12317"/>
              </emma:interpretation>
              <emma:one-of disjunction-type="recognition" id="oneOf2">
                <emma:interpretation id="interp2" emma:lang="" emma:confidence="1">
                  <emma:literal/>
                </emma:interpretation>
              </emma:one-of>
            </emma:emma>
          </inkml:annotationXML>
          <inkml:trace contextRef="#ctx0" brushRef="#br0" timeOffset="-1603.7859">1472 2042 21935 0,'0'0'960'16,"0"0"224"-16,0 0-944 0,-12 5-240 0,12-5 0 0,0 0 0 0,0 0 2576 0,0 0 480 15,0 0 80-15,0 0 32 0,0 0-1536 0,0 0-304 16,0 0-64-16,0 0-16 16,0 0-144-16,0 0-16 0,0 0-16 0,0 0 0 0,7 14-624 15,2 3-128-15,-1 0-32 0,0 4 0 0,1 3-288 0,-1 5 0 16,1 3 0-16,-3 6 0 0,-1 3 0 0,-1-1 0 16,-4-1 0-16,0-2 0 0,-2-4 0 0,-1 1 0 15,-2 1 0-15,1-3 0 0,1-1-352 0,3-4 32 16,0-2 0-16,0-5-7984 15,2-5-1584-15,-2-15-320 0</inkml:trace>
          <inkml:trace contextRef="#ctx0" brushRef="#br0" timeOffset="-1200.7902">1822 1911 2751 0,'0'0'256'0,"0"0"-256"16,0 0 0-16,0 0 0 0,0 0 6496 0,0 19 1248 16,0-19 256-16,2 20 64 0,0-5-5344 0,-2-15-1056 15,0 19-224-15,0-1-32 0,0-18-768 0,0 22-160 0,0-2-32 0,0 0 0 16,0-1-320-16,0 3-128 0,0 1 0 0,0 2 0 0,0-1 0 0,1 1 0 16,1 2 0-16,0 0 0 15,-1 0 0-15,3-2 0 0,-1-3 0 0,2 2 0 16,2-1 0-16,1-1 0 0,2-2 0 0,2-1 0 0,0-2 0 0,3-2 0 15,2-2 0-15,1-1 0 0,3-4 0 0,0-1-160 16,3 0 160-16,3-7-128 16,1-2-48-16,4-3 0 0,4 0 0 0,-1-5 0 0,-1 0-16 0,-1-2-16 15,-1-3 0-15,0 0 0 0,-1-2 0 0,-4-1 0 16,-4-3 0-16,-3-1 0 0,-3 1 208 0,-3-3 0 16,-4-3 0-16,-4-3 0 0,-2 0 192 0,-6-4 64 0,-3 0 32 0,-5 1 0 15,-4-1 160-15,-2 2 16 0,-8 2 16 16,-3 4 0-16,-3 5-336 0,-5 2-144 15,-6 2 128-15,-3 5-128 16,-4 2-320-16,-3 4-160 0,-1 2-32 0,-2 4-10736 16,-1 4-2144-16</inkml:trace>
        </inkml:traceGroup>
      </inkml:traceGroup>
    </inkml:traceGroup>
  </inkml:traceGroup>
</inkml:ink>
</file>

<file path=ppt/ink/ink20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9:05.93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199C1887-9E56-4F7D-833F-FC5D0DBB272F}" emma:medium="tactile" emma:mode="ink">
          <msink:context xmlns:msink="http://schemas.microsoft.com/ink/2010/main" type="writingRegion" rotatedBoundingBox="15820,11824 17310,11824 17310,12497 15820,12497">
            <msink:destinationLink direction="with" ref="{A94E5AFD-646B-4310-B4A4-6BF22F4BB98B}"/>
          </msink:context>
        </emma:interpretation>
      </emma:emma>
    </inkml:annotationXML>
    <inkml:traceGroup>
      <inkml:annotationXML>
        <emma:emma xmlns:emma="http://www.w3.org/2003/04/emma" version="1.0">
          <emma:interpretation id="{04CF08AC-639E-4EF6-AC17-7E6E73113C95}" emma:medium="tactile" emma:mode="ink">
            <msink:context xmlns:msink="http://schemas.microsoft.com/ink/2010/main" type="paragraph" rotatedBoundingBox="15820,11824 17310,11824 17310,12497 15820,12497" alignmentLevel="1"/>
          </emma:interpretation>
        </emma:emma>
      </inkml:annotationXML>
      <inkml:traceGroup>
        <inkml:annotationXML>
          <emma:emma xmlns:emma="http://www.w3.org/2003/04/emma" version="1.0">
            <emma:interpretation id="{CFE20CD3-F8FF-42F2-8260-D0E794351B2F}" emma:medium="tactile" emma:mode="ink">
              <msink:context xmlns:msink="http://schemas.microsoft.com/ink/2010/main" type="line" rotatedBoundingBox="15820,11824 17310,11824 17310,12497 15820,12497"/>
            </emma:interpretation>
          </emma:emma>
        </inkml:annotationXML>
        <inkml:traceGroup>
          <inkml:annotationXML>
            <emma:emma xmlns:emma="http://www.w3.org/2003/04/emma" version="1.0">
              <emma:interpretation id="{78DA0B40-E4D5-4746-AD3B-2D6B530A820E}" emma:medium="tactile" emma:mode="ink">
                <msink:context xmlns:msink="http://schemas.microsoft.com/ink/2010/main" type="inkWord" rotatedBoundingBox="15820,11824 17310,11824 17310,12497 15820,12497"/>
              </emma:interpretation>
              <emma:one-of disjunction-type="recognition" id="oneOf0">
                <emma:interpretation id="interp0" emma:lang="" emma:confidence="0">
                  <emma:literal>to</emma:literal>
                </emma:interpretation>
                <emma:interpretation id="interp1" emma:lang="" emma:confidence="0">
                  <emma:literal>-O</emma:literal>
                </emma:interpretation>
                <emma:interpretation id="interp2" emma:lang="" emma:confidence="0">
                  <emma:literal>-o</emma:literal>
                </emma:interpretation>
                <emma:interpretation id="interp3" emma:lang="" emma:confidence="0">
                  <emma:literal>-O.</emma:literal>
                </emma:interpretation>
                <emma:interpretation id="interp4" emma:lang="" emma:confidence="0">
                  <emma:literal>-Of</emma:literal>
                </emma:interpretation>
              </emma:one-of>
            </emma:emma>
          </inkml:annotationXML>
          <inkml:trace contextRef="#ctx0" brushRef="#br0">0 120 18143 0,'0'0'800'0,"0"0"160"0,0 0-768 0,0 0-192 16,0 0 0-16,0 0 0 0,0 0 1216 0,0 0 208 15,0 0 48-15,0 0 0 0,0 0-816 0,0 0-144 0,0 0-48 0,0 0 0 16,0 0-224-16,0 0-48 16,0 0-16-16,0 0 0 0,0 0-176 0,0 0 192 15,0 0-192-15,15 5 192 0,0-9 0 0,3 3 16 16,1-4 0-16,3-1 0 0,1 1 64 0,3-3 16 15,2-2 0-15,4 0 0 0,0 0-128 0,-3 0-32 16,-2 0 0-16,-2-1 0 0,0 3-128 0,0 0 0 16,-3-2 0-16,0-1-12624 0</inkml:trace>
          <inkml:trace contextRef="#ctx0" brushRef="#br0" timeOffset="705.6815">1039-274 9215 0,'0'0'816'0,"0"0"-656"16,-8 8-160-16,0 2 0 0,-1 0 4000 0,1 2 768 0,-1 0 160 0,1 1 16 16,-2 1-3472-16,0-1-704 15,-4 3-144-15,3 0-32 0,-1 3-432 0,0-1-160 16,-1-1 0-16,1 2 144 0,0 1-144 0,4 2 0 16,-2 1 0-16,3 3 0 0,0 0 0 0,2 1 0 15,2-1 128-15,1 2-128 0,5 3 448 0,1-1 0 16,-1-2 0-16,2-1 0 0,2-3 0 0,1-4 16 15,2-1 0-15,-1-3 0 0,1 0-208 0,2-3-64 16,-1-3 0-16,5 0 0 0,0 0-64 0,1-3-128 0,-2-2 176 0,-1-2-176 16,-2 1 0-16,1-4 0 15,-13 0 0-15,17-4 0 0,0 1 0 0,0-4 0 16,-1-3 0-16,-1 0 0 0,1-2 0 0,-1 1 0 0,0-3-144 16,0-1 144-16,-1-2-208 0,-1-1 32 0,-3-4 16 15,0 0 0-15,-1-3-32 0,-1-1 0 0,-1 1 0 0,-2-2 0 0,0-3 192 0,-2-2 0 16,-3 0-144-16,0 0 144 0,-2 2 0 0,1 3 0 15,-3 5 192-15,-1-2-64 16,-1 1 128-16,-1 1 32 0,-1 2 0 0,-3 1 0 0,0 3 48 0,-1 0 16 16,-2 1 0-16,-1 3 0 0,-2 2-208 0,1 2-144 0,-5 3 192 15,1 0-192-15,-2 1 0 0,-1 3 0 0,-1 1-240 0,1 3 80 32,1 1 0-32,0-1 0 0,2-3 0 0,3 2 0 0,2-1 160 0,1 3 0 15,1-3 0-15,1 1 0 16,2 0 0-16,10-2 0 0,0 0 0 0,0 0 0 15,-8 5 0-15,8-5 0 0,0 0 0 0,0 0 128 16,0 0-128-16,3 17 0 0,0-1 0 0,6 1 0 0,3-2 0 16,1 4-160-16,0-1 160 0,1 1 0 0,-1-2 0 0,2 1-128 15,2 2 128-15,0 4 0 0,0-1 0 0,0 3-128 0,1-3 128 16,2-1 0-16,2-2-128 0,4-1 128 16,1-4 0-16,3-3 0 0,3-4-160 0,8-6 160 15,3-7-128-15,4-7 128 16,6-6-1344-16,7-8-176 0,4-4-32 0</inkml:trace>
        </inkml:traceGroup>
      </inkml:traceGroup>
    </inkml:traceGroup>
  </inkml:traceGroup>
</inkml:ink>
</file>

<file path=ppt/ink/ink20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19:14.41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1BD3A5D-F9AB-47DB-85F9-521FB1366C29}" emma:medium="tactile" emma:mode="ink">
          <msink:context xmlns:msink="http://schemas.microsoft.com/ink/2010/main" type="writingRegion" rotatedBoundingBox="13821,16626 17650,16536 17674,17563 13846,17653"/>
        </emma:interpretation>
      </emma:emma>
    </inkml:annotationXML>
    <inkml:traceGroup>
      <inkml:annotationXML>
        <emma:emma xmlns:emma="http://www.w3.org/2003/04/emma" version="1.0">
          <emma:interpretation id="{13ADB5D3-5823-474F-9B0C-67DA9B2BE3D4}" emma:medium="tactile" emma:mode="ink">
            <msink:context xmlns:msink="http://schemas.microsoft.com/ink/2010/main" type="paragraph" rotatedBoundingBox="13821,16626 17650,16536 17674,17563 13846,17653" alignmentLevel="1"/>
          </emma:interpretation>
        </emma:emma>
      </inkml:annotationXML>
      <inkml:traceGroup>
        <inkml:annotationXML>
          <emma:emma xmlns:emma="http://www.w3.org/2003/04/emma" version="1.0">
            <emma:interpretation id="{FA220A52-B950-4B69-83D6-4B7502A03761}" emma:medium="tactile" emma:mode="ink">
              <msink:context xmlns:msink="http://schemas.microsoft.com/ink/2010/main" type="line" rotatedBoundingBox="13821,16626 17650,16536 17674,17563 13846,17653"/>
            </emma:interpretation>
          </emma:emma>
        </inkml:annotationXML>
        <inkml:traceGroup>
          <inkml:annotationXML>
            <emma:emma xmlns:emma="http://www.w3.org/2003/04/emma" version="1.0">
              <emma:interpretation id="{1EC3165C-2B7C-4CAE-A3D6-A4E7A49CAB3D}" emma:medium="tactile" emma:mode="ink">
                <msink:context xmlns:msink="http://schemas.microsoft.com/ink/2010/main" type="inkWord" rotatedBoundingBox="13822,16629 15598,16587 15622,17611 13846,17653"/>
              </emma:interpretation>
              <emma:one-of disjunction-type="recognition" id="oneOf0">
                <emma:interpretation id="interp0" emma:lang="" emma:confidence="1">
                  <emma:literal/>
                </emma:interpretation>
              </emma:one-of>
            </emma:emma>
          </inkml:annotationXML>
          <inkml:trace contextRef="#ctx0" brushRef="#br0">348 0 30287 0,'-17'10'1344'0,"5"-5"272"0,0 0-1296 0,0 0-320 16,1 0 0-16,11-5 0 0,0 0 832 0,-12 8 112 15,0 1 16-15,2-1 0 0,-2-1-496 0,4 3-80 16,-1 0-32-16,-1 5 0 0,-1 2-352 0,0 3 0 16,1 4 0-16,-1 8 0 0,-5 8-128 0,1 7 128 15,2 5-128-15,-2 6 128 0,-5 1 0 0,3-2 0 16,0-7 0-16,2-1 0 0,1-4 256 0,2-1 96 0,4 0 16 0,3-4 0 15,5-4 144-15,3 1 16 0,2 0 16 0,6-2 0 16,2-5-160-16,2-4-16 0,7-5-16 0,2-5 0 16,-1-6-144-16,2-4-16 0,1-6-16 0,-1-5 0 0,0-5-176 0,2-3 0 0,0-2 0 0,2-6 0 31,-1-4 0-31,1-2 0 0,-1-1 0 0,1-1 0 0,-2 2-160 0,-2-3-64 16,-1-2-16-16,-4 2 0 31,-3 3-272-31,-2-2-64 0,-2 1-16 0,1-1 0 15,-2 0-48-15,-4-1-16 0,-3-2 0 0,0 2 0 0,-2 1 208 0,1 2 64 0,-3 2 0 0,-2 1 0 16,-3 1 384-16,-1 1 0 0,-3-2 0 0,-2 3 128 0,-2-1 144 0,-1 0 48 16,-3 0 0-16,1 3 0 15,-3-1-112-15,-1 2-16 0,1 3 0 0,-2-1 0 0,-1 0-192 0,0 1 144 16,-1-2-144-16,0 2 128 0,-2-1-128 0,1 3 0 16,-1 1 0-16,2 4 128 0,4 1-128 15,-2 2 0-15,-2 3 0 0,1 2 0 0,1 0 192 0,2 2-32 16,-2 0-16-16,-1 1 0 0,3 2 0 0,1 0 0 15,0 2 0-15,4 1 0 0,-1 1 0 0,6-1 0 16,1 6 0-16,0 2 0 0,4 1-144 0,1 2 0 16,4-1 0-16,3 6 128 0,4 4-128 0,2 3 0 15,1 1-160-15,3 0 160 0,4-2 0 0,3-2 0 16,-1-1 0-16,5 0 160 0,2-1 224 0,4-5 64 16,4-4 0-16,4-2 0 0,5-4-48 0,11-3 0 15,6-3 0-15,7-3 0 0,4-4-240 0,1-1-160 16,1-6 192-16,-4-1-192 0,-9-7 0 0,-5 0-272 0,-1 2 16 0,-6-2 16 31,-4-1-2384-31,-7 3-496 0</inkml:trace>
          <inkml:trace contextRef="#ctx0" brushRef="#br0" timeOffset="304.8726">1515 457 31967 0,'0'0'1408'0,"-3"14"304"0,3-14-1376 0,0 13-336 16,0-13 0-16,0 0 0 0,0 0 1328 0,17 7 192 0,0-2 32 0,1-5 16 16,1-5-1248-16,1-2-320 15,3-1 0-15,3-4 0 16,1-3-544-16,1 0-224 0,6 0-32 0,-6 0-15136 0</inkml:trace>
        </inkml:traceGroup>
        <inkml:traceGroup>
          <inkml:annotationXML>
            <emma:emma xmlns:emma="http://www.w3.org/2003/04/emma" version="1.0">
              <emma:interpretation id="{04B405ED-679F-45F8-BE8A-940F6959A9D4}" emma:medium="tactile" emma:mode="ink">
                <msink:context xmlns:msink="http://schemas.microsoft.com/ink/2010/main" type="inkWord" rotatedBoundingBox="15504,17204 15783,17198 15786,17347 15508,17354"/>
              </emma:interpretation>
              <emma:one-of disjunction-type="recognition" id="oneOf1">
                <emma:interpretation id="interp1" emma:lang="" emma:confidence="0">
                  <emma:literal>.</emma:literal>
                </emma:interpretation>
                <emma:interpretation id="interp2" emma:lang="" emma:confidence="0">
                  <emma:literal>-</emma:literal>
                </emma:interpretation>
                <emma:interpretation id="interp3" emma:lang="" emma:confidence="0">
                  <emma:literal>r</emma:literal>
                </emma:interpretation>
                <emma:interpretation id="interp4" emma:lang="" emma:confidence="0">
                  <emma:literal>,</emma:literal>
                </emma:interpretation>
                <emma:interpretation id="interp5" emma:lang="" emma:confidence="0">
                  <emma:literal>v</emma:literal>
                </emma:interpretation>
              </emma:one-of>
            </emma:emma>
          </inkml:annotationXML>
          <inkml:trace contextRef="#ctx0" brushRef="#br0" timeOffset="521.7835">1704 684 6447 0,'-10'17'576'0,"10"-17"-576"0,-9 14 0 0,3-2 0 16,-5-6 4800-16,11-6 864 0,0 0 160 0,0 0 48 15,0 0-3888-15,0 0-768 0,0 0-144 0,0 0-48 0,0 0-576 0,0 0-128 16,0 0-32-16,16-1 0 15,-1-4-288-15,3-4 0 0,2-1-176 0,4-2 176 16,1-1-256-16,4-2 48 0,-1-2 16 0,4-5 0 16,2-3-1888-1,0-2-368-15</inkml:trace>
        </inkml:traceGroup>
        <inkml:traceGroup>
          <inkml:annotationXML>
            <emma:emma xmlns:emma="http://www.w3.org/2003/04/emma" version="1.0">
              <emma:interpretation id="{1C11C32F-40F3-4BA5-A43D-2B6E7E5029AA}" emma:medium="tactile" emma:mode="ink">
                <msink:context xmlns:msink="http://schemas.microsoft.com/ink/2010/main" type="inkWord" rotatedBoundingBox="16337,16567 17650,16536 17666,17231 16354,17262"/>
              </emma:interpretation>
              <emma:one-of disjunction-type="recognition" id="oneOf2">
                <emma:interpretation id="interp6" emma:lang="" emma:confidence="0">
                  <emma:literal>z</emma:literal>
                </emma:interpretation>
                <emma:interpretation id="interp7" emma:lang="" emma:confidence="0">
                  <emma:literal>~</emma:literal>
                </emma:interpretation>
                <emma:interpretation id="interp8" emma:lang="" emma:confidence="0">
                  <emma:literal>.</emma:literal>
                </emma:interpretation>
                <emma:interpretation id="interp9" emma:lang="" emma:confidence="0">
                  <emma:literal>e</emma:literal>
                </emma:interpretation>
                <emma:interpretation id="interp10" emma:lang="" emma:confidence="0">
                  <emma:literal>2</emma:literal>
                </emma:interpretation>
              </emma:one-of>
            </emma:emma>
          </inkml:annotationXML>
          <inkml:trace contextRef="#ctx0" brushRef="#br0" timeOffset="958.7754">2503-54 8287 0,'0'0'368'0,"0"0"80"0,-5 12-448 0,5-12 0 0,0 0 0 0,0 0 0 16,0 0 5568-16,0 0 1040 15,0 0 208-15,0 0 32 0,0 0-5184 0,7 11-1056 16,-7-11-208-16,10 11-32 0,2-5-368 0,3-1 0 0,1-1 0 0,1-3 0 0,2 1 0 0,1 0 0 15,0-2 0-15,0 1 0 16,1 3 0-16,2-1 0 0,-1 2 0 0,-2 2 0 16,-1 0 0-16,-1 1 128 0,-1 2-128 0,2 2 128 15,1 1-128-15,-3 4 0 0,-1 0 0 0,-2 0 0 16,-6-2 0-16,1 2 128 0,-3 3-128 0,1 2 0 16,-2 1 0-16,-1 1 0 0,-3 0 0 0,-2 1 0 0,-3 0 0 0,-1 0 0 0,0-1 0 15,0 1 128 1,2 0-128-16,-2-1 144 0,-2-6-144 0,2 3 160 0,1 0 16 15,1 0 0-15,-2-3 0 0,2-1 0 0,1-2-176 16,0-1 0-16,1-1 144 0,1-13-144 16,3 13 128-16,-3-13-128 0,8 11 128 0,-8-11-128 15,17 6 256-15,7-2 0 0,3-4-16 0,5-4 0 0,3-4 48 16,10-6 16-16,8-2 0 0,11-3 0 16,8-6-304-16,14-5 0 0,15-7 0 0,-2-4 0 15,-1-4-1088-15,1-2-208 0,-3-4-48 16</inkml:trace>
        </inkml:traceGroup>
      </inkml:traceGroup>
    </inkml:traceGroup>
  </inkml:traceGroup>
</inkml:ink>
</file>

<file path=ppt/ink/ink2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3:06.588"/>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6D83C21F-A69D-4440-B746-36AC48F8AF90}" emma:medium="tactile" emma:mode="ink">
          <msink:context xmlns:msink="http://schemas.microsoft.com/ink/2010/main" type="writingRegion" rotatedBoundingBox="4871,6640 15731,6294 16034,15798 5174,16144"/>
        </emma:interpretation>
      </emma:emma>
    </inkml:annotationXML>
    <inkml:traceGroup>
      <inkml:annotationXML>
        <emma:emma xmlns:emma="http://www.w3.org/2003/04/emma" version="1.0">
          <emma:interpretation id="{2852C974-0204-48F9-8F79-A93CF54854FE}" emma:medium="tactile" emma:mode="ink">
            <msink:context xmlns:msink="http://schemas.microsoft.com/ink/2010/main" type="paragraph" rotatedBoundingBox="4872,6638 6861,6593 6871,7025 4882,7071" alignmentLevel="1"/>
          </emma:interpretation>
        </emma:emma>
      </inkml:annotationXML>
      <inkml:traceGroup>
        <inkml:annotationXML>
          <emma:emma xmlns:emma="http://www.w3.org/2003/04/emma" version="1.0">
            <emma:interpretation id="{80E97CFF-E2BC-4DDB-8962-8B0746524972}" emma:medium="tactile" emma:mode="ink">
              <msink:context xmlns:msink="http://schemas.microsoft.com/ink/2010/main" type="line" rotatedBoundingBox="4872,6638 6861,6593 6871,7025 4882,7071">
                <msink:destinationLink direction="with" ref="{AE0DA2B2-E1DD-4C42-B8C0-27A928EEBB75}"/>
              </msink:context>
            </emma:interpretation>
          </emma:emma>
        </inkml:annotationXML>
        <inkml:traceGroup>
          <inkml:annotationXML>
            <emma:emma xmlns:emma="http://www.w3.org/2003/04/emma" version="1.0">
              <emma:interpretation id="{2DB294B7-DC3D-47DD-AACF-269DB0831D26}" emma:medium="tactile" emma:mode="ink">
                <msink:context xmlns:msink="http://schemas.microsoft.com/ink/2010/main" type="inkWord" rotatedBoundingBox="4872,6638 6861,6593 6871,7025 4882,7071"/>
              </emma:interpretation>
              <emma:one-of disjunction-type="recognition" id="oneOf0">
                <emma:interpretation id="interp0" emma:lang="" emma:confidence="1">
                  <emma:literal/>
                </emma:interpretation>
              </emma:one-of>
            </emma:emma>
          </inkml:annotationXML>
          <inkml:trace contextRef="#ctx0" brushRef="#br0">-2649-343 6447 0,'0'0'576'0,"0"0"-576"0,0 0 0 0,0 0 0 16,0 0-128-16,0 0-144 0,0 0-32 0,0 0 0 0,0 0 304 0,0 0 0 15,0 0 128-15,0 0-128 16,0 0 0-16,0 0 0 0,0 0 0 0,0 0 0 0</inkml:trace>
          <inkml:trace contextRef="#ctx0" brushRef="#br0" timeOffset="726.3973">-2708-392 8399 0,'0'0'368'0,"0"0"80"0,0 0-448 0,0 0 0 0,0 0 0 0,0 0 0 16,0 0 800-16,0 0 64 0,0 0 16 0,0 0 0 0,0 0-320 0,0 0-64 15,-2 10-16-15,2 2 0 0,0 2 224 0,2-1 32 16,0 1 16-16,1 1 0 0,2 0 32 0,2 0 16 0,0 0 0 15,3 0 0-15,2-1-192 0,1-1-32 0,2-3-16 16,0-1 0-16,0-3-128 0,1 1-32 16,-3-2 0-16,2 0 0 0,0-3-208 0,1-2-64 15,-3-3 0-15,0 1 0 0,-1-1-128 0,0-1 128 16,0-1-128-16,-2 0 128 0,-2 0-128 0,2 0 0 0,-1-2 0 16,-1 1 128-16,1-1-128 0,-1-2 0 0,0 4 144 0,-8 5-144 15,0 0 0-15,4-6 0 0,-4 6 0 0,0 0 0 0,0 0 0 0,0 0 0 16,-7-4 0-16,0 3 0 0,-1-1 0 0,0 2 0 15,1 3 128-15,-2 1-128 0,1 1 0 16,1 0 0-16,7-5-192 0,0 0 64 0,0 0 128 0,0 0 0 16,0 0 0-16,0 0-128 0,0 0 128 0,0 0 0 15,0 0-144-15,0 0 144 16,0 0 0-16,10 10 0 0,0-3 0 0,2-2 0 16,0-2 0-16,1 0 0 0,1 2 0 0,-1-1 0 0,1-6 0 15,-1 2 0-15,-1 0 0 0,0-2 0 0,-2 1 0 16,-2-1 0-16,2 0 0 0,-1 1 0 0,-1-3 0 0,-8 4 0 15,9-3 0-15,-1-2 0 0,-1-2 0 0,0 0 0 16,-2-1 0-16,0 0 0 0,-2-1 176 0,0 1-48 16,-1-2-128-16,0 0 192 15,-2-2-192-15,0 0 0 0,-2-1 128 0,0-3-128 16,-1 0 0-16,-2-3 0 0,0 2 0 0,-2 0 0 16,-1 2 0-16,-2 0 0 0,-2 2 0 0,-2 3 0 15,-1 0 0-15,-3-1 0 0,-4 3 0 0,2 3 0 0,-2 0-128 0,2 2-32 16,1 1 0-16,2 0 0 0,4 2 160 0,3 0-160 0,10 0 160 0,0 0-6784 15,0 0-1280-15</inkml:trace>
          <inkml:trace contextRef="#ctx0" brushRef="#br0" timeOffset="1377.2716">-1892-333 4607 0,'0'0'400'0,"0"0"-400"15,0 0 0-15,-10 0 0 0,0-1 1632 0,2 1 240 16,-1-2 48-16,9 2 16 0,-8-2-848 0,-1 2-160 0,1 0-32 0,8 0-16 0,-8 4-448 0,-1-1-96 15,2 2-16-15,-1 0 0 16,1 2-320-16,-1-1 128 0,-1 0-128 0,1 0 0 16,0 3 0-16,-1-1 0 0,1 2 0 0,-1 2 0 15,1 0 0-15,0 0 0 0,1-2 0 0,0 0 0 16,-1 0 0-16,1 0 0 16,7-10 0-16,-2 10 0 0,2-10 0 0,0 0 0 15,0 0 0-15,0 0 128 0,0 0-128 0,7 10 0 0,-7-10 0 0,0 0 128 16,8 7-128-16,-8-7 176 15,12 3-176-15,0-1 192 0,0-2-192 0,0 0 128 16,-12 0-128-16,13-2 128 0,0 1-128 0,-1-3 0 16,-3-1 0-16,-1 2 128 0,2 1-128 0,0-1 0 15,-10 3 0-15,10-5 0 0,0 0 0 16,1 0 0-16,-11 5 0 0,10-6 128 0,1 3-128 0,-1 0 0 0,-10 3 0 0,11-5 128 16,-1 0 96-16,0 0 16 0,0 0 0 15,-10 5 0-15,8-4 16 0,-8 4 0 0,0 0 0 0,0 0 0 16,0 0-256-16,10 2 144 0,-10-2-144 15,0 0 128-15,9 7-128 0,-2 1 0 0,-7-8 0 0,6 15 0 16,-1 0-320-16,-1-1-112 0</inkml:trace>
          <inkml:trace contextRef="#ctx0" brushRef="#br0" timeOffset="1993.4734">-1685-230 8287 0,'0'0'736'0,"-3"-9"-592"15,-1 1-144-15,1 1 0 0,3 7 1520 0,-5-5 272 16,5 5 48-16,0 0 16 0,-7-3-1168 0,7 3-240 0,0 0-32 0,0 0-16 16,-6 3-400-16,6-3 0 15,0 0 0-15,0 0 0 0,0 0 0 0,0 0 0 16,0 0 0-16,0 0 0 0,0 0 0 0,0 0 128 16,0 0-128-16,0 0 0 0,0 0 160 0,10 4-160 15,-10-4 192-15,0 0-192 0,8 0 128 0,-8 0-128 0,10-4 0 16,-10 4 128-16,0 0-128 0,0 0 0 0,0 0 0 0,0 0 128 0,0 0-128 15,0 0 0-15,0 0 0 0,0 0 0 0,0 0 0 16,0 0 0-16,0 0 0 16,0 0 0-16,-7-3 0 0,7 3 0 0,0 0 0 15,0 0 0-15,0 0 0 16,0 0 0-16,0 0 0 0,0 0 0 0,0 0 0 0,0 0 0 0,0 0 0 16,0 0 0-16,11-3 0 0,-1 1 0 0,-10 2 0 15,10-2 0-15,0 1-144 16,-10 1 144-16,10 0 0 0,-10 0 0 0,10 0 0 15,-10 0 0-15,10-2 0 0,-10 2 0 0,10-2 0 0,-10 2 0 0,12-2 0 0,-2 1 0 0,0-1 144 16,-10 2-144-16,10-2 160 0,2 1-160 0,0-1 128 16,-2 0-128-16,0 1 128 0,-10 1-128 0,10 0 0 15,-10 0 0-15,10-2 128 0,0 0-128 0,-10 2 0 16,10-1 0-16,-10 1 0 0,10-2 0 0,-10 2 0 16,0 0 0-16,0 0 128 0,11-2-128 0,-11 2 0 15,0 0 0-15,8-5 128 0,-8 5-128 0,7-7 0 16,-7 7 0-16,3-8 0 15,-3 8 0-15,0-8 0 0,-2-1 0 0,2 9 128 16,-3-8-128-16,0 1 0 0,-2-1 0 0,0 1 0 0,5 7 0 16,-9-2 0-16,1-1 0 0,1 1 0 15,-1 2 0-15,1 2 0 0,7-2 0 0,-9 3 0 16,9-3 0-16,-6 5 0 0,6-5 0 0,0 0 0 0,0 0 0 0,0 0 0 16,-5 9 0-16,5-9 0 0,0 0 0 0,1 10 0 15,3 0 0-15,1 0 0 0,0-2 0 0,2 1 0 16,1-1 0-16,2 1 0 0,0-3 0 0,2 3 0 0,1-1 0 15,3 1 0-15,0-1 0 0,3 0 128 0,1 3-128 0,2-3-8000 32</inkml:trace>
          <inkml:trace contextRef="#ctx0" brushRef="#br0" timeOffset="5059.7596">-1140-250 5519 0,'0'0'240'0,"0"0"64"0,0 0-304 0,0 0 0 0,0 0 0 0,0 0 0 0,0 0 2160 0,0 0 368 15,0 0 80-15,0 0 16 0,0 0-1376 0,0 0-272 16,0 0-48-16,0 0-16 15,0 0-96-15,0 0-32 0,7-9 0 0,1 3 0 16,1-1-256-16,1 0-48 0,2 0-16 0,1 1 0 0,-1-1-240 0,3 0-48 16,5 0-16-16,0 1 0 0,-1 1-160 0,-1 0 0 0,1 0 0 0,0 1 128 15,-1 3-128-15,-1 1 0 0,0 0 0 0,-2 1 128 0,-2 3-128 16,-1-1 0-16,-12-3 0 0,17 3 0 31,-4 1-2224-31,-13-4-368 0</inkml:trace>
          <inkml:trace contextRef="#ctx0" brushRef="#br0" timeOffset="5266.8816">-869-501 1839 0,'0'0'0'0,"0"0"160"0,-7-2-160 0,7 2 0 0,0 0 0 0,0 0 0 16,0 0 2192-16,0 0 416 15,0 0 80-15,0 0 0 0,0 0-1808 0,0 0-368 0,0 0-80 0,0 0-16 16,5 12 240-16,2 0 48 0,0 1 16 0,1 4 0 15,2 3 0-15,2 2 0 0,0 0 0 0,3 2 0 16,2-1-432-16,0 1-96 0,-2-1 0 0,-2 3-16 0,-1-3-176 0,-3-1 128 16,-8-2-128-16,-6 0 128 0,-7-1-128 0,-6-1 0 15,-7 1 0-15</inkml:trace>
        </inkml:traceGroup>
      </inkml:traceGroup>
    </inkml:traceGroup>
    <inkml:traceGroup>
      <inkml:annotationXML>
        <emma:emma xmlns:emma="http://www.w3.org/2003/04/emma" version="1.0">
          <emma:interpretation id="{274ECDAB-DE10-445B-B250-F50A5A01C130}" emma:medium="tactile" emma:mode="ink">
            <msink:context xmlns:msink="http://schemas.microsoft.com/ink/2010/main" type="paragraph" rotatedBoundingBox="7585,7114 15769,7060 15775,8003 7591,8058" alignmentLevel="2"/>
          </emma:interpretation>
        </emma:emma>
      </inkml:annotationXML>
      <inkml:traceGroup>
        <inkml:annotationXML>
          <emma:emma xmlns:emma="http://www.w3.org/2003/04/emma" version="1.0">
            <emma:interpretation id="{6D452108-8470-413F-AD87-7361729A334D}" emma:medium="tactile" emma:mode="ink">
              <msink:context xmlns:msink="http://schemas.microsoft.com/ink/2010/main" type="line" rotatedBoundingBox="7585,7114 15769,7060 15775,8003 7591,8058">
                <msink:destinationLink direction="with" ref="{AE0DA2B2-E1DD-4C42-B8C0-27A928EEBB75}"/>
              </msink:context>
            </emma:interpretation>
          </emma:emma>
        </inkml:annotationXML>
        <inkml:traceGroup>
          <inkml:annotationXML>
            <emma:emma xmlns:emma="http://www.w3.org/2003/04/emma" version="1.0">
              <emma:interpretation id="{DBFF38F0-B526-44AD-9366-A1800F4024A0}" emma:medium="tactile" emma:mode="ink">
                <msink:context xmlns:msink="http://schemas.microsoft.com/ink/2010/main" type="inkWord" rotatedBoundingBox="7585,7148 8459,7142 8464,7742 7589,7747"/>
              </emma:interpretation>
            </emma:emma>
          </inkml:annotationXML>
          <inkml:trace contextRef="#ctx0" brushRef="#br0" timeOffset="70554.1184">35 261 911 0,'0'0'0'0,"-2"-10"0"0,0 0 0 0,1-2 0 0,1 0 2432 0,0 2 384 16,0 0 96-16,0 0 16 0,0 2-1120 0,0-1-208 31,0-1-64-31,0 0 0 0,-2 2-464 0,2-2-112 0,0 1 0 0,-2 2-16 16,-1-1-224-16,1 1-32 0,-1 1-16 0,3 6 0 0,-2-7-128 0,2 7-32 15,-3-5 0-15,3 5 0 16,0 0-240-16,0 0-48 0,0 0-16 0,0 0 0 16,-4 12-208-16,1 4 0 0,0 5 0 0,1 6 0 0,2 6-160 0,0 4 160 15,2 2-128-15,1-2 128 0,0 0 0 0,3-3 0 0,0-2 0 16,1-4-128-16,0-4 128 0,1-1 0 0,1-4 0 16,1-2 0-16,0-4 0 0,-2-1 0 15,1-4 0-15,-1-1 0 0,2-2 0 0,-10-5 0 16,10 3 0-16,2-1 128 0,0-2-128 0,-2-2 144 15,0-1-144-15,0-2 160 0,2-2-160 0,-2-1 160 0,0-2-160 0,2-2 160 16,-4-1-32-16,1-3 0 16,-3 0 0-16,-1 0 0 0,0 3-128 0,0-2 0 15,0-2 0-15,-1 4 0 0,-4 1 0 0,0 0 0 0,0 2 0 0,0 10 0 16,0 0 0-16,0 0 0 16,0 0 0-16,0 0 0 0,0 0-192 0,0 0 192 0,0 0-160 0,0 0 160 0,0 0-128 0,0 0 128 31,-2 10 0-31,2 0-144 0,2 2 144 0,1 0 0 15,1-1 0-15,1-2 0 0,1-1 0 0,-6-8 0 16,7 9 0-16,0-3 0 0,1 1 0 0,1-2 0 0,-9-5 0 0,0 0 0 16,10 0 0-16,0 0 0 15,0 0 0-15,0 0 0 0,0 0 0 0,0 0 0 16,0 0 0-16,-10 0 128 0,9-3-128 0,-9 3 0 0,10-4 0 0,-2-1 128 0,-8 5-128 0,7-6 0 31,-7 6 0-31,5-7 0 0,-2-3 0 0,-1 0 0 0,-2 0 0 0,0-2 128 16,-2-2-128-16,-1-1 0 0,-2 0 0 0,0-2 0 15,0-1 0-15,-4-11 0 0,3-1 0 16,-1 1 0-16,2 2 128 0,0-1-128 0,2-1 0 0,-1 1 0 0,1-1 0 0,1 5 0 0,0 4 0 16,1 2 0-16,1 3 0 15,0 4 0-15,0 1 0 0,0 10-144 0,0 0-112 16,0 0 0-16,0 0-16 16,0 0-688-16,-2 17-144 0,0 2-32 0</inkml:trace>
          <inkml:trace contextRef="#ctx0" brushRef="#br0" timeOffset="70833.3974">743 434 4607 0,'0'0'400'0,"0"0"-400"0,0 0 0 0,0 0 0 0,0 0 3520 0,12 2 608 31,-12-2 128-31,0 0 32 0,12 4-2528 0,-2-1-496 16,-10-3-112-16,10 7 0 0,-10-7-928 0,8 10-224 0,-1 2 0 0,0-1 0 0,-1 1 0 0,3 0 0 16,1-2 0-16,0 3 0 0,-2 1 0 0,1 1 0 15,-1 0 128-15,1 2-10880 0</inkml:trace>
        </inkml:traceGroup>
        <inkml:traceGroup>
          <inkml:annotationXML>
            <emma:emma xmlns:emma="http://www.w3.org/2003/04/emma" version="1.0">
              <emma:interpretation id="{08FF63A9-4ABA-4BFC-BF83-7E08401A7FD7}" emma:medium="tactile" emma:mode="ink">
                <msink:context xmlns:msink="http://schemas.microsoft.com/ink/2010/main" type="inkWord" rotatedBoundingBox="8891,7126 9877,7120 9882,7805 8895,7811"/>
              </emma:interpretation>
              <emma:one-of disjunction-type="recognition" id="oneOf1">
                <emma:interpretation id="interp1" emma:lang="" emma:confidence="1">
                  <emma:literal/>
                </emma:interpretation>
              </emma:one-of>
            </emma:emma>
          </inkml:annotationXML>
          <inkml:trace contextRef="#ctx0" brushRef="#br0" timeOffset="72015.2331">1317 290 13823 0,'0'-12'1216'0,"-2"-1"-960"0,-3-1-256 0,3 1 0 0,1-3 1872 0,1 3 336 16,0 3 64-16,0 10 16 0,0-12-1216 0,0 12-240 15,0 0-64-15,0 0 0 0,0 0-512 0,0 0-128 16,0 0 0-16,13 2-128 0,1 5 0 0,-3 8 0 15,-1 8 0-15,2 4 0 16,-3 5 0-16,-1 0 0 0,-1 0-128 0,-2-2 128 0,0 1 0 0,0-4 0 16,0-2 0-16,0-2-144 0,0-2 144 0,0-3 0 15,0-3 0-15,0-1 0 0,-5-14 0 0,9 11 0 0,-9-11 0 0,10 9 0 16,-10-9 0-16,0 0 0 0,13 3 0 0,-13-3 0 16,15-5 0-16,-1 0 144 15,-1 0-16-15,1-2-128 0,-4-1 128 0,0 0-128 0,2-1 0 16,-2-1 0-16,-2-2 144 0,1-1-144 0,-1-1 0 0,-1 1 144 15,-2-1-144-15,-2 1 0 0,-3 13 0 0,0 0 128 16,0-15-128-16,0 15 0 0,0 0 0 0,0 0 0 16,0 0 0-16,0 0 0 0,0 0 0 0,0 0 0 15,0 0 0-15,0 0 0 0,0 0-160 0,0 0 160 0,0 0-144 0,0 0 144 32,0 0-128-32,9 15 128 0,-1-2 0 0,0-2 0 15,3-3 0-15,-1 0 0 0,-10-8 0 0,13 9 0 0,-1-3 0 0,-2 1 0 16,-10-7 0-16,15 5 0 0,-15-5 0 0,14 5 128 15,-14-5-128-15,0 0 0 0,13 0 0 0,-13 0 0 16,0 0 0-16,0 0 128 0,0 0-128 0,0 0 0 16,12-10 0-16,-4 0 128 0,-1-2-128 0,-7 12 0 0,5-13 0 0,0-1 0 15,0-1 0-15,-2 0 128 16,-1-2-128-16,-2-3 0 0,0-5 0 0,0 6 0 16,-2-3 0-16,1-3 0 0,-1-5 0 0,0-2 128 0,-1 0-128 0,0-2 0 15,-1-3 0-15,3 5 0 0,-1 2 0 0,0 5 0 16,1 3 0-16,-1 3 128 0,-1 1-128 0,1 6 0 15,0 5 0-15,2 7 0 16,0 0 0-16,0 0 0 0,0 0-176 0,-10 17 176 16,2 0-3040-16</inkml:trace>
          <inkml:trace contextRef="#ctx0" brushRef="#br0" timeOffset="72409.3813">1976 458 14975 0,'0'0'656'0,"0"0"144"0,0 0-640 0,0 0-160 0,0 0 0 0,10-2 0 16,1 2 1088-16,-1 0 192 15,1 2 48-15,1 1 0 0,2 1-864 0,-1 3-160 16,-1-1-48-16,1 1 0 0,-1-2 80 0,0 0 16 0,-2 2 0 0,0 0 0 16,-10-7-192-16,10 6-32 0,-1 1-128 0,-9-7 192 15,6 7-192-15,-6-7 0 0,0 0 0 0,0 10 0 16,0-10 0-16,-3 10 0 0,-2-2 0 0,0-1 0 0,0 3 0 0,-2-1 0 16,-1-4 0-16,-1 0 0 15,1 0 0-15,-1 0 0 0,1 0 0 0,0 0 0 16,8-5 0-16,0 0 0 15,0 0 0-15,0 0 0 0,-7 12 0 0,7-12 0 0,0 0 0 0,0 0 0 0,0 0 0 0,15 10 0 16,2 0 0-16,1-5 0 16,1-5 144-16,1 2-144 0,0 1 128 0,-1-3-128 0,1-2 144 0,2 1-144 15,1-1 160-15,11-2-10288 0</inkml:trace>
        </inkml:traceGroup>
        <inkml:traceGroup>
          <inkml:annotationXML>
            <emma:emma xmlns:emma="http://www.w3.org/2003/04/emma" version="1.0">
              <emma:interpretation id="{F3195C36-CCC1-4613-B81C-004C77A09AC3}" emma:medium="tactile" emma:mode="ink">
                <msink:context xmlns:msink="http://schemas.microsoft.com/ink/2010/main" type="inkWord" rotatedBoundingBox="10204,7188 12001,7176 12007,8029 10210,8041"/>
              </emma:interpretation>
              <emma:one-of disjunction-type="recognition" id="oneOf2">
                <emma:interpretation id="interp2" emma:lang="" emma:confidence="1">
                  <emma:literal/>
                </emma:interpretation>
              </emma:one-of>
            </emma:emma>
          </inkml:annotationXML>
          <inkml:trace contextRef="#ctx0" brushRef="#br0" timeOffset="72701.7773">2626 421 12895 0,'0'0'576'0,"-2"-8"112"0,0-2-560 0,1 1-128 16,1 9 0-16,0 0 0 0,0-8 3008 0,0 8 560 16,0 0 112-16,0 0 32 0,0 0-2976 0,10 3-592 15,-10-3-144-15,10 7-7744 16,-2 0-1600-16</inkml:trace>
          <inkml:trace contextRef="#ctx0" brushRef="#br0" timeOffset="72869.219">2848 445 9215 0,'0'0'816'0,"0"0"-656"0,0 0-160 0,0 0 0 0,0 0 1904 15,10-4 336-15,-2-1 80 0,-8 5 16 31,10-2-1888-31,-10 2-448 0,9-1 0 0,-9 1 0 32,0 0-432-32,0 0-80 0,0 0-32 0,0 0-4320 0,0 0-848 0</inkml:trace>
          <inkml:trace contextRef="#ctx0" brushRef="#br0" timeOffset="73034.1316">3119 431 9215 0,'0'0'816'0,"0"0"-656"0,0 0-160 0,0 0 0 0,0 0 1232 0,0 0 224 31,0 0 32-31,0 0 16 0,0 0-1200 0,0 0-304 0,0 0 0 0,0 0-6448 16</inkml:trace>
          <inkml:trace contextRef="#ctx0" brushRef="#br0" timeOffset="75350.4399">3242 194 4607 0,'0'0'400'0,"0"0"-400"16,0 0 0-16,-7-9 0 0,2 1 2192 0,0 0 368 0,5 8 64 0,-5-10 0 15,0 1-976-15,5 9-208 0,0 0-32 0,0 0-16 0,-5-8-384 0,5 8-80 16,0 0-16-16,0 0 0 16,0 0-208-16,0 0-64 0,0 0 0 0,0 0 0 15,0 0-400-15,0 0-96 0,-5 15-16 0,3 2 0 16,2 1-128-16,3 4-176 0,1 3 48 0,1 2 0 15,1 0 128-15,3 0 0 0,-1-2-144 0,2 2 144 0,2-3 0 0,0-4 0 0,-2-2 0 0,2-1 0 32,0-2 0-32,-2 1 0 0,-2-6 0 0,0-2 0 0,-8-8 0 0,11 7 0 15,-11-7 0-15,0 0 0 0,0 0 128 0,11 5-128 0,-11-5 128 16,0 0-128-16,0 0 144 0,0 0-144 0,0 0 160 0,14-7-160 16,-14 7 160-16,10-8-160 0,-10 8 160 0,7-12-160 15,-2 0 128-15,-5 12-128 0,0 0 0 0,0 0 0 16,0-12 0-16,0 12 0 0,-2-13 0 0,2 13 0 15,0 0 0-15,0 0 0 0,-2-12 0 0,2 12 0 0,0 0 0 0,0 0 0 32,0 0 0-32,0 0 0 0,0 0 0 0,0 0 0 15,0 0 0-15,0 0-160 0,10 10 160 0,0-1 0 0,-10-9 0 0,14 10-128 16,-2-2 128-16,1 1 0 0,1-4 0 0,-14-5 0 16,15 3 0-16,-2 0 0 0,-13-3 0 0,15 2 0 0,-15-2 0 0,17-3 0 31,-2-1 0-31,-3-1 128 0,-12 5-128 0,12-10 0 0,-4-2 0 15,1 2 128-15,-1 0-128 0,-1-2 0 0,-2-1 0 0,0 1 128 16,-2-1-128-16,-1-4 0 16,-4-5 0-16,1 0 0 0,-1-1 0 0,-1-3 0 0,-1-1 0 0,-1 1 0 15,0-1 176-15,-2 3-48 0,-3 2 0 0,2 0 0 16,-4 0-128-16,2 1 0 0,0 2 0 0,-2 6 0 16,-3 1 0-16,2 3 0 0,-3 4 0 0,1 5 0 15,0 4-192-15,2 1 48 0,1 2 0 0,3 3 0 16,4 1-1584-16,2 3-320 15,3-14-64-15,0 22-16 0</inkml:trace>
          <inkml:trace contextRef="#ctx0" brushRef="#br0" timeOffset="76185.2399">3674 185 20031 0,'0'0'896'0,"-12"-3"176"0,12 3-864 31,0 0-208-31,0 0 0 0,0 0 0 0,0 0 736 0,0 0 96 0,0 0 32 0,0 0 0 0,12 9-624 0,0 1-240 16,-2 3 176-16,-2-3-176 0,1 0 0 0,-1 2 0 31,2 3-208-31</inkml:trace>
          <inkml:trace contextRef="#ctx0" brushRef="#br0" timeOffset="75929.8222">3788 419 2751 0,'0'0'256'0,"0"0"-256"16,0 0 0-16,0 0 0 0,0 0 3248 0,-8-8 592 0,8 8 128 0,-8-5 32 15,8 5-1760-15,0 0-368 0,-14-5-64 0,14 5-16 16,0 0-1072-16,0 0-208 0,0 0-64 0,-8 12 0 0,3 3-448 0,3 0 0 31,2 0 0-31,3 2 0 0,1 0 0 0,1 0-128 0,2-4 128 0,-1 2 0 16,-1 0 0-16,2 0 0 0,0 4 0 0,-1-1 0 16,1-2 0-16,0-1 0 0,-2 2-128 0,-5-17 128 15,7 15 0-15,-1 2 0 0,-1 1 0 0,1 1 0 16,-3-3 0-16,-1 1 0 0,-2-2 0 0,0 0 0 15,0-1 0-15,-2-1 0 0,0 1-128 0,1 1 128 16,-1 0 0-16,2-15 0 0,-4 14 0 0,4-14 0 0,-3 13 0 0,3-13 0 0,0 0 128 16,0 0-128-16,0 0 0 0,0 0 0 0,0 0 0 15,0 0 0-15,0 0 176 0,0 0-176 0,0 0 192 0,0 0-192 32,-10-10 144-32,3 2-144 0,2-3 0 0,5 11 144 0,-6-13-144 15,0 1 0-15,1 2 0 0,0 0 128 0,-1 0-128 0,-1 3 0 0,0-5 0 0,2 1 0 16,-2-1 0-16,2 0 0 0,0 0 0 0,2 1 0 15,0-1 0-15,-1 0 0 0,3 0 0 0,1 12 0 16,3-12 0-16,0 1 128 0,-1-5-128 0,1 5 0 16,-3 11 0-16,0 0 0 0,9-14 0 0,1 4 0 0,3 3 0 0,1 1 0 15,-2-1 0-15,1 2 0 16,0 0-2080-16,1 2-400 0</inkml:trace>
          <inkml:trace contextRef="#ctx0" brushRef="#br0" timeOffset="77000.1633">4135 522 10127 0,'0'0'448'0,"0"0"96"0,0 0-544 0,13-7 0 0,-2-1 0 0,-1 1 0 0,0 0 2752 15,2 2 432-15,1 2 80 0,0 0 32 16,-1-2-2320-16,-12 5-464 0,14-4-80 0,-14 4-32 15,13 2-400-15,-13-2 0 0,0 0 0 0,14 5 0 0,-14-5 0 0,10 8 0 0,-10-8 0 16,0 0-6864 0,10 9-1456-16</inkml:trace>
          <inkml:trace contextRef="#ctx0" brushRef="#br0" timeOffset="77136.997">4404 532 6447 0,'0'0'272'0,"0"0"80"0,0 0-352 0,0 0 0 0,0 0 0 0,0 0 0 16,0 0 3168-16,0 0 560 0,0 0 112 0,0 0 32 0,0 0-3248 16,0 0-624-16,0 0-192 15,0 0 0-15</inkml:trace>
        </inkml:traceGroup>
        <inkml:traceGroup>
          <inkml:annotationXML>
            <emma:emma xmlns:emma="http://www.w3.org/2003/04/emma" version="1.0">
              <emma:interpretation id="{60AE6F70-A710-406F-8EE1-C315F1F92417}" emma:medium="tactile" emma:mode="ink">
                <msink:context xmlns:msink="http://schemas.microsoft.com/ink/2010/main" type="inkWord" rotatedBoundingBox="12559,7268 13563,7262 13567,7776 12563,7782"/>
              </emma:interpretation>
              <emma:one-of disjunction-type="recognition" id="oneOf3">
                <emma:interpretation id="interp3" emma:lang="" emma:confidence="0">
                  <emma:literal>Wn</emma:literal>
                </emma:interpretation>
                <emma:interpretation id="interp4" emma:lang="" emma:confidence="1">
                  <emma:literal>w n</emma:literal>
                </emma:interpretation>
                <emma:interpretation id="interp5" emma:lang="" emma:confidence="0">
                  <emma:literal>Wm</emma:literal>
                </emma:interpretation>
                <emma:interpretation id="interp6" emma:lang="" emma:confidence="0">
                  <emma:literal>Win</emma:literal>
                </emma:interpretation>
                <emma:interpretation id="interp7" emma:lang="" emma:confidence="0">
                  <emma:literal>W,</emma:literal>
                </emma:interpretation>
              </emma:one-of>
            </emma:emma>
          </inkml:annotationXML>
          <inkml:trace contextRef="#ctx0" brushRef="#br0" timeOffset="78004.0011">4975 305 10127 0,'0'0'896'0,"0"0"-704"16,0 0-192-16,0 0 0 0,0 0 2576 0,0 0 496 0,0 0 80 0,0 0 32 15,5 15-2160-15,0-1-448 0,-5-14-64 0,6 16-32 16,3 3-352-16,1-1-128 0,0-1 0 0,4 0 0 16,1-4 0-16,0 6 0 0,0 0 0 0,-2-3 0 15,1-1 0-15,-1-1 0 0,-1-1 0 0,-12-13 0 0,12 12 0 0,-2 0 0 16,-10-12 0-16,12 8 0 0,-12-8 0 0,0 0 0 16,15 7 0-16,-15-7 0 0,15 3 0 0,-2-3 0 15,-1-3 0-15,2-4 0 16,-1 2 256-16,1 0-64 0,-3-1 0 0,1-1 0 15,0 0 0-15,0 0 0 0,-4-1 0 0,1 0 0 0,-1-4-192 0,-1 3 0 0,-7 9 128 0,0 0-128 16,5-13 0-16,-5 13 128 16,0 0-128-16,1-12 0 0,-1 12 0 0,0 0 0 0,0 0 0 15,0 0 0 1,-6-10 0-16,6 10 0 0,0 0 0 0,0 0 0 0,0 0 0 0,0 0 0 16,0 0 0-16,-7 12-160 0,7-12 160 0,-2 13 0 15,2-13 0-15,4 15 0 0,-4-15 0 0,6 14 0 0,-6-14 0 0,11 10 0 0,-11-10 0 16,15 10 0-1,-15-10 0-15,16 5 0 0,-2-2 0 0,-14-3 0 0,0 0 0 0,15 0 128 16,-15 0-128-16,15-1 0 0,-15 1 0 16,12-5 128-16,-12 5-128 0,12-7 0 0,-2-1 0 0,-2-1 128 0,-1-1-128 15,-7 10 0-15,8-12 0 0,-1-1 128 0,-3-1-128 0,-1 1 0 32,-3-1 0-32,0-1 0 0,0-3 0 0,-2-6 128 0,-3-4-128 15,0-3 0-15,0-1 0 0,0 0 128 0,-3-1-128 0,-1 6 0 16,1 3 0-16,1 6 0 15,-1 1 0-15,1 10 0 0,0 2 0 0,0 2 0 0,7 3 0 0,-10 3 0 16,10-3-416-16,-10 10-48 0,4 0-16 16</inkml:trace>
          <inkml:trace contextRef="#ctx0" brushRef="#br0" timeOffset="78418.9663">5705 524 6447 0,'0'0'576'0,"0"0"-576"0,0 0 0 0,0 0 0 16,12 8 1072-16,1 0 96 0,1-1 32 0,-3 0 0 15,-11-7-272-15,14 8-48 0,-14-8-16 0,15 12 0 16,-15-12-224-16,15 12-32 0,-1 1-16 0,-14-13 0 15,11 14-32-15,-11-14-16 0,0 0 0 0,10 13 0 0,-10-13-128 0,0 0-32 0,0 0 0 0,0 0 0 16,0 0 112-16,0 0 16 16,0 0 0-16,0 0 0 0,0 0-96 0,0 0-16 0,0 0 0 0,0 0 0 15,0 0-208-15,0 0-32 0,0 0-16 0,0 0 0 16,0 0-144-16,0 0 0 16,0 0 144-16,0 0-144 0,-6-11 128 0,4 2-128 15,2 9 128-15,0-12-128 0,0 1 0 0,2 0 0 0,-2 11 0 0,5-11 128 16,-2-1-128-16,-3 12 0 0,2-12 0 0,-2 12 128 15,0 0-128-15,0 0 0 0,3-12 0 0,-3 12 0 16,0 0 0-16,0 0 224 0,0 0-32 0,0 0 0 16,0 0-32-16,14 4-16 0,-14-4 0 0,15 6 0 0,-15-6-144 0,18 14 0 15,-1 1 0-15,2 0 0 0,-1-1 0 0,2 1 0 16,-1 2 0-16</inkml:trace>
        </inkml:traceGroup>
        <inkml:traceGroup>
          <inkml:annotationXML>
            <emma:emma xmlns:emma="http://www.w3.org/2003/04/emma" version="1.0">
              <emma:interpretation id="{2DBEDE17-C1B5-42D9-98CD-20D61088D9ED}" emma:medium="tactile" emma:mode="ink">
                <msink:context xmlns:msink="http://schemas.microsoft.com/ink/2010/main" type="inkWord" rotatedBoundingBox="14274,7070 15769,7060 15774,7750 14279,7760"/>
              </emma:interpretation>
            </emma:emma>
          </inkml:annotationXML>
          <inkml:trace contextRef="#ctx0" brushRef="#br0" timeOffset="35452.7393">6692 379 1839 0,'0'0'0'0,"0"0"160"0,0 0-160 0,0 0 0 0,0 0 0 0,0 0 0 0,0 0 1088 0,11-5 192 16,-11 5 48-16,13-5 0 15,-13 5-1328-15,0 0-400 0,0 0-16 16,10-2 0-16,-3-5 16 0,-7 7 0 0,0 0 0 0,8-5 0 16,-1 0 400-16,-7 5 0 0,0 0 0 0,7-8 176 15,-2-2-176-15,-2 1 0 0,-3 9 0 0,4-8 0 0,-1 0 896 0,-1-1 208 16,-1 2 48-16,-1 7 0 0,2-6 496 0,1-3 96 16,1 3 32-16,-4 6 0 0,0 0-464 0,0 0-96 15,8-7 0-15,-1 2-16 0,-7 5-608 0,8-4-112 16,-8 4-32-16,0 0 0 0,0 0-288 0,0 0-160 15,0 0 160-15,10 7-160 0,-10-7 256 0,0 0-32 16,7 12-16-16,0 0 0 0,-2-2 384 0,-5-10 80 16,3 10 16-16,-1 3 0 0,-2 3 160 0,0-1 48 0,-2-2 0 0,1 2 0 0,-3 0-352 0,1 2-64 31,-2 0-16-31,1 0 0 0,1-2-176 0,1 0-32 0,1 0-16 16,1 0 0-16,1-1-112 0,1-2-128 15,1 1 176-15,-3-13-176 0,0 0 208 0,5 15-64 16,0-1-16-16,1-4 0 0,-6-10 80 0,0 0 16 0,8 12 0 0,-3-2 0 0,-5-10 48 0,0 0 16 15,0 0 0-15,0 0 0 16,0 0-128-16,0 0-32 0,0 0 0 0,0 0 0 16,0 0 0-16,0 0-128 0,0 0 192 0,0 0-64 15,0 0-128-15,0 0 192 0,0 0-192 0,-2-10 192 0,1-2-192 0,-1-2 0 16,-1-1 0-16,1-2 0 0,0-3 0 0,1-3 0 16,1-4 0-16,-2-5 0 15,0-5 0-15,0-4 0 0,-1-2 0 0,1-3 0 0,2 2 0 0,0 2 0 16,0 2 0-16,0 5 0 15,0 1 0-15,0 5 0 0,0 6 0 0,0 1 0 0,-1 5-160 0,-1 2 160 16,2 0 0-16,-2 5-144 0,1 3 144 0,1 7 0 0,0 0 0 0,0 0 0 16,0 0 0-16,0 0-128 0,0 0 128 0,0 0 0 15,0 0 0-15,6-7 0 0,-6 7 0 0,11-3-128 16,-1-2 128-16,1 5 0 0,1 3 0 0,2 1-128 16,1-1 128-16,0 4 0 0,0 3 0 0,0 2 0 31,-1-2 208-31,-1 2 80 0,1 1 16 0,-1 4 0 0,0 1 144 0,1 1 16 15,-1 1 16-15,3 2 0 0,-1 0-96 0,0 3 0 0,0 0-16 0,0 2 0 16,0 2-192-16,0-1-48 0,-3 1 0 0,0-4 0 0,-2-1-128 0,-2-1 0 16,-1-2 144-16,0-1-144 0,0-2 0 0,-4 2 0 15,-3-3 0-15,-2 5 0 16,-1-2-704-16,1 0-128 0,-1 1 0 0,0-5-16 16,-2-2-1488-16,-1-1-288 0,1 1-64 0,2-2-16 31,3-12-736-31,-5 13-144 0</inkml:trace>
          <inkml:trace contextRef="#ctx0" brushRef="#br0" timeOffset="35702.2246">6730 488 2751 0,'0'0'256'0,"0"0"-256"0,0 0 0 0,0 0 0 16,0 0 2416-16,0-6 432 0,0 6 96 0,0 0 0 31,5-7-576-31,0 0-112 0,1-1-16 0,4 1-16 0,2 0-1152 0,2 2-240 16,1 2-32-16,2 1-16 0,3 2-608 0,3 2-176 0,3 1 0 0,2 1 0 16,6-3 0-16,0 3 128 0,3-4-128 0,-2 0-7184 31,0-2-1488-31</inkml:trace>
          <inkml:trace contextRef="#ctx0" brushRef="#br0" timeOffset="36102.1609">7377 312 911 0,'0'0'0'16,"0"0"0"-16,0 0 0 0,0 0 0 0,0 0 2016 0,-6 6 320 31,6-6 64-31,-6 10 16 0,6-10-800 0,0 0-144 0,0 0-48 0,0 12 0 16,2 0-608-16,2-2-128 0,-4-10-32 0,6 12 0 15,3-2 112-15,1 0 32 0,0-3 0 0,2 1 0 16,1 2-352-16,1 0-64 0,-1-1 0 0,0-1-16 16,1 1-32-16,-2-3 0 0,0-1 0 0,-1 1 0 15,-1 0 48-15,-10-6 0 0,10 7 0 0,-10-7 0 16,11 3-16-16,-11-3 0 0,8 9 0 0,-8-9 0 15,0 0-80-15,0 0-16 0,0 0 0 0,0 0 0 16,0 0 112-16,0 0 32 0,0 0 0 0,10-4 0 16,-10 4-160-16,8-5-48 0,-8 5 0 0,9-5 0 15,-2-1-208-15,-1-1 0 0,1-3 128 0,0 0-128 0,-2-2 0 0,2-2 0 0,1-1 0 0,0-3 0 32,1-2 128-32,-1-2-128 0,-1-2 0 0,1-1 0 0,1-4 0 0,-1 2 0 15,-1 0 0-15,0 6 0 0,-2 2 0 0,-2 4 0 0,0 1 0 0,-1 6 0 16,-2 1-128-16,0 7-128 15,0 0-32-15,-7 0-8048 0,-3 2-1616 0</inkml:trace>
          <inkml:trace contextRef="#ctx0" brushRef="#br0" timeOffset="36521.8353">7862-87 19519 0,'0'0'864'0,"0"0"176"0,0 0-832 0,0 0-208 0,0 0 0 0,0 0 0 16,0 0 992-16,0 0 160 15,0 0 16-15,0 0 16 0,0 0-464 0,0 0-80 16,0 0-32-16,12 15 0 0,-1 5 336 0,1-1 64 16,-2-2 16-16,2-2 0 0,2-2-432 0,1 2-80 15,0 2 0-15,0 3-16 0,0 2-288 0,4 0-48 0,2 0-16 0,1 0 0 16,-3 1-144-16,-2 4 0 0,-1 2 144 0,-4-9-144 15,0 4 0-15,2-1 128 0,-4 1-128 0,0 1 0 16,-2-3 0-16,-1 0-256 0,-4 1 32 0,1 8 16 16,-4-4-1568-16,-4-9-304 0,-1-5-64 15</inkml:trace>
          <inkml:trace contextRef="#ctx0" brushRef="#br0" timeOffset="29720.5073">7998 465 7359 0,'0'0'656'0,"0"0"-528"0,0 0-128 0,0 0 0 15,0 0 1904-15,0 0 336 16,0 0 80-16,0 0 16 0,0 0-1600 0,0 0-320 0,0 0-64 0</inkml:trace>
        </inkml:traceGroup>
      </inkml:traceGroup>
    </inkml:traceGroup>
    <inkml:traceGroup>
      <inkml:annotationXML>
        <emma:emma xmlns:emma="http://www.w3.org/2003/04/emma" version="1.0">
          <emma:interpretation id="{FBAFA48F-067E-4F31-B11C-29E42970E9B4}" emma:medium="tactile" emma:mode="ink">
            <msink:context xmlns:msink="http://schemas.microsoft.com/ink/2010/main" type="paragraph" rotatedBoundingBox="5050,7860 6822,7515 6907,7951 5135,8296" alignmentLevel="1"/>
          </emma:interpretation>
        </emma:emma>
      </inkml:annotationXML>
      <inkml:traceGroup>
        <inkml:annotationXML>
          <emma:emma xmlns:emma="http://www.w3.org/2003/04/emma" version="1.0">
            <emma:interpretation id="{95F66D70-58A9-4DEE-8BFD-8794C73D3132}" emma:medium="tactile" emma:mode="ink">
              <msink:context xmlns:msink="http://schemas.microsoft.com/ink/2010/main" type="line" rotatedBoundingBox="5050,7860 6822,7515 6907,7951 5135,8296">
                <msink:destinationLink direction="with" ref="{AE0DA2B2-E1DD-4C42-B8C0-27A928EEBB75}"/>
              </msink:context>
            </emma:interpretation>
          </emma:emma>
        </inkml:annotationXML>
        <inkml:traceGroup>
          <inkml:annotationXML>
            <emma:emma xmlns:emma="http://www.w3.org/2003/04/emma" version="1.0">
              <emma:interpretation id="{F7E4D1C3-9609-4EBC-AA0D-DF29937A54F4}" emma:medium="tactile" emma:mode="ink">
                <msink:context xmlns:msink="http://schemas.microsoft.com/ink/2010/main" type="inkWord" rotatedBoundingBox="5050,7860 6822,7515 6907,7951 5135,8296"/>
              </emma:interpretation>
              <emma:one-of disjunction-type="recognition" id="oneOf4">
                <emma:interpretation id="interp8" emma:lang="" emma:confidence="1">
                  <emma:literal/>
                </emma:interpretation>
              </emma:one-of>
            </emma:emma>
          </inkml:annotationXML>
          <inkml:trace contextRef="#ctx0" brushRef="#br0" timeOffset="6293.5181">-2487 927 1839 0,'0'0'0'0,"0"0"160"0,0 0-160 0,0 0 0 0,0 0 0 0,0 0 0 16,0 0 2528-16,0 0 480 0,0 0 80 0,6 14 32 15,1-1-2080-15,1 1-400 0,3-2-96 0,0-1-16 16,3 0 224-16,6 5 32 0,-5-4 656 0,-3 0-672 0,1-2-144 16,-1 0-32-16,0 0 0 0,0 0-144 0,-2-1-48 15,0-3 0-15,-10-6 0 0,0 0-160 0,8 7-48 16,-8-7 0-16,0 0 0 15,0 0-192-15,0 0 176 0,0 0-176 0,0 0 160 16,0 0-32-16,0 0-128 0,0 0 192 0,0 0-64 16,0 0-128-16,-5-5 192 0,-1-2-192 0,-3 2 192 15,-1-1-192-15,-5-3 0 0,1 1 0 0,1-1 0 0,-4-2 0 0,2 0 128 0,2 1-128 0,1 0 0 16,0-1 0-16,4-3 128 16,1-1-128-16,-2 0 0 0,1 1 0 0,1 3 0 15,2-3 0-15,0 2 0 0,2 1 0 0,1-1 128 16,0 2-128-16,2 10 0 0,-1-12 0 0,-1 2 0 0,0 0 0 0,2 10 0 0,4-10 0 15,-4 10 0-15,1-14 0 0,3 2 0 16,-1 2 0-16,2-5 0 0,2 3 0 0,0 1 0 16,-2-1 0-16,1 2 0 15,3 0 0-15,1-1 0 0,2 1 0 0,-2 5 0 0,2 0 0 0,6-1 0 32,1-3-480-32,-1 4 32 0,2 3 0 0</inkml:trace>
          <inkml:trace contextRef="#ctx0" brushRef="#br0" timeOffset="6534.3881">-2474 927 6447 0,'0'0'576'0,"0"0"-576"0,0 0 0 0,14-3 0 15,-4-2 1216-15,1 0 144 0,1-2 32 0,2 2 0 16,-14 5-608-16,11-5-112 16,1 2-32-16,0-1 0 0,0 3-400 0,1-1-96 15,1 0-16-15,1 2 0 0,0 0-304 0</inkml:trace>
          <inkml:trace contextRef="#ctx0" brushRef="#br0" timeOffset="7009.9835">-1715 722 10303 0,'0'0'224'0,"0"0"48"0,0 0 16 0,0 0 0 0,-7 4-288 0,-1-1 0 0,-2 0 0 0,0 2 0 16,-1 0 368-16,1 4 16 0,-1-1 0 0,-3 2 0 16,1-1 48-16,-2 3 16 0,-2-4 0 0,2 2 0 15,-1 2 0-15,1 0 16 0,0-1 0 0,0 3 0 16,2-1-80-16,-1 2 0 0,1 2-16 0,-1 3 0 16,1-1-224-16,-1-1-144 0,1 1 192 0,1-1-192 15,0-2 128-15,4-5-128 0,1-1 0 0,4 1 0 0,3-11 160 0,0 0-160 0,0 0 128 0,6 6-128 16,3-1 144-16,1-1-144 15,0-4 160-15,2 0-160 16,3-4 176-16,0-1-176 0,0-3 192 0,0-1-192 16,1 3 0-16,-1-1 0 0,-4-1 0 0,1-1 0 0,-3 2 128 0,-1-1-128 15,0-2 0-15,1 2 0 0,-4 1 0 0,-5 7 0 16,7-7 0-16,-7 7 0 0,6-7 256 0,-1 1-64 0,0-1-16 0,-5 7 0 16,6-7 80-16,0 0 32 0,1 1 0 0,0-1 0 15,-1-1 32-15,3 1 0 0,1-2 0 0,2 3 0 0,-2 1-96 0,2 0-16 16,1 1 0-16,1 1 0 15,-1-1-208-15,0 3 144 0,-1-1-144 0,0 2 128 16,-2 2-128-16,-10-2 0 16,10 5 0-16,-10-5 0 0,9 7-144 0,-9-7-112 15,6 10-32-15</inkml:trace>
          <inkml:trace contextRef="#ctx0" brushRef="#br0" timeOffset="7288.0542">-1446 741 6447 0,'-13'-7'576'0,"13"7"-576"15,-7-2 0-15,0 1 0 0,-1-1 640 0,1 0 0 16,0 1 16-16,7 1 0 16,-6 0-448-16,6 0-80 0,-9 0-128 0,9 0 176 15,0 0 528-15,0 0 96 0,0 0 32 0,0 0 0 0,0 0-16 0,0 0 0 16,0 0 0-16,0 0 0 0,2 11-256 0,1-1-48 0,2 1-16 0,2-3 0 31,3 0-272-31,2 1-48 0,0 1-16 0,-1-3 0 0,1-1-160 0,2 1 0 0,-1-2 144 0,2 0-144 16,-3 0 0-16,0 0 128 0,-2-1-128 0,0 1-5200 15,2-2-1088-15</inkml:trace>
          <inkml:trace contextRef="#ctx0" brushRef="#br0" timeOffset="7534.0518">-1377 529 4767 0,'0'0'208'0,"0"0"48"0,0 0-256 0,0 0 0 0,0 0 0 0,10 6 0 15,2 1 832-15,0-2 128 0,1 4 0 0,1-3 16 0,-1 1-128 16,4 2-16-16,3 1 640 0,-3-2-768 15,0 0-160-15,-4 3-32 0,1-1 0 0,-1 0-176 16,-1 0-32-16,0 2-16 0,-2-1 0 0,0-1-128 0,-2 1-32 31,1-1 0-31,-1 0 0 0,-1 2-128 0,0-2 0 0,-1 0 144 16,1-2-6656-16</inkml:trace>
          <inkml:trace contextRef="#ctx0" brushRef="#br0" timeOffset="8005.4155">-1141 684 5519 0,'0'0'496'0,"0"0"-496"16,0 0 0-16,-2-7 0 0,0-2 1872 0,2 9 288 16,-1-8 48-16,1 8 16 0,0 0-1552 0,5-7-304 15,-5 7-64-15,8-5-16 0,-8 5-288 0,10-2 0 0,0 1 128 0,5 1-128 16,-1 0-432-16,-1 1-144 15,-13-1-16-15,15 4-16 16,1-4-864-16,-16 0-192 0,15 3-16 0,-15-3-16 0,13 0 288 0,-13 0 48 0,0 0 16 0,0 0 0 0,10 0 896 16,-10 0 192-1,0 0 48-15,0 0 0 0,0 0 656 0,0 0 144 16,0 0 32-16,0 0 0 0,0 0 880 0,0 0 176 16,0 0 48-16,0 0 0 0,0 0-1104 0,4 10-224 15,-4-10-32-15,0 0-16 0,0 0-352 0,3 10 128 0,-3-10-128 0,5 11 0 16,-5-11 0-16,7 8 0 15,-7-8 0-15,8 7 0 0,-8-7 128 0,0 0-128 0,10 3 128 0,-10-3-128 16,10 0 128-16,-10 0-128 0,10-2 128 0,-10 2-128 16,11-1 0-16,-3-1 128 0,-8 2-128 0,8-5 0 15,-8 5 0-15,9-7 128 0,-2 2-128 0,-7 5 0 16,0 0 0-16,8-7 0 0,-1-1 0 0,-7 8 0 16,8-5 0-16,0 2 0 0,-8 3 0 15,11-5 0-15,-11 5 0 0,0 0 0 0,10-2 0 16,-10 2 352-16,10-2 0 0,-10 2 0 0,10 0 0 0,-2-2-176 15,-8 2-48-15,10 2 0 0,0 0 0 0,-10-2-128 0,12 0 0 16,-2 2 0-16,-10-2-3792 16,0 0-880-16</inkml:trace>
          <inkml:trace contextRef="#ctx0" brushRef="#br0" timeOffset="8202.3385">-753 599 911 0,'0'0'0'0,"0"0"0"0,0 0 0 0,0 0 0 0,0 0 560 0,0 0 16 16,0 0 16-16,0 0 0 0,0 0 32 0,0 0 0 0,9 9 0 0,-3-1 0 15,-6-8-304-15,4 12-64 0,1-2-16 0,0 0 0 0,-5-10-240 0,5 10 0 16,0-1 128-16,-5-9-128 0,0 0 0 0,0 0 0 16,7 8 128-16,-7-8-128 0,0 0 0 0,6 9 0 15,-6-9 0-15</inkml:trace>
        </inkml:traceGroup>
      </inkml:traceGroup>
    </inkml:traceGroup>
    <inkml:traceGroup>
      <inkml:annotationXML>
        <emma:emma xmlns:emma="http://www.w3.org/2003/04/emma" version="1.0">
          <emma:interpretation id="{CF621F01-A2A6-4794-9568-341671282CCE}" emma:medium="tactile" emma:mode="ink">
            <msink:context xmlns:msink="http://schemas.microsoft.com/ink/2010/main" type="paragraph" rotatedBoundingBox="5475,8548 13730,8431 13748,9690 5493,9807" alignmentLevel="1"/>
          </emma:interpretation>
        </emma:emma>
      </inkml:annotationXML>
      <inkml:traceGroup>
        <inkml:annotationXML>
          <emma:emma xmlns:emma="http://www.w3.org/2003/04/emma" version="1.0">
            <emma:interpretation id="{A890B08D-29DE-4D29-978F-2B5D38F15DA2}" emma:medium="tactile" emma:mode="ink">
              <msink:context xmlns:msink="http://schemas.microsoft.com/ink/2010/main" type="inkBullet" rotatedBoundingBox="5476,8620 5816,8616 5824,9160 5484,9164"/>
            </emma:interpretation>
          </emma:emma>
        </inkml:annotationXML>
        <inkml:trace contextRef="#ctx0" brushRef="#br0" timeOffset="81288.3299">240 1543 6447 0,'0'0'576'0,"0"0"-576"0,8-10 0 0,1 2 0 16,1 1 1088-16,-10 7 128 0,12-8 0 0,-2 1 16 15,-10 7-880-15,10-7-176 0,-2 0-48 0,-8 7 0 16,0 0 208-16,0 0 48 0,0 0 0 0,0 0 0 0,0 0 160 0,0 0 32 16,0 0 16-16,0 0 0 15,0 0 112-15,0 0 32 0,0 0 0 0,0 0 0 0,0 0-144 16,0 0-16-16,5-10-16 0,-5 10 0 15,0 0-176-15,0 0-16 0,0 0-16 0,0 0 0 0,0 0-224 0,0 0-128 16,0 0 160-16,0 0-160 0,-5-8 0 0,5 8 0 16,-8-5 0-16,8 5 0 0,-12-2 0 0,0 2 0 15,1 2 0-15,11-2 0 0,-14 0 416 0,2 2-16 16,12-2 0-16,-13 3 0 0,-1 2 16 0,3-2 0 0,-1 4 0 0,0 1 0 16,0 1-272-16,0 1-144 0,1 0 160 0,-1 4-160 15,0 2 0-15,4 1 0 0,-1 0 0 0,3 2 0 16,-1-1 0-16,2 1 0 15,1-1 0-15,1-1 0 16,3-4 0-16,3 2 0 0,2-4 0 0,2-1 0 0,-7-10 0 0,17 8 128 0,2-1-128 16,2-2 0-16,5-3 192 0,1-1-64 0,-2 1-128 0,2-2 192 15,0 2-320-15,1-2-80 0,-1 0-16 0</inkml:trace>
        <inkml:trace contextRef="#ctx0" brushRef="#br0" timeOffset="81509.9154">366 1579 17727 0,'0'0'784'0,"0"0"176"0,0 0-768 16,0 0-192-16,0 0 0 16,0 0 0-16,0 0 448 0,0 0 48 0,10 8 16 0,0 2 0 0,-3 2-512 15,0 0 0-15,-2-1-128 0,0 5 128 0,-2-1 0 0,1 2 128 16,-1-1 0-16,0 1 16 0,-1 2-144 0,0-4 128 15,-2 0-128-15,0-2 128 16,0-13-128-16,1 17 0 0,-1-2 144 0,2-3-144 31,-2-12-272-31,0 0-128 0,3 12-32 0</inkml:trace>
      </inkml:traceGroup>
      <inkml:traceGroup>
        <inkml:annotationXML>
          <emma:emma xmlns:emma="http://www.w3.org/2003/04/emma" version="1.0">
            <emma:interpretation id="{29F005C1-0920-44DF-90B0-02C3008DF34D}" emma:medium="tactile" emma:mode="ink">
              <msink:context xmlns:msink="http://schemas.microsoft.com/ink/2010/main" type="line" rotatedBoundingBox="6041,8540 13730,8431 13741,9176 6052,9285">
                <msink:destinationLink direction="with" ref="{AE0DA2B2-E1DD-4C42-B8C0-27A928EEBB75}"/>
              </msink:context>
            </emma:interpretation>
          </emma:emma>
        </inkml:annotationXML>
        <inkml:traceGroup>
          <inkml:annotationXML>
            <emma:emma xmlns:emma="http://www.w3.org/2003/04/emma" version="1.0">
              <emma:interpretation id="{B2B659EA-5A25-4A60-9CB5-4AD756B2B90C}" emma:medium="tactile" emma:mode="ink">
                <msink:context xmlns:msink="http://schemas.microsoft.com/ink/2010/main" type="inkWord" rotatedBoundingBox="6048,8995 6268,8991 6271,9137 6050,9140"/>
              </emma:interpretation>
              <emma:one-of disjunction-type="recognition" id="oneOf5">
                <emma:interpretation id="interp9" emma:lang="" emma:confidence="1">
                  <emma:literal/>
                </emma:interpretation>
              </emma:one-of>
            </emma:emma>
          </inkml:annotationXML>
          <inkml:trace contextRef="#ctx0" brushRef="#br0" timeOffset="81711.2417">597 1715 17279 0,'0'0'768'0,"0"0"144"0,-9-7-720 0,9 7-192 0,0 0 0 0,0 0 0 16,0 0 784-16,0 0 128 0,0 0 32 0,0 0 0 15,0 0-208-15,0 0-32 0,0 0-16 0,0 0 0 0,0 0-304 16,7 17-48-16,3 0-16 0,4-2 0 0,2 0-320 0,1 0 128 31,2 0-128-31,-1 2 0 0,1-2 0 0,-2 2 128 16,-2 0-128-16,-2 0 0 0,1-4 0 0,-4 4 128 0,-4 0-128 0</inkml:trace>
        </inkml:traceGroup>
        <inkml:traceGroup>
          <inkml:annotationXML>
            <emma:emma xmlns:emma="http://www.w3.org/2003/04/emma" version="1.0">
              <emma:interpretation id="{394864C6-D2BE-4D77-A1BA-23AC6A59CC0B}" emma:medium="tactile" emma:mode="ink">
                <msink:context xmlns:msink="http://schemas.microsoft.com/ink/2010/main" type="inkWord" rotatedBoundingBox="7657,8617 8362,8607 8369,9083 7664,9092"/>
              </emma:interpretation>
              <emma:one-of disjunction-type="recognition" id="oneOf6">
                <emma:interpretation id="interp10" emma:lang="" emma:confidence="1">
                  <emma:literal/>
                </emma:interpretation>
              </emma:one-of>
            </emma:emma>
          </inkml:annotationXML>
          <inkml:trace contextRef="#ctx0" brushRef="#br0" timeOffset="82551.8934">1297 1422 3679 0,'0'0'320'0,"0"0"-320"0,0 0 0 0,0 0 0 31,0 0 1440-31,0 0 224 0,11-8 32 0,-11 8 16 15,10-10-816-15,-10 10-144 0,0 0-48 0,0 0 0 0,0 0 368 16,4-7 64-16,-4 7 16 0,3-9 0 16,-3 9-400-16,0 0-80 0,0 0-16 0,0 0 0 15,2-8-48-15,-2 8-16 0,0 0 0 0,0 0 0 16,0 0 128-16,0 0 32 0,0 0 0 0,0 0 0 16,0 0-320-16,0 0-64 0,0 0-16 0,0 0 0 0,-9 7-352 0,3 1 128 15,-1 1-128-15,0 1 0 0,1 0 0 0,1 0 0 16,1 0 0-16,1 2 0 0,-1-2 0 0,3 0 0 15,-1 0 0-15,0 2 0 0,1-2 0 0,1 2 0 16,0-2 0-16,1 0 0 0,1 2 0 0,1-1 0 0,2 1 0 0,1-2 0 16,0 2 0-16,3-2 128 0,-1 0-128 0,4 2 0 15,3 2 0-15,2 1 144 0,0-4-144 0,1 0 0 0,2-3 0 16,2-3 0-16,2-2 0 0,1-1-144 0</inkml:trace>
          <inkml:trace contextRef="#ctx0" brushRef="#br0" timeOffset="82678.0816">1640 1415 6447 0,'0'0'576'0,"0"0"-576"16,0 0 0-16,0 0-2752 0</inkml:trace>
          <inkml:trace contextRef="#ctx0" brushRef="#br0" timeOffset="83136.2055">1658 1577 7359 0,'0'0'656'0,"0"0"-528"0,0 0-128 0,0 0 0 16,0 0 2240-16,0 0 400 0,0 0 96 0,0 0 16 15,0 0-960-15,0 0-176 0,0 0-32 0,0 0-16 16,0 0-800-16,-1 12-144 0,1-2-48 0,1 2 0 16,3 1-448-16,-1 2-128 0,0 0 0 0,1 2 0 15,-1 3 0-15,2-3 0 0,0 0 0 0,0 0 0 0,0-2 0 0,0 0 0 16,0-3 0-16,1 0 128 0,-1-1-128 0,0 3 0 15,1-4 0-15,1-2 0 16,0 1 0-16,-7-9 0 0,10 7 0 0,2 1 128 31,-2-1-1872-31,-10-7-368 0</inkml:trace>
        </inkml:traceGroup>
        <inkml:traceGroup>
          <inkml:annotationXML>
            <emma:emma xmlns:emma="http://www.w3.org/2003/04/emma" version="1.0">
              <emma:interpretation id="{6FEA13CB-5EB7-44EC-BA9D-16E2319AEB77}" emma:medium="tactile" emma:mode="ink">
                <msink:context xmlns:msink="http://schemas.microsoft.com/ink/2010/main" type="inkWord" rotatedBoundingBox="8853,8531 9683,8520 9690,9016 8860,9028"/>
              </emma:interpretation>
              <emma:one-of disjunction-type="recognition" id="oneOf7">
                <emma:interpretation id="interp11" emma:lang="" emma:confidence="1">
                  <emma:literal/>
                </emma:interpretation>
              </emma:one-of>
            </emma:emma>
          </inkml:annotationXML>
          <inkml:trace contextRef="#ctx0" brushRef="#br0" timeOffset="83483.438">1813 1599 911 0,'0'0'0'0,"0"0"0"16,0 0 0-16,0 0 0 0,0 0 1488 0,9-4 224 15,-1-2 32-15,-8 6 16 0,8-4-1248 0,-8 4-256 16,9-1-64-16,-9 1 0 0,10 0 1200 0,0 1 224 0,-10-1 48 0,8 4 16 16,-8-4-368-16,10 5-80 0,1 0 960 15,-11-5-1168-15,8 5-224 0,-8-5-48 0,7 8-16 16,-1 1-256-16,0 2-48 15,-3 0-16-15,-1-1 0 0,-1 0-176 0,-1 0-48 16,0-2 0-16,-1 1 0 0,-1 1-64 0,0-2 0 0,2-8-128 0,-3 10 192 16,-2 2-64-16,0-2-128 0,0-1 176 0,0 1-176 15,0 0 128-15,0-2-128 16,-1 1 0-16,6-9 0 0,0 0 0 0,-3 8 0 0,3-8 0 0,0 0 0 16,0 0 0-16,0 0 160 15,0 0-160-15,0 0 128 0,0 0 224 0,12 5 32 0,1-2 16 0,4-1 0 16,2-2-96-16,3 0-32 0,1 3 0 0,16 1 0 15,0-3-800-15,-1-1-176 16</inkml:trace>
          <inkml:trace contextRef="#ctx0" brushRef="#br0" timeOffset="84509.5417">3351 1325 11231 0,'0'0'496'0,"0"0"96"0,0 0-464 31,0 0-128-31,0 0 0 0,0 0 0 0,0 0 704 0,0 0 128 0,0 0 32 0,0 0 0 16,0 0-480-16,0 0-80 0,0 0-32 0,0 0 0 0,0 0-272 0,0 0 0 16,0 0 0-16,0 0 0 0,0 0 224 0,0 0-16 0,0 0 0 15,0 0 0-15,0 0 160 0,0 0 16 0,0 0 16 0,0 0 0 16,0 0-96-16,0 0-32 0,-10 1 0 0,10-1 0 15,-14-3-16-15,3 1 0 16,11 2 0-16,-12 7 0 0,12-7 160 0,-12 3 32 16,0 4 0-16,12-7 0 0,-11 10 64 0,11-10 32 0,-11 10 0 0,11-10 0 15,-8 10-160-15,1 0-16 0,2 2-16 0,2 2 0 0,0-1-352 0,-1 1 0 32,2-1 0-32,1 2 128 0,1-1-128 0,0-1 0 0,0-13 0 0,3 15 0 15,2-1 0-15,-5-14 176 0,10 10-176 0,2-3 192 0,2-2-192 16,2 0 160-16,3-4-160 0,-1 1 160 0,3-2-32 0,-1 0-128 15,2 0 192-15,1-2-64 0,1 1-128 0,-1-1 0 16,1-1 0-16,-1-1-7584 16,1-1-1392-16</inkml:trace>
          <inkml:trace contextRef="#ctx0" brushRef="#br0" timeOffset="86095.7413">3679 1500 14975 0,'0'0'656'0,"0"0"144"0,0 0-640 0,0 0-160 0,0 0 0 0,-5-11 0 16,5 11 1712-16,0 0 304 0,0 0 64 0,0 0 16 16,0 0-864-16,0 0-160 0,0 0-48 15,0 0 0-15,0 0-640 0,0 0-144 0,0 0-32 0,-3 17 0 16,1 0-208-16,2 2 0 0,3 2 0 0,1 1 0 16,1 0 0-16,0 2 0 0,3-2 0 0,-1 0 0 0,0-2 0 15,1-3 0-15,0-2 0 0,1 0 0 0,-1-2-176 0,1-1-80 16,1-4 0-16</inkml:trace>
          <inkml:trace contextRef="#ctx0" brushRef="#br0" timeOffset="86596.1402">3868 1550 13983 0,'0'0'624'0,"0"0"128"0,0 0-608 0,0 0-144 15,10 12 0-15,0-2 0 0,-10-10 592 0,10 10 96 0,-10-10 16 0,12 10 0 16,-4 2 576-16,0 1 128 0,1 1 32 0,-2 1 0 16,-2 2-384-16,-2 1-80 0,0-1-16 0,1 0 0 15,-1 0-704-15,2 0-256 0,-2-1 144 0,3 3-144 0,0-2 0 0,1 0 0 31,0-1 0-31,1 1 0 0,1-2 128 0,-1 0-128 16,0-1 128-16,1-1-128 0,-1-1 0 0,-8-12 0 16,10 15 0-16,-1-1 0 0,-9-14 0 0,6 15 0 0,-6-15 0 0,5 15 0 15,-5-15 0-15,4 17 0 0,-4-17 0 0,0 0 0 16,0 17 0-16,0-17 0 0,-5 13 0 0,5-13 128 0,0 0-128 0,-10 10 0 16,0-1 0-16,-1-4 128 0,0-2-128 0,1-1 160 15,0-1-160-15,-1-1 160 0,1-1-160 0,10 1 0 16,-13-4 0-16,1 3 128 0,12 1-128 0,-12-4 0 0,2 3 0 15,10 1 0 1,-12-5 176-16,4 0-48 0,8 5-128 0,-8-5 192 16,-1-1-192-16,9 6 0 0,-8-6 0 0,1-1 0 0,0-3 0 0,2 0 0 15,0 0 0-15,2 0 0 0,1-2 0 0,2 0 0 16,2-1 0-16,1-1 0 0,1-1 176 0,1 2 80 16,0-4 32-16,0 0 0 0,0 0-144 0,2 2-16 0,1 3-128 15,-8 12 192-15,10-13-192 0,2 4 0 0,-2 3 0 0,-10 6 0 31,17-2-352-31,-4 2-112 0,-13 0-32 0,14 0 0 0</inkml:trace>
        </inkml:traceGroup>
        <inkml:traceGroup>
          <inkml:annotationXML>
            <emma:emma xmlns:emma="http://www.w3.org/2003/04/emma" version="1.0">
              <emma:interpretation id="{CAA9F2FB-C195-4627-8795-DE3BC16260C0}" emma:medium="tactile" emma:mode="ink">
                <msink:context xmlns:msink="http://schemas.microsoft.com/ink/2010/main" type="inkWord" rotatedBoundingBox="10808,8473 12205,8453 12216,9198 10819,9218"/>
              </emma:interpretation>
              <emma:one-of disjunction-type="recognition" id="oneOf8">
                <emma:interpretation id="interp12" emma:lang="" emma:confidence="1">
                  <emma:literal/>
                </emma:interpretation>
              </emma:one-of>
            </emma:emma>
          </inkml:annotationXML>
          <inkml:trace contextRef="#ctx0" brushRef="#br0" timeOffset="86789.2647">3837 1360 2751 0,'-12'-12'128'0,"12"12"16"0,0 0-144 0</inkml:trace>
          <inkml:trace contextRef="#ctx0" brushRef="#br0" timeOffset="88132.9081">4445 1579 12607 0,'0'0'560'0,"0"0"112"0,0 0-544 0,0 0-128 0,0 0 0 0,0 0 0 0,0 0 1408 0,0 0 256 15,0 0 64-15,0 0 0 16,1-10-672-16,-1 10-128 0,0 0-32 0,0 0 0 15,0 0-608-15,9-9-128 0,-9 9-32 0,0 0 0 0,11-8-128 0,1 3-192 0,-12 5 32 16,15-2 16 0,-1 2-1056-16,-1 0-208 0</inkml:trace>
          <inkml:trace contextRef="#ctx0" brushRef="#br0" timeOffset="88293.0159">4524 1609 10127 0,'0'0'896'0,"0"0"-704"16,3-14-192-16,-3 14 0 0,5-11 1664 0,2 1 320 0,1 1 48 0,-8 9 16 15,14-8-1232-15,-1 1-240 0,-13 7-64 0,15-3 0 32,-15 3-1200-32,15-2-240 0,-15 2-48 0,19 0-16 0</inkml:trace>
          <inkml:trace contextRef="#ctx0" brushRef="#br0" timeOffset="89968.9023">5735 1538 3679 0,'0'0'320'0,"0"0"-320"16,0 0 0-16,0 0 0 0,0 0 2336 0,0 0 400 15,0 0 80-15,0 0 0 0,7-3-1024 0,-7 3-192 0,0 0-64 0,0 0 0 16,0 0-320-16,0 0-80 0,0 0-16 0,0 0 0 0,0 0-288 0,0 0-48 16,0 0-16-16,0 0 0 0,5 12-528 0,0 1-112 15,-2 1-128-15,1 1 176 0,-1 3-176 0,0 2 0 32,2 2 0-32,1 0 0 0,-1 0 0 0,1-2 0 0,1-1 0 0,0-1 0 15,1 1 0-15,1-2 0 0,-1-1 0 0,2 0 128 16,0-3-320-16,0-1-80 15,0-2-16-15</inkml:trace>
          <inkml:trace contextRef="#ctx0" brushRef="#br0" timeOffset="90404.2827">5944 1658 1839 0,'0'0'0'0,"0"0"160"0,0 0-160 0,0 0 0 0,0 0 0 0,0 0 0 0,0 0 2480 0,3 11 464 16,2 1 80-16,0-2 32 0,0 0-1904 0,2-1-368 16,-7-9-80-16,7 8 0 15,-1-1 160-15,1 0 32 0,-7-7 16 0,9 6 0 0,-9-6-128 0,8 9-16 16,-8-9-16-16,0 0 0 0,0 0-160 0,0 0-16 0,0 0-16 0,0 0 0 15,0 0-96-15,0 0-16 16,0 0 0-16,0 0 0 0,0 0-128 0,0 0-16 0,0 0-16 16,0 0 0-16,0 0-160 0,0 0-128 15,0 0 144-15,0 0-144 0,0 0 0 0,0 0 0 16,0 0 0-16,0 0 0 0,0 0 144 0,0 0-144 16,-2-10 128-16,2 1-128 0,2 1 0 0,1-2 0 15,2 0 0-15,0 1 0 0,2 3 0 0,0 1 0 16,0-2 0-16,-7 7 0 0,10-5 0 0,0 1-144 0,-2 3 144 0,-8 1-160 0,12 1 160 0,-2 4 0 15,-1 2-144-15,-1 2 144 0,0 1 0 0,-1 1 0 16,0 3 0-16,-2 1 0 16,0 0 0-16,0 2 0 15,0 2 0-15,-2-1-11616 0</inkml:trace>
          <inkml:trace contextRef="#ctx0" brushRef="#br0" timeOffset="88844.4384">5486 1293 9263 0,'0'0'400'0,"0"0"112"0,0 0-512 0,0 0 0 15,0 0 0-15,0 0 0 0,0 0 992 0,0 0 96 16,0 0 32-16,-7-2 0 0,7 2-608 0,0 0-112 0,-8 2-16 0,0 1-16 16,-1-1-176-16,9-2-16 0,-10 5-16 0,0 0 0 15,0-2 480-15,0 2 80 16,-2 0 32-16,0 2 0 0,0 3 16 0,1 0 0 15,-3-1 0-15,1-1 0 0,-1-1-448 0,1 1-64 0,-1 0-32 0,-1 1 0 16,0 1 144-16,2 0 16 0,-1 0 16 0,-1 5 0 0,3-1 176 0,5-2 16 31,7-12 16-31,-5 11 0 0,5-11-368 0,0 0-80 0,2 14-16 0,3-2 0 16,4-2 16-16,2-2 0 0,6-3 0 0,3 0 0 16,2 0 176-16,2 0 48 0,3-1 0 0,1 1 0 0,3-2-384 15,-1 0 0-15,-1-1 0 0,2-2 0 16,3 0-352-16,-2-2-144 0,0 1-16 15</inkml:trace>
        </inkml:traceGroup>
        <inkml:traceGroup>
          <inkml:annotationXML>
            <emma:emma xmlns:emma="http://www.w3.org/2003/04/emma" version="1.0">
              <emma:interpretation id="{0F816464-0E73-4DC5-911D-8EA0EBF7C4C9}" emma:medium="tactile" emma:mode="ink">
                <msink:context xmlns:msink="http://schemas.microsoft.com/ink/2010/main" type="inkWord" rotatedBoundingBox="12786,8445 13730,8432 13738,8999 12794,9013"/>
              </emma:interpretation>
              <emma:one-of disjunction-type="recognition" id="oneOf9">
                <emma:interpretation id="interp13" emma:lang="" emma:confidence="1">
                  <emma:literal/>
                </emma:interpretation>
              </emma:one-of>
            </emma:emma>
          </inkml:annotationXML>
          <inkml:trace contextRef="#ctx0" brushRef="#br0" timeOffset="154343.8389">307 2036 1839 0,'0'0'160'0,"0"0"-160"0,0 0 0 0,0 0 0 16,0 0 992-16,0 0 160 0,0 0 48 0,0 0 0 0,0 0-864 0,0 0-160 0,0 0-48 0,0 0 0 15,0 0 64-15,0 0 16 16,0 0 0-16,0 0 0 0,-10-1 384 0,10 1 80 16,0 0 16-16,0 0 0 0,0 0 112 0,0 0 32 15,0 0 0-15,0 0 0 0,0 0-192 0,0 0-48 16,0 0 0-16,-10 6 0 0,10-6-96 0,0 0-32 16,0 0 0-16,-12 7 0 0,4 0-320 0,8-7-144 15,-10 10 128-15,1 0-128 0,9-10 0 0,-8 13 128 16,1-1-128-16,2-2 0 0,5-10 288 0,-7 14-32 15,-1-2 0-15,1-1 0 0,7-11 112 0,-6 15 16 16,-1-1 0-16,2-1 0 0,0-1 0 0,0 2 0 16,1-1 0-16,1 2 0 0,1 0-384 0,2 2 0 0,0 0 0 0,4 0 0 0,-1 3 0 15,2-3 0-15,2 0 0 16,0-1 0-16,1-2 0 0,0-4 128 0,2 0-128 0,2 0 0 16,-2-3 128-16,2 0-128 0,-12-7 128 0,15 5-128 15,2-2 0-15,0 2 144 0,-2-3-144 0,2 0 0 16,0-2-832-16,0 0-256 0</inkml:trace>
          <inkml:trace contextRef="#ctx0" brushRef="#br0" timeOffset="155081.0071">299 2255 13295 0,'0'0'576'0,"0"0"144"0,0 0-576 0,0 0-144 16,0 0 0-16,0 0 0 0,0 0 944 0,0 0 144 16,0 0 48-16,0 0 0 0,0 0-176 0,0 0-48 0,0 0 0 0,0 0 0 15,13-2-336-15,-13 2-80 16,17 4-16-16,-2 1 0 0,0 0-304 0,1 3-176 0,-1 4 192 0,0 1-192 16,0 4 0-16,0 0 0 0,0-2 0 0,2 4 0 0,-2-4 0 0,0 2 0 15,1 0 0-15,-1-1 0 0,-2 1 0 0,1 0 0 16,-3-2 0-16</inkml:trace>
          <inkml:trace contextRef="#ctx0" brushRef="#br0" timeOffset="154837.2">524 2127 2751 0,'0'0'256'0,"0"0"-256"0,0 0 0 0,9 10 0 16,-9-10 1792-16,3 12 320 0,-3-12 64 0,0 15 16 16,0-1-768-16,-3 1-144 0,-2-2-48 0,-2 2 0 15,-1 0-144-15,-1 1-48 0,-1 2 0 0,0-1 0 16,2 0-624-16,-3-4-128 0,1 1-32 0,2-1 0 16,-2 2-256-16,0-1 160 0,0-4-160 0,0 2 128 15,-1-2-128-15,3 0 0 0,-2 0 144 0,2-2-144 31,1 1-960-31,7-9-256 0,-9 6-48 0</inkml:trace>
        </inkml:traceGroup>
      </inkml:traceGroup>
      <inkml:traceGroup>
        <inkml:annotationXML>
          <emma:emma xmlns:emma="http://www.w3.org/2003/04/emma" version="1.0">
            <emma:interpretation id="{56D6114D-8C87-42E7-971F-CD821B88BAE5}" emma:medium="tactile" emma:mode="ink">
              <msink:context xmlns:msink="http://schemas.microsoft.com/ink/2010/main" type="line" rotatedBoundingBox="7761,9149 10141,9212 10125,9802 7746,9739">
                <msink:destinationLink direction="with" ref="{AE0DA2B2-E1DD-4C42-B8C0-27A928EEBB75}"/>
              </msink:context>
            </emma:interpretation>
          </emma:emma>
        </inkml:annotationXML>
        <inkml:traceGroup>
          <inkml:annotationXML>
            <emma:emma xmlns:emma="http://www.w3.org/2003/04/emma" version="1.0">
              <emma:interpretation id="{976E8B8B-672B-4B1C-B614-5916F29F5A6A}" emma:medium="tactile" emma:mode="ink">
                <msink:context xmlns:msink="http://schemas.microsoft.com/ink/2010/main" type="inkWord" rotatedBoundingBox="7761,9164 8684,9189 8669,9763 7746,9739"/>
              </emma:interpretation>
            </emma:emma>
          </inkml:annotationXML>
          <inkml:trace contextRef="#ctx0" brushRef="#br0" timeOffset="155582.7813">699 2428 13823 0,'0'0'1216'0,"0"0"-960"0,0 0-256 0,0 0 0 16,0 0 960-16,0 0 128 0,0 0 48 0,0 0 0 16,0 0-320-16,0 0-64 0,0 0-16 0,0 0 0 15,0 0-448-15,0 0-96 0,9 12 0 0,-9-12-16 16,0 0-176-16,10 14 128 0,-10-14-128 0,0 0 128 0,8 15-128 0,-8-15 0 16,9 15 0-16,-3-2 0 0,-6-13 0 0,4 14 0 15,-4-14 0-15,3 15 128 16,-3-15-1088-16,0 0-208 0</inkml:trace>
          <inkml:trace contextRef="#ctx0" brushRef="#br0" timeOffset="156241.7661">905 2033 8927 0,'0'0'384'0,"-2"13"96"0,0 1-480 0,-1 1 0 15,-1 2 0-15,3 1 0 0,1-4 1024 0,3 3 96 16,1-1 32-16,1 3 0 0,0-2 256 0,1 1 48 16,4 2 16-16,2 2 0 0,0 2-736 0,1-1-144 15,1 4-16-15,-1-5-16 0,1-3-432 0,1 1-128 16,-2-2 0-16,1 4 0 0,-1 0 128 0,-1 0-128 15,-3 0 0-15,-4 1 0 0,-5 1 0 0,-4 0 0 0,-6-3 0 0,-7 5-9088 16</inkml:trace>
          <inkml:trace contextRef="#ctx0" brushRef="#br0" timeOffset="155846.0213">889 2425 9215 0,'0'0'400'0,"0"0"96"0,-13 0-496 0,13 0 0 0,0 0 0 0,0 0 0 16,-10 5 1376-16,10-5 176 16,0 0 48-16,0 0 0 0,-12 5-944 0,12-5-176 15,0 0-32-15,-8 7-16 0,8-7 416 0,0 0 96 0,0 0 16 0,0 0 0 16,0 0-688-16,0 0-128 0,-2 15-16 0,2-2-128 16,0-13 128-16,2 14-128 0,-2-14 0 0,5 15 0 15,1-2 0-15,0 1 0 0,-6-14 0 0,6 15 0 16,-6-15-672-16,10 13-240 0,-10-13-48 0,12 16-16 15</inkml:trace>
          <inkml:trace contextRef="#ctx0" brushRef="#br0" timeOffset="159320.8533">1509 2122 2751 0,'0'0'256'0,"0"0"-256"0,0 0 0 0,0 0 0 0,0 0 1488 0,0 0 256 16,0 0 48-16,0 0 16 0,0 0-928 0,0 0-192 15,0 0-48-15,0 0 0 0,0 0-16 0,0 0-16 0,0 0 0 0,0 0 0 16,0 0 80-16,-12 5 16 0,12-5 0 0,0 0 0 16,-10 9-80-16,10-9-16 0,-10 8 0 0,10-8 0 15,0 0-176-15,-9 13-48 16,2-1 0-16,7-12 0 0,-5 15-64 0,2-3-32 0,3-12 0 0,-2 15 0 15,1 0-112-15,1-1-32 16,0-2 0-16,1 1 0 0,4 1-144 0,-1-1 0 0,-3 2 0 0,3-1 128 16,1-1-128-16,2 1 0 0,-2-4 0 0,0 0 0 15,-2 0 0-15,0 2 0 0,1-2 0 0,1 0 0 16,-5-10 0-16,8 12 0 0,1-4 144 0,1 0-144 16,-2 1 0-16,2-1 128 0,2-4-128 0,0-3-9648 0</inkml:trace>
          <inkml:trace contextRef="#ctx0" brushRef="#br0" timeOffset="160460.6787">1618 2188 8287 0,'0'0'736'0,"0"0"-592"16,0 0-144-16,0 0 0 0,0 0 1536 0,0 0 288 0,0 0 48 0,0 0 16 15,0 0-864-15,0 0-192 0,0 0-16 0,0 0-16 16,7 13-80-16,-1-1-16 16,-2-2 0-16,-1 2 0 0,-1 1-112 0,1-1-16 15,-1 0-16-15,1 0 0 0,1-2-560 0,-4-10 0 0,5 13 0 0,0-3 0 16,-5-10 0-16,8 12 0 0,1-4 0 0,1 1 0 16,3-4 128-16,2-2-128 0,0-3 0 0,4 2 0 15,3-2 192-15,0 2-64 0,0-1 0 0,-1 3-6912 16,0-1-1360-16</inkml:trace>
          <inkml:trace contextRef="#ctx0" brushRef="#br0" timeOffset="160191.4028">1805 2147 9615 0,'0'0'416'0,"0"0"96"0,0 0-512 0,0 0 0 0,0 0 0 0,13-3 0 16,-13 3 1344-16,0 0 144 0,0 0 48 0,0 0 0 15,0 0-304-15,0 0-48 0,0 0-16 0,0 0 0 0,0 0-608 0,7 12-128 16,-7-12-32-16,-2 17 0 15,-1-2-144-15,-2 0-16 0,0 0-16 0,-4 3 0 0,-1-1-224 0,-2 2 144 16,1-1-144-16,2 1 128 16,1-1-128-16,1 1 0 0,0-6 0 0,2 1 128 15,0-4-128-15,5-10 0 0,-3 12 0 0,3-12 0 0,-3 13 0 0,1-3 0 16,2-10 0-16,0 0 0 16,-2 15 0-16,1-5 0 0,1-10-224 0,0 0 80 0</inkml:trace>
        </inkml:traceGroup>
        <inkml:traceGroup>
          <inkml:annotationXML>
            <emma:emma xmlns:emma="http://www.w3.org/2003/04/emma" version="1.0">
              <emma:interpretation id="{2E82B972-23F6-4CF2-882B-EFB66B67FC9F}" emma:medium="tactile" emma:mode="ink">
                <msink:context xmlns:msink="http://schemas.microsoft.com/ink/2010/main" type="inkWord" rotatedBoundingBox="9041,9183 10141,9212 10127,9720 9027,9691"/>
              </emma:interpretation>
              <emma:one-of disjunction-type="recognition" id="oneOf10">
                <emma:interpretation id="interp14" emma:lang="" emma:confidence="1">
                  <emma:literal/>
                </emma:interpretation>
              </emma:one-of>
            </emma:emma>
          </inkml:annotationXML>
          <inkml:trace contextRef="#ctx0" brushRef="#br0" timeOffset="161136.6448">1980 2442 1839 0,'0'0'0'0,"0"0"160"0,0 0-160 0,0 0 0 0,0 0 0 0,0 0 0 0,0 0 3712 0,0 0 704 0,-10-5 128 0,10 5 48 16,0 0-2544-16,0 0-512 0,0 0-112 0,0 0-16 16,0 0-512-16,0 0-128 0,0 0 0 0,0 0-16 15,0 0-592-15,0 0-160 16,5 15 0-16,1-2 0 0,-6-13 0 0,9 15 0 15,-2-1 0-15,-7-14 0 0,6 15 0 0,-1-1 0 0,-5-14 0 0,5 16 0 16,-5-16 0-16,2 17 0 16,-2-17 0-16,0 0-11584 0</inkml:trace>
          <inkml:trace contextRef="#ctx0" brushRef="#br0" timeOffset="161557.9137">2108 2433 8927 0,'0'0'384'0,"0"0"96"0,0 0-480 0,0 0 0 0,-12 7 0 0,12-7 0 0,0 0 1168 16,0 0 144-16,0 0 32 0,0 0 0 15,0 0 0-15,0 0 16 0,0 0 0 0,0 0 0 16,0 0-528-16,0 0-128 0,0 0 0 0,10 5-16 15,0-2-560-15,0 1-128 0,2-1 0 0,0-1 0 16,-2-2 144-16,0 2 48 0,0-1 16 0,2 1 0 16,-12-2-16-16,0 0 0 0,10 3 160 15,-10-3-80-15,0 0-16 0,0 0 0 0,0 0 0 16,0 0-96-16,8 9-32 0,-8-9 0 0,0 0 0 16,5 8-128-16,-5-8 0 0,0 0 0 0,0 0 0 0,-1 12 0 0,1-12 0 15,0 0 0-15,-2 10 0 0,2-10 0 0,-5 8 0 16,5-8 0-16,0 0 0 0,-5 9 0 0,5-9 0 15,0 0 0-15,-7 7 0 0,7-7 0 0,0 0 0 16,-8 5 0-16,8-5 0 0,0 0 0 0,0 0 0 0,0 0 0 0,0 0 0 16,0 0 0-16,0 0 0 15,0 0 0-15,0 0 0 0,10 1 0 0,2 3 0 0,1-3 0 0,4-1 128 0,0-1-128 0,1-1 0 32,2-1 0-32,9-6-7136 15,-4-3-1376-15</inkml:trace>
          <inkml:trace contextRef="#ctx0" brushRef="#br0" timeOffset="162004.0458">2308 2055 15423 0,'0'0'688'0,"0"0"144"0,0 0-672 0,0 0-160 15,0 0 0-15,0 0 0 0,0 0 912 0,0 0 160 16,0 0 16-16,0 0 16 0,10 1-480 0,2 1-112 16,1 0 0-16,2 1-16 0,0 1 144 0,2 1 16 0,0 1 16 0,2 3 0 15,1 3-416-15,-2 1-96 16,1 4-16-16,-2 3 0 0,-2 2-144 0,-3 3 0 15,-2 4 0-15,-4 3 0 0,-1 3 0 0,-5 4 0 0,-3-4 0 0,-4 4 0 16,-4 3 0-16,-5-4 0 0,-2 0 0 0,-2-1-10752 16</inkml:trace>
          <inkml:trace contextRef="#ctx0" brushRef="#br0" timeOffset="10529.6978">-1882 1907 911 0,'0'0'0'0,"0"0"0"0,0 0 0 0,0 0 0 16,0 0 2448-16,0 0 416 0,0 0 80 0,0 0 0 0,0 0-2272 0,0 0-464 16,0 0-80-16,14 10-128 0,-1-2 0 0,-13-8 0 15,14 14 0-15,-3-3 0 0,-11-11 352 0,14 12-32 16,-14-12 0-16,15 14 0 0,-1-1 80 0,-14-13 16 16,0 0 0-16,13 12 0 0,-13-12-96 0,0 0 0 0,12 8-16 0,-12-8 0 15,0 0 144-15,0 0 16 0,0 0 16 0,0 0 0 16,0 0 512-16,0 0 96 0,0 0 32 0,0 0 0 0,-5-8-688 0,-2 1-144 15,0 0-32-15,-1-1 0 16,-2-2-256-16,-4 0 128 0,3 3-128 0,-3 0 0 0,1-1 0 0,-1 1 0 31,4-1 0-31,-3-4 0 0,-4-1 128 0,2 1-128 0,-1 2 0 0,3-2 0 0,-2 0 144 0,1-1-144 16,1-1 0-16,-1 1 144 0,-1-2-144 0,0 1 0 16,0-3 0-16,2-1 0 0,-1-2 0 0,2 1 0 15,4 1 0-15,3-1 0 0,2 1 0 0,1-3 0 16,2 3 0-16,2 1 0 0,1 2 0 0,4 2 0 0,-1 1 0 0,6 2 128 15,2-2-128-15,2 0 0 0,3 2 0 0,1 0 0 32,2 1 0-32,3 3-144 0,2 1 144 0,-2 0 0 15,-1 0-288-15,-1 0 48 0,3 3 16 0,-3 2-6352 16,-4 2-1264-16</inkml:trace>
          <inkml:trace contextRef="#ctx0" brushRef="#br0" timeOffset="10746.4467">-2089 1829 9215 0,'0'0'816'0,"0"0"-656"0,0 0-160 0,0 0 0 16,12-6 1216-16,2 1 224 0,2-1 32 0,3 3 16 15,1 0-1152-15,0 1-336 0,-1-3 144 0,1 0-144 0,2 0 0 0,0 0 0 31,-4 0 0-31,2 0 0 0,1 1 0 0,-1-1 0 0,-2 0 0 0,-1 2-6480 16</inkml:trace>
          <inkml:trace contextRef="#ctx0" brushRef="#br0" timeOffset="10963.5587">-1538 1844 8287 0,'0'0'736'0,"0"0"-592"0,0 0-144 0,0 0 0 16,0 0 2880-16,0 0 560 0,0 0 96 0,0 0 32 16,0 0-2672-16,16 9-544 0,0-2-96 0,2 3-32 15,2 0-48-15,2 2-16 0,0-4 0 0,0 5 0 16,-4 1-32-16,1 1 0 0,-1 0 0 0,-1-1-6864 15,-2 1-1392-15</inkml:trace>
        </inkml:traceGroup>
      </inkml:traceGroup>
    </inkml:traceGroup>
    <inkml:traceGroup>
      <inkml:annotationXML>
        <emma:emma xmlns:emma="http://www.w3.org/2003/04/emma" version="1.0">
          <emma:interpretation id="{59FFF03A-A735-4B02-AE83-0A5D8CC4B995}" emma:medium="tactile" emma:mode="ink">
            <msink:context xmlns:msink="http://schemas.microsoft.com/ink/2010/main" type="paragraph" rotatedBoundingBox="5352,11921 13703,11652 13737,12703 5386,12972" alignmentLevel="1"/>
          </emma:interpretation>
        </emma:emma>
      </inkml:annotationXML>
      <inkml:traceGroup>
        <inkml:annotationXML>
          <emma:emma xmlns:emma="http://www.w3.org/2003/04/emma" version="1.0">
            <emma:interpretation id="{2F82F7CF-FE61-47A0-80F6-250DEF4007B7}" emma:medium="tactile" emma:mode="ink">
              <msink:context xmlns:msink="http://schemas.microsoft.com/ink/2010/main" type="line" rotatedBoundingBox="5352,11921 13703,11652 13737,12703 5386,12972">
                <msink:destinationLink direction="with" ref="{AE0DA2B2-E1DD-4C42-B8C0-27A928EEBB75}"/>
              </msink:context>
            </emma:interpretation>
          </emma:emma>
        </inkml:annotationXML>
        <inkml:traceGroup>
          <inkml:annotationXML>
            <emma:emma xmlns:emma="http://www.w3.org/2003/04/emma" version="1.0">
              <emma:interpretation id="{9D21983A-DF1D-4B5A-AB76-3A435BB78137}" emma:medium="tactile" emma:mode="ink">
                <msink:context xmlns:msink="http://schemas.microsoft.com/ink/2010/main" type="inkWord" rotatedBoundingBox="8900,11900 9554,11879 9573,12452 8918,12473"/>
              </emma:interpretation>
            </emma:emma>
          </inkml:annotationXML>
          <inkml:trace contextRef="#ctx0" brushRef="#br0" timeOffset="100466.4384">1596 4743 3679 0,'0'0'320'15,"0"0"-320"-15,0 0 0 0,0 0 0 0,0 0 2592 0,0 0 448 16,0 0 96-16,0 0 0 0,-13 0-1040 0,1-1-224 16,0 1-32-16,2 3-16 0,0 2-768 0,0 0-160 0,-2-1-16 15,2 1-16-15,2 1-352 0,-4 3-64 16,-2-2 0-16,1 1-16 0,-2-1-112 0,0 1 0 0,1 0-16 15,-1 3 0 1,-2-1 96-16,4 0 32 0,-1-2 0 0,4 1 0 0,0 1 112 0,2 0 32 16,1 0 0-16,7-10 0 0,-2 13-192 0,2 2-16 15,2 1-16-15,1-1 0 16,4 0-224-16,0 0-128 0,1 2 128 0,4-4-128 0,1 1 176 16,2-4-48-16,1 2 0 0,2-4 0 0,2 1-128 0,2-1 0 0,0 0 144 15,3-4-144-15,4-6 0 0,1 0-240 16,-1-3 48-16,1-1-9520 15,2-1-1888-15</inkml:trace>
          <inkml:trace contextRef="#ctx0" brushRef="#br0" timeOffset="100136.4491">1488 4855 2751 0,'0'0'256'0,"0"0"-256"16,0 0 0-16,14-2 0 0</inkml:trace>
          <inkml:trace contextRef="#ctx0" brushRef="#br0" timeOffset="100932.7961">1828 5307 911 0,'0'0'0'0,"0"0"0"0,0 0 0 0,0 0 0 0,0 0 4528 0,0 0 816 15,0 0 160-15,0 0 48 16,0 0-3360-16,0 0-656 0,0 0-144 0,0 0-32 0,0 0-320 0,0 0-64 15,-3-12-16-15,3 12 0 0,0 0-256 0,0 0-64 16,0-11-16-16,0 11 0 0,0 0-320 0,3-11-64 0,-3 11-16 0,7-10 0 31,-7 10-224-31,7-8 0 0,-7 8 0 0,8-12 0 16,1 2 0-16,-1 2 0 0,-8 8 0 0,7-10 0 0,-7 10 0 0,6-12 0 16,-1 2 128-16,-5 10-128 0,6-12 0 0,-6 12 0 15,1-14 0-15,1 3 0 0,-2 11 0 0,0-10 0 16,-2-1 0-16,2 11 0 0,0 0 0 0,-3-10 0 15,3 10 0-15,0 0 0 0,0 0 0 0,0 0 0 16,0 0 0-16,0 0 0 0,0 0 0 0,0 0 0 16,0 0 0-16,0 0 0 0,0 0 0 0,0 0 0 15,10 12 0-15,0-2 0 0,0 0 0 0,0 0 0 16,-10-10 0-16,12 14 0 0,-2-4 0 0,0 2 0 16,-1 0 0-16,-3-1 0 15,-6-11-1808-15,9 12-304 0</inkml:trace>
          <inkml:trace contextRef="#ctx0" brushRef="#br0" timeOffset="101097.2888">1912 4971 23151 0,'-6'-19'1024'0,"2"7"208"0,-1 1-976 0,2 0-256 0,0 3 0 0,3 8 0 15,-2-8 704-15,2 8 80 0,-2-9 32 0,2 9 0 16,0 0-1888-16,0 0-368 0,0 0-80 0,0 0-8528 0</inkml:trace>
        </inkml:traceGroup>
        <inkml:traceGroup>
          <inkml:annotationXML>
            <emma:emma xmlns:emma="http://www.w3.org/2003/04/emma" version="1.0">
              <emma:interpretation id="{2BC9D282-ED2F-43A5-B308-44162AA1D959}" emma:medium="tactile" emma:mode="ink">
                <msink:context xmlns:msink="http://schemas.microsoft.com/ink/2010/main" type="inkWord" rotatedBoundingBox="5352,11921 11666,11718 11700,12769 5386,12972"/>
              </emma:interpretation>
            </emma:emma>
          </inkml:annotationXML>
          <inkml:trace contextRef="#ctx0" brushRef="#br0" timeOffset="101474.1358">2114 5098 6447 0,'0'0'576'0,"0"0"-576"16,0 0 0-16,0 0 0 0,4-10 2864 0,-4 10 464 0,5-11 80 0,-5 11 32 0,0 0-1600 0,10-7-320 16,-10 7-64-16,10-3-16 15,-10 3-528-15,0 0-96 16,15 1-32-16,-1 4 0 0,-14-5-560 0,15 9-224 0,-4-1 176 0,0 0-176 0,-11-8 144 16,10 14-144-1,-2-4 128-15,-8-10-128 0,7 13 128 0,0-1-128 0,-7-12 128 0,5 14-128 16,-5-1 208-16,0-13-32 0,0 0-16 0,-2 14 0 15,2-14 96-15,0 0 32 0,-5 11 0 0,5-11 0 16,-5 14 16-16,1-4 0 0,4-10 0 0,-5 13 0 0,5-13-128 0,-5 14-32 16,5-14 0-16,-5 12 0 15,5-12-144-15,0 0 0 0,-6 11 144 0,6-11-144 16,0 0 0-16,-4 16 128 0,4-16-128 0,0 0 0 16,0 0 0-16,0 0 0 0,0 0 0 0,12 8 128 0,-12-8-128 0,18 3 144 15,1-3-144-15,-1-1 160 0,1-4-160 0,3 0 0 16,0-2 0-16,1 2 0 0,3-4-176 0,-1-1-112 0,2 0-32 0,0-2-13360 15</inkml:trace>
          <inkml:trace contextRef="#ctx0" brushRef="#br0" timeOffset="94112.264">521 4878 9375 0,'0'0'416'0,"0"0"96"0,0 0-512 0,0 0 0 0,0 0 0 0,0 0 0 16,0 0 1088-16,0 0 128 0,0 0 32 0,0 0 0 16,0 0-208-16,0 0-32 0,0 0-16 0,-3-10 0 15,3 10-416-15,0 0-96 0,-7-10-16 0,7 10 0 16,0 0 80-16,-9-7 16 0,9 7 0 0,0 0 0 0,0 0-176 16,-8-7-48-16,8 7 0 0,0 0 0 0,0 0-48 0,0 0-16 0,0 0 0 0,0 0 0 15,-8-6-144-15,8 6-128 0,0 0 144 0,0 0-144 16,0 0 0-16,0 0 0 0,-12-2 0 0,12 2 0 15,-14 2 128-15,3 1-128 0,11-3 0 0,-14 5 0 16,4 2 448-16,0 0 0 0,0-1 0 0,0 3 0 16,0 1 0-16,1 0 0 0,9-10 0 0,-6 13 0 15,-1 1-160-15,3-1-32 0,3 1-16 0,2 3 0 16,1-1-240-16,3 1 0 0,5-2 0 0,0 4 0 16,2-2 0-16,3 0 0 0,4-2 0 0,3-2 0 0,1 1 160 15,4-4-160-15,2-2 160 0,4 0-160 0,3 1 128 16,1-1-128-16,3-4 0 0,2-6 144 15,4 0-1744-15,-3-8-336 0</inkml:trace>
          <inkml:trace contextRef="#ctx0" brushRef="#br0" timeOffset="98981.2383">704 4866 13823 0,'0'0'608'0,"0"0"128"0,0 0-592 0,9-8-144 16,-9 8 0-16,17-3 0 0,1 1 1264 0,1 4 208 15,-1 1 64-15,1 2-9216 0</inkml:trace>
          <inkml:trace contextRef="#ctx0" brushRef="#br0" timeOffset="98779.7881">649 5398 4607 0,'0'0'400'0,"0"0"-400"0,0 0 0 0,0 0 0 31,0 0 1088-31,0 0 144 0,0 0 32 0,0 0 0 0,0 0 32 16,13 3 16-16,-13-3 0 0,0 0 0 0,15 0 352 0,-15 0 80 0,16 2 16 16,-16-2 0-16,0 0-800 0,15 3-144 15,-15-3-48-15,15 2 0 0,-2 0-320 0,-13-2-64 16,0 0 0-16,0 0-16 0,0 0-144 0,14 3-32 0,-14-3 0 0,13 2 0 0,-13-2-32 16,0 0-16-1,0 0 0-15,14-2 0 0,-14 2 32 0,15-3 0 16,-2-1 0-16,-13 4 0 0,10-6-176 0,0 1 0 0,-10 5 0 0,11-9 0 15,-11 9 0-15,8-10 0 16,-8 10 0-16,8-12 128 0,-8 12-128 0,7-13 0 0,-7 13 0 0,5-14 128 16,-5 14-128-16,2-11 0 0,-2 11 0 0,0-14 128 15,0 14 32-15,0 0 0 0,0 0 0 0,0 0 0 0,0 0-160 16,3-15 0 0,-3 15 0-16,0 0 0 0,0 0 0 0,0 0 0 0,0 0 0 0,0 0 0 15,0 0 0-15,0 0 0 0,0 0 0 0,0 0 0 16,0 0 176-16,0 0 0 0,0 0 0 0,0 0 0 0,0 0 80 0,0 0 32 15,14 7 0-15,-4 1 0 0,-10-8-160 0,0 0-128 0,12 9 144 0,-12-9-144 32,13 6 0-32,-13-6 0 0,13 5 0 0,-13-5 0 15,14 2-2304-15,-14-2-368 16</inkml:trace>
          <inkml:trace contextRef="#ctx0" brushRef="#br0" timeOffset="99385.5199">1110 5277 15199 0,'0'0'672'0,"0"0"144"0,0 0-656 0,-10-4-160 16,1-1 0-16,9 5 0 0,0 0 1664 0,0 0 288 0,0 0 64 0,0 0 16 16,0 0-832-16,0 0-176 15,0 0-16-15,0 0-16 0,0 0-368 0,0 0-80 16,0 0-16-16,0 0 0 0,0 0-192 0,0 0-32 15,7 21-16-15,1-5 0 0,-8-16-112 0,14 17-32 0,-2-2 0 0,-1 1 0 16,0-5-144-16,-3 3 0 0,-8-14 0 0,10 17-8672 31,-10-17-1840-31</inkml:trace>
          <inkml:trace contextRef="#ctx0" brushRef="#br0" timeOffset="101952.6288">2634 4760 8287 0,'0'0'368'0,"0"0"80"0,-8-6-448 0,8 6 0 0,-7-9 0 0,7 9 0 15,0 0 2880-15,0 0 512 0,0 0 80 0,0 0 32 16,0 0-2400-16,0 0-464 0,0 0-112 0,0 0-16 16,0 0-272-16,0 0-64 0,0 0-16 0,12-3 0 0,0-2-160 0,1 5-224 0,1 0 48 0,1 1-10032 15</inkml:trace>
          <inkml:trace contextRef="#ctx0" brushRef="#br0" timeOffset="102249.9913">2883 4784 7359 0,'0'0'656'0,"0"0"-528"0,0 0-128 0,0 0 0 0,0 0 1696 0,0 0 304 16,14-4 64-16,-14 4 16 0,0 0-576 0,10-8-112 0,-10 8-32 0,0 0 0 31,0 0-288-31,12-5-64 0,-12 5-16 0,0 0 0 15,0 0-736-15,15-2-256 0,-15 2 144 0,15-1-10560 16</inkml:trace>
          <inkml:trace contextRef="#ctx0" brushRef="#br0" timeOffset="43124.8328">-2023 5179 7359 0,'0'0'656'31,"0"0"-528"-31,0 0-128 0,0 0 0 0,13 10 2176 0,-1-3 384 0,-12-7 96 0,15 5 16 16,-1 0-1584-16,-14-5-304 0,12 7-64 0,-12-7-16 15,15 5 256-15,-15-5 64 0,0 0 0 0,15 5 0 0,-15-5-144 16,15 8-32-16,-15-8 0 0,13 10 0 0,-13-10-224 0,14 16-48 15,-4-1-16-15,-3-2 0 0,-7-13-352 0,6 15-64 0,-6-15-16 0,7 17 0 16,-7-17-128-16,5 19 0 16,-5-19 0-16,0 17 0 0,0-17 0 0,0 0 128 15,0 0-128-15,-1 15 0 0,1-15 128 0,0 0-128 0,0 0 0 16,0 0 128-16,0 0-128 0,0 0 0 0,0 0 144 0,0 0-144 16,0 0 160-16,0 0-32 0,-12 3-128 0,12-3 192 15,-10-2-192-15,0-3 144 16,-2-1-144-16,2-1 128 0,1-2-128 0,-1-1 0 15,0-1 0-15,0-1 128 0,-2-2-128 0,2-1 0 0,0-3 0 0,2-1 0 16,-4 1 0-16,2-4 0 0,0-8 0 0,0-1 128 16,0-1-128-16,-1-3 0 15,1 1 0-15,4 2 0 0,1 5 0 0,-1 0 0 16,-2 4 0-16,3 1 0 0,5 2 0 0,0 5 0 0,0 1 0 0,2 2 0 16,3 1 0-16,1 2 0 0,1 1 0 0,2 1 0 0,2 0-240 15,3 2 32-15,-1 0 0 0,4 2 0 16,3 0-224-16,2-1-32 0,2 1-16 15,-1 1 0 1,-1-3-176-16,0 3-48 0,-2 2 0 0,-1 5 0 0,-2 2-1728 16,-2 2-368-16</inkml:trace>
          <inkml:trace contextRef="#ctx0" brushRef="#br0" timeOffset="43340.4482">-2092 5231 7359 0,'-30'0'320'0,"11"2"80"0,1-2-400 0,-1 0 0 15,2 0 0-15,4 3 0 0,3 1 1632 0,10-4 240 16,0 0 48-16,0 0 16 0,0 0-656 0,0 0-128 0,0 0-16 0,13-4-16 16,7 1-608-16,6 0-128 15,4-2-32-15,5-2 0 0,4-1-352 0,1-3 0 16,2 1 0-16,-1 2 0 0,-2-2-144 0,-2 0 0 15,-4-2 0-15</inkml:trace>
          <inkml:trace contextRef="#ctx0" brushRef="#br0" timeOffset="43781.7028">-1596 5364 18655 0,'0'0'832'0,"0"0"160"0,0 0-800 0,0 0-192 0,0 0 0 0,0 0 0 16,0 0 688-16,12-1 80 0,-12 1 32 0,17-4 0 15,-4 1-64-15,-13 3-16 0,16-3 0 0,-3-1 0 16,2 1-224-16,0-1-48 0,-1-1-16 0,1 2 0 15,-2-2-304-15,1 2-128 0,-1-2 128 0,-1 0-128 16,-12 5 0-16,14-6 0 0,-14 6 128 0,0 0-128 16,10-6 0-16,-10 6 128 0,0 0-128 0,0 0 128 0,0 0-128 0,0 0 0 15,0 0 0-15,0 0 0 0,0-15 0 0,0 15 128 0,0 0-128 0,0 0 0 16,-4-16 0-16,4 16 0 16,-5-13 0-16,5 13 0 0,0 0 144 0,0 0-144 0,0 0 160 0,0 0-160 15,0 0 192-15,0 0-48 0,0 0-16 0,0 0 0 16,0 0 32-16,12-7 0 0,-12 7 0 0,0 0 0 15,17-3-160-15,-2 3 0 0,-2 2 0 0,-13-2 0 0,16 5 0 0,-3 0 0 16,0 3 0-16,1-1 0 16,-2 0 0-16,-2-1 0 0,0 3 0 0,-10-9 0 31,7 10-1440-31,-7-10-320 0</inkml:trace>
          <inkml:trace contextRef="#ctx0" brushRef="#br0" timeOffset="104085.9341">3942 4966 20495 0,'0'0'896'0,"0"0"208"0,0 0-880 0,0 0-224 0,0 0 0 0,-7 10 0 0,2 1 176 15,0 3-16-15,0-1 0 0,1 1 0 0,3-1 160 0,1 4 16 16,1 0 16-16,4 3 0 0,2-1 112 0,1 1 32 15,3-2 0-15,2 3 0 0,1-1-112 0,1 3-32 0,0 2 0 0,0-1 0 16,0-2 0-16,-1 0 0 0,-1-2 0 0,-1 2 0 16,-2-4 144-16,-2 6 16 0,-3-1 16 0,0-1 0 15,0 0-176-15,-1 2-32 0,-4-1-16 0,0-1 0 16,-2-2-144-16,0-1-32 0,-1-4 0 0,3-15 0 16,-8 14 0-16,1-4 0 15,7-10 0-15,-10 8 0 0,0-3 112 0,10-5 16 0,-14 0 0 0,2 0 0 0,1-2-48 0,1 1 0 16,0-1 0-16,-1-3 0 0,0 0-208 0,-1 0 128 15,0-2-128-15,0 0 0 0,1 1 0 0,-1-3 0 16,2 1 0-16,3-1 0 0,0-4 0 0,2 1 128 16,2-1-128-16,1 3 0 0,2 10 0 0,2-14 0 15,-1-3 128-15,5 1-128 0,-1-1 0 0,1 0 0 16,1 0 0-16,1 0 0 0,1 2 0 0,-1 0 0 16,1 0 0-16,-1-2 0 15,-1 0-320-15,0 2-144 0,-1-5-48 0,1-2 0 0</inkml:trace>
          <inkml:trace contextRef="#ctx0" brushRef="#br0" timeOffset="103079.637">3279 4651 5519 0,'0'0'496'0,"0"0"-496"0,0 0 0 0,0 0 0 15,0 0 3184-15,0 0 528 0,0 0 128 0,0-10 0 16,0-4-2144-16,0 14-432 16,0 0-96-16,5-8-16 0,-5 8-384 0,6-7-96 15,-1 0-16-15,-5 7 0 0,7-6-288 0,-7 6-64 16,7-7-16-16,-7 7 0 0,0 0-288 0,0 0 128 0,0 0-128 0,0 0 0 16,0 0 192-16,0 0-64 15,0 0 0-15,0 0-128 0,-10 3 240 0,1 2-64 16,-1 0-16-16,0 1 0 0,0-3 96 0,-2 4 0 0,1-1 16 0,-3 1 0 0,1 2 192 0,1-1 48 15,-2 2 0-15,4 0 0 0,-1 0-160 0,2 0-32 32,2 2 0-32,1 2 0 0,1-4-128 0,0 1-16 0,1 1-16 0,-1 3 0 0,5-15-160 0,0 0 0 15,-3 14 144-15,3-14-144 0,0 0 0 0,5 18 128 16,-5-18-128-16,7 19 0 0,-7-19 0 0,18 12 144 16,2-4-144-16,0 0 0 0,1-1 128 0,1 0-128 15,1-4 0-15,4 1 0 16,2-3-1600-16,-1 1-384 0</inkml:trace>
        </inkml:traceGroup>
        <inkml:traceGroup>
          <inkml:annotationXML>
            <emma:emma xmlns:emma="http://www.w3.org/2003/04/emma" version="1.0">
              <emma:interpretation id="{DA5B6437-3A37-4314-8ED7-EAF7642230DC}" emma:medium="tactile" emma:mode="ink">
                <msink:context xmlns:msink="http://schemas.microsoft.com/ink/2010/main" type="inkWord" rotatedBoundingBox="11231,11831 11423,11824 11425,11871 11232,11877"/>
              </emma:interpretation>
              <emma:one-of disjunction-type="recognition" id="oneOf11">
                <emma:interpretation id="interp15" emma:lang="" emma:confidence="1">
                  <emma:literal/>
                </emma:interpretation>
              </emma:one-of>
            </emma:emma>
          </inkml:annotationXML>
          <inkml:trace contextRef="#ctx0" brushRef="#br0" timeOffset="103666.3229">3681 4720 6447 0,'-12'-14'576'0,"5"6"-576"0,-1 0 0 0,8 8 0 0,-9-10 5200 0,9 10 944 31,0 0 176-31,0 0 32 0,0 0-4864 0,0 0-976 0,0 0-192 0,0 0-32 16,16 3-528-16,-3 4-96 0,-13-7-32 0,13 10-8400 16,1 1-1696-16</inkml:trace>
          <inkml:trace contextRef="#ctx0" brushRef="#br0" timeOffset="104303.4656">3795 4718 26207 0,'0'0'1152'0,"0"0"256"0,0 0-1136 0,0 0-272 0,0 0 0 0,0 0 0 16,15-3 192-16,-1 3 0 0,-14 0-16 0,15 5-8048 15,-15-5-1616-15</inkml:trace>
        </inkml:traceGroup>
        <inkml:traceGroup>
          <inkml:annotationXML>
            <emma:emma xmlns:emma="http://www.w3.org/2003/04/emma" version="1.0">
              <emma:interpretation id="{13AA2E70-DE18-42DD-A0B4-8F1D86F409BC}" emma:medium="tactile" emma:mode="ink">
                <msink:context xmlns:msink="http://schemas.microsoft.com/ink/2010/main" type="inkWord" rotatedBoundingBox="11877,11896 12045,11890 12047,11952 11879,11958"/>
              </emma:interpretation>
            </emma:emma>
          </inkml:annotationXML>
          <inkml:trace contextRef="#ctx0" brushRef="#br0" timeOffset="105145.391">4300 4745 13183 0,'0'0'576'0,"0"0"128"0,0 0-560 0,0 0-144 15,0 0 0-15,0 0 0 0,0 0 848 0,0 0 144 16,0 0 32-16,0 0 0 0,0 0-512 0,-5 12-112 0,5-12-16 0,0 0 0 0,0 0-224 16,-3 13-160-16,3-13 192 0,0 0-192 0</inkml:trace>
          <inkml:trace contextRef="#ctx0" brushRef="#br0" timeOffset="105311.2383">4451 4802 2751 0,'0'0'128'0,"0"0"16"0,0 0-144 0,0 0 0 0,0 0 0 0,-1-10 0 16,1 10 4480-16,0 0 880 0,3-10 160 0,-3 10 48 16,0 0-4528-16,8-7-896 0,-8 7-144 0,0 0-10080 15</inkml:trace>
        </inkml:traceGroup>
        <inkml:traceGroup>
          <inkml:annotationXML>
            <emma:emma xmlns:emma="http://www.w3.org/2003/04/emma" version="1.0">
              <emma:interpretation id="{A15BC5EC-B790-4865-BFA6-0F41E1397361}" emma:medium="tactile" emma:mode="ink">
                <msink:context xmlns:msink="http://schemas.microsoft.com/ink/2010/main" type="inkWord" rotatedBoundingBox="12846,11766 13705,11738 13722,12253 12862,12281"/>
              </emma:interpretation>
            </emma:emma>
          </inkml:annotationXML>
          <inkml:trace contextRef="#ctx0" brushRef="#br0" timeOffset="106845.2683">5400 4632 11455 0,'0'0'512'0,"0"0"96"0,0 0-480 0,0 0-128 15,0 0 0-15,0 0 0 0,0 0 1168 0,0 0 224 16,0 0 32-16,0 0 16 0,0 0-544 0,0 0-128 0,0 0 0 0,0 0-16 0,0 0-112 0,0 0-32 16,0 0 0-16,0 0 0 15,0 0 112-15,0 0 32 16,0 0 0-16,0 0 0 0,7-11 16 0,-7 11 16 0,0 0 0 16,0 0 0-16,0 0-208 0,0 0-64 0,0 0 0 0,0 0 0 15,-10-5-240-15,10 5-48 0,-12-4-16 0,0 4 0 0,1 2-208 0,11-2 144 16,-16 5-144-16,5 0 128 0,-1-2 0 0,0 2 0 15,2 0 0 1,10-5 0-16,-13 6 0 0,13-6 0 0,-12 6 0 0,12-6 0 16,-9 10 0-16,9-10 0 0,-5 15 0 0,5-15 0 15,0 0-128-15,2 21 192 0,1-5-192 0,4 0 192 0,-7-16 720 0,14 16 160 16,-1-4 16-16,0 0 16 31,3-2-1664-31,0-1-336 0,1-6-64 0,2 2 0 0,1-2 768 0,0-1 192 0,-1-2 0 0,1 0 0 31,0 0-384-31,2-2-96 0,1 1-16 0,3-3-8720 0,-3 1-1760 0</inkml:trace>
          <inkml:trace contextRef="#ctx0" brushRef="#br0" timeOffset="111861.099">5629 4749 13759 0,'0'0'608'0,"0"0"128"0,0 0-592 0,0 0-144 0,0 0 0 0,0 0 0 0,0 0 944 0,0 0 144 16,0 0 48-16,0 0 0 0,0 0-512 0,0 0-112 16,-12 1 0-16,12-1-16 15,0 0 80-15,0 0 32 0,-11-1 0 0,11 1 0 16,0 0 224-16,0 0 32 0,0 0 16 0,0 0 0 15,0 0-336-15,0 0-64 0,0 0-16 0,0 0 0 16,0 0-464-16,0 0 0 0,6 13 0 0</inkml:trace>
          <inkml:trace contextRef="#ctx0" brushRef="#br0" timeOffset="107624.1778">5855 4787 5519 0,'0'0'240'0,"0"0"64"0,0 0-304 0,0 0 0 0,0 0 0 0,0 0 0 16,0 0 3376-16,0 0 608 15,0 0 128-15,0 0 32 0,0 0-2352 0,0 0-480 0,0 0-96 0,0 0 0 0,0 0-768 16,0 0-128-16,0 0-48 0,0 0 0 0,10 14-272 0,-10-14 0 16,6 16-208-16,-1 1 80 0,-1-2 128 0,-4-15 144 31,2 19-16-31,-1-2-128 0,1-4 384 0,-2-13-48 16,3 15 0-16,1-1 0 0,-4-14 48 0,3 15 0 0,0-3 0 0,-3-12 0 15,0 0-64-15,0 0 0 0,0 0 0 0,0 0 0 16,0 0 128-16,0 0 0 15,0 0 16-15,0 0 0 0,0 0-32 0,0 0-16 16,0 0 0-16,0 0 0 0,12-7-272 0,-12 7-144 0,7-8 160 0,-7 8-160 16,7-14 0-16,-2 2 128 0,0 1-128 0,-2-3 0 15,-1 1 0-15,-1 1 0 0,1 0 128 0,0 0-128 16,-1-1 0-16,1 3 0 0,-2 10 0 0,0-12 0 0,2-1 0 0,-2 2 0 0,0 11 0 0,0 0 0 16,0 0 0-16,0 0 0 0,0 0 0 0,0 0 0 31,0 0-176-31,13 4 176 0,-13-4-160 0,17 7 160 0,-2-1-128 0,0 4 128 15,2 4 0-15,0 3-144 0,0 0 144 0,0 1 0 16,1 1 0-16,1-1-9680 16,-2 2-1872-16</inkml:trace>
          <inkml:trace contextRef="#ctx0" brushRef="#br0" timeOffset="110934.7277">5436 5125 9263 0,'0'0'400'0,"0"0"112"0,0 0-512 0,0 0 0 0,0 0 0 0,0 0 0 16,0 0 736-16,0 0 48 0,0 0 16 0,0 0 0 15,0 0-512-15,0 0-96 0,0 0-32 0,0 0 0 16,0 0-160-16,0 0 128 0,0 0-128 0,0 0 128 0,-5-10-128 0,5 10 192 16,0 0-192-16,0 0 192 0,-2-11 384 0,2 11 96 0,2-14 16 0,1 2 0 31,-3 12 112-31,8-8 32 0,-1-1 0 0,-7 9 0 16,10-8-16-16,-1 1 0 0,-9 7 0 0,8-8 0 0,-8 8-272 0,8-9-48 15,-8 9-16-15,0 0 0 0,12-6-480 0,-12 6 0 16,9-7 0-16,-9 7 0 0,0 0 0 0,0 0 0 0,6-8 0 0,-6 8 0 31,5-9 0-31,-5 9 0 0,5-10 0 0,-5 10 0 16,5-8 176-16,1-1-176 0,-1 1 192 0,-5 8-192 0,0 0 0 0,3-10 0 15,-1 0 0-15,-2 10 0 16,5-9 0-16,-5 9 0 0,1-8 0 0,-1 8 0 0,2-9 0 0,-2 9 0 0,0-10 0 0,0 10 0 16,0 0 128-16,0 0-128 0,0 0 0 0,0 0 0 15,0 0 576-15,0 0 16 16,0 0 0-16,0 0 0 0,0 0-176 0,0 0-32 0,0 0-16 0,0 0 0 15,0 0-224-15,0 0-144 0,0 0 192 0,0 0-192 0,0 0 336 0,0 0-32 32,0 0-16-32,8 15 0 0,-8-15-32 0,7 14 0 0,-7-14 0 0,9 13 0 15,-9-13-256-15,10 16 0 0,-10-16 0 0,10 11 0 16,-10-11 0-16,13 10-304 0,-3-1 48 0,2-2-8400 31,0-1-1680-31</inkml:trace>
          <inkml:trace contextRef="#ctx0" brushRef="#br0" timeOffset="107095.3313">5641 4698 18255 0,'0'0'800'0,"0"0"176"0,0 0-784 0,0 0-192 15,0 0 0-15,0 0 0 0,0 0 992 0,0 0 160 16,0 0 16-16,0 0 16 0,0 0-736 0,0 0-160 0,3 15-32 0,-3-15 0 16,2 17 144-16,0 0 32 0,-1 0 0 0,3-1 0 15,-1 1-272-15,0 0-160 0,1-2 192 0,3 0-192 31,-4 1-1408-31,2-5-400 0,-5-11-80 0,10 22-16 0</inkml:trace>
        </inkml:traceGroup>
      </inkml:traceGroup>
    </inkml:traceGroup>
    <inkml:traceGroup>
      <inkml:annotationXML>
        <emma:emma xmlns:emma="http://www.w3.org/2003/04/emma" version="1.0">
          <emma:interpretation id="{A30566CF-F188-4236-BB62-07EABD33319C}" emma:medium="tactile" emma:mode="ink">
            <msink:context xmlns:msink="http://schemas.microsoft.com/ink/2010/main" type="paragraph" rotatedBoundingBox="8070,13264 9764,13185 9770,13304 8076,13382" alignmentLevel="2"/>
          </emma:interpretation>
        </emma:emma>
      </inkml:annotationXML>
      <inkml:traceGroup>
        <inkml:annotationXML>
          <emma:emma xmlns:emma="http://www.w3.org/2003/04/emma" version="1.0">
            <emma:interpretation id="{4C76B8E8-D931-4CDE-AF59-EB1E7129F71A}" emma:medium="tactile" emma:mode="ink">
              <msink:context xmlns:msink="http://schemas.microsoft.com/ink/2010/main" type="line" rotatedBoundingBox="8070,13264 9764,13185 9770,13304 8076,13382">
                <msink:destinationLink direction="with" ref="{AE0DA2B2-E1DD-4C42-B8C0-27A928EEBB75}"/>
              </msink:context>
            </emma:interpretation>
          </emma:emma>
        </inkml:annotationXML>
        <inkml:traceGroup>
          <inkml:annotationXML>
            <emma:emma xmlns:emma="http://www.w3.org/2003/04/emma" version="1.0">
              <emma:interpretation id="{BE5A9AE5-0325-4F78-9156-A80EC3E01486}" emma:medium="tactile" emma:mode="ink">
                <msink:context xmlns:msink="http://schemas.microsoft.com/ink/2010/main" type="inkWord" rotatedBoundingBox="8070,13264 8188,13258 8194,13377 8076,13382"/>
              </emma:interpretation>
            </emma:emma>
          </inkml:annotationXML>
          <inkml:trace contextRef="#ctx0" brushRef="#br0" timeOffset="113132.4722">486 6135 8287 0,'0'0'736'0,"0"0"-592"0,0 0-144 0,0 0 0 15,0 0 2064-15,0 0 384 16,8-8 80-16,-8 8 16 0,10-9-1648 0,-10 9-320 0,14-3-64 0,-3-1-8768 16</inkml:trace>
          <inkml:trace contextRef="#ctx0" brushRef="#br0" timeOffset="112789.3764">588 6212 8287 0,'-15'-18'736'0,"7"6"-592"0</inkml:trace>
          <inkml:trace contextRef="#ctx0" brushRef="#br0" timeOffset="113296.4841">608 6226 13823 0,'-8'-15'1216'0,"0"-1"-960"0,-1 3-256 0,4 5 0 16,5 8 480-16</inkml:trace>
        </inkml:traceGroup>
        <inkml:traceGroup>
          <inkml:annotationXML>
            <emma:emma xmlns:emma="http://www.w3.org/2003/04/emma" version="1.0">
              <emma:interpretation id="{1951F9FF-696A-49BE-B38F-8127ED29AB60}" emma:medium="tactile" emma:mode="ink">
                <msink:context xmlns:msink="http://schemas.microsoft.com/ink/2010/main" type="inkWord" rotatedBoundingBox="9104,13284 9125,13284 9126,13312 9106,13312"/>
              </emma:interpretation>
              <emma:one-of disjunction-type="recognition" id="oneOf12">
                <emma:interpretation id="interp16" emma:lang="" emma:confidence="0">
                  <emma:literal>.</emma:literal>
                </emma:interpretation>
                <emma:interpretation id="interp17" emma:lang="" emma:confidence="0">
                  <emma:literal>r</emma:literal>
                </emma:interpretation>
                <emma:interpretation id="interp18" emma:lang="" emma:confidence="0">
                  <emma:literal>-</emma:literal>
                </emma:interpretation>
                <emma:interpretation id="interp19" emma:lang="" emma:confidence="0">
                  <emma:literal>:</emma:literal>
                </emma:interpretation>
                <emma:interpretation id="interp20" emma:lang="" emma:confidence="0">
                  <emma:literal>,</emma:literal>
                </emma:interpretation>
              </emma:one-of>
            </emma:emma>
          </inkml:annotationXML>
          <inkml:trace contextRef="#ctx0" brushRef="#br0" timeOffset="113648.3557">1520 6162 15999 0,'0'0'704'0,"0"0"160"0,0 0-688 0,0 0-176 16,0 0 0-16,0 0 0 0,0-10 1024 0,0 10 192 16,0 0 16-16,0 0 16 0,4-12-960 0,-4 12-288 0,0 0 128 0,15-7-9280 15</inkml:trace>
        </inkml:traceGroup>
        <inkml:traceGroup>
          <inkml:annotationXML>
            <emma:emma xmlns:emma="http://www.w3.org/2003/04/emma" version="1.0">
              <emma:interpretation id="{98FF21A5-756A-4A29-AD0C-F6AD8960DA25}" emma:medium="tactile" emma:mode="ink">
                <msink:context xmlns:msink="http://schemas.microsoft.com/ink/2010/main" type="inkWord" rotatedBoundingBox="9751,13214 9765,13213 9766,13228 9751,13229"/>
              </emma:interpretation>
            </emma:emma>
          </inkml:annotationXML>
          <inkml:trace contextRef="#ctx0" brushRef="#br0" timeOffset="113814.4202">2165 6063 1839 0,'0'0'160'0,"0"0"-160"0,0 0 0 0,0 0 0 15,0 0 2192-15</inkml:trace>
        </inkml:traceGroup>
      </inkml:traceGroup>
    </inkml:traceGroup>
    <inkml:traceGroup>
      <inkml:annotationXML>
        <emma:emma xmlns:emma="http://www.w3.org/2003/04/emma" version="1.0">
          <emma:interpretation id="{039184C5-864D-442A-B9A8-1B8B4A41D62D}" emma:medium="tactile" emma:mode="ink">
            <msink:context xmlns:msink="http://schemas.microsoft.com/ink/2010/main" type="paragraph" rotatedBoundingBox="5510,13978 14070,13705 14096,14513 5536,14787" alignmentLevel="1"/>
          </emma:interpretation>
        </emma:emma>
      </inkml:annotationXML>
      <inkml:traceGroup>
        <inkml:annotationXML>
          <emma:emma xmlns:emma="http://www.w3.org/2003/04/emma" version="1.0">
            <emma:interpretation id="{3339F490-3C6D-497D-A630-6A450ECF7361}" emma:medium="tactile" emma:mode="ink">
              <msink:context xmlns:msink="http://schemas.microsoft.com/ink/2010/main" type="line" rotatedBoundingBox="5510,13978 14070,13705 14096,14513 5536,14787">
                <msink:destinationLink direction="with" ref="{AE0DA2B2-E1DD-4C42-B8C0-27A928EEBB75}"/>
              </msink:context>
            </emma:interpretation>
          </emma:emma>
        </inkml:annotationXML>
        <inkml:traceGroup>
          <inkml:annotationXML>
            <emma:emma xmlns:emma="http://www.w3.org/2003/04/emma" version="1.0">
              <emma:interpretation id="{12AA8782-FFDD-47ED-87CD-AE48B28D1378}" emma:medium="tactile" emma:mode="ink">
                <msink:context xmlns:msink="http://schemas.microsoft.com/ink/2010/main" type="inkWord" rotatedBoundingBox="8642,13970 9549,13941 9562,14342 8655,14371"/>
              </emma:interpretation>
              <emma:one-of disjunction-type="recognition" id="oneOf13">
                <emma:interpretation id="interp21" emma:lang="" emma:confidence="1">
                  <emma:literal/>
                </emma:interpretation>
              </emma:one-of>
            </emma:emma>
          </inkml:annotationXML>
          <inkml:trace contextRef="#ctx0" brushRef="#br0" timeOffset="173719.208">1231 6825 5519 0,'0'0'496'0,"0"0"-496"0,0 0 0 0,0 0 0 16,0 0 2112-16,-8-5 336 0,8 5 64 0,0 0 16 16,-12-4-496-16,12 4-112 0,0 0 0 0,-12-1-16 0,12 1-848 0,0 0-160 15,-12 1-48-15,12-1 0 16,0 0-240-16,-12 2-48 0,12-2-16 0,-11 5 0 0,11-5-208 15,-12 7-32-15,12-7-16 0,-12 5 0 16,12-5 96-16,-13 8 32 0,1-1 0 0,2 1 0 16,10-8-256-16,-10 14-160 0,1-2 192 0,1-1-192 15,1 1 0-15,2 2 0 0,5-14 0 0,-3 16 0 0,1 0 0 0,2-3 0 16,3 1 0-16,4-1 0 16,2 2 0-16,2 0 0 0,4 0 0 0,1 1 0 0,2-1 176 15,2-2-176-15,4 2 160 0,1 2-160 0,0 2 128 0,2 1-128 16,-1 0 0-16,-1 0-8720 0,0-1-1856 0</inkml:trace>
          <inkml:trace contextRef="#ctx0" brushRef="#br0" timeOffset="176890.6343">1273 6951 10127 0,'0'0'896'0,"0"0"-704"16,0 0-192-16,-8-5 0 15,8 5 2240-15,0 0 400 0,0 0 96 0,0 0 16 0,0 0-1184 0,0 0-224 0,0 0-64 0,0 0 0 16,3-10-240-16,-3 10-48 16,0 0-16-16,10-9 0 0,-10 9-448 0,17-1-80 0,0 1-32 0,-2 3 0 15,-2 0-176-15,1 2-48 0,-2 1 0 0,-1 2 0 16,-1 0 96-16,-1 4 16 0,-1 0 0 0,1 1 0 15,-1 3 16-15,1-1 0 0,1 3 0 0,-2-1 0 16,2 1-320-16,2 1 0 0,1 0 0 0,1 2 0 16,-2 0 0-16,3-3-272 0,2-3 16 0,1-5-14016 15</inkml:trace>
          <inkml:trace contextRef="#ctx0" brushRef="#br0" timeOffset="176602.4258">1524 6912 911 0,'0'0'0'0,"0"0"0"16,0 0 0-16,10-8 0 0,-10 8 2736 0,0 0 464 0,10-10 80 0,-10 10 32 15,10-10-1216-15,-10 10-240 16,0 0-64-16,0 0 0 0,5-10-384 0,-5 10-96 15,0 0-16-15,0 0 0 0,0 0-96 0,0 0-32 0,0 0 0 0,-10-4 0 16,10 4-224-16,-13 2-48 0,1 0-16 0,0 1 0 0,2 2-464 0,10-5-96 31,-12 8 0-31,2 1-16 0,2-1-304 0,8-8 0 0,-9 14 0 16,2-3 0-16,1 1 0 0,2 0 0 0,4-12 0 0,-3 15 0 0,0-1 0 0,-1-3 0 16,4-11 0-16,-1 17 0 0,-1 2 0 0,0-4 0 15,1-3 0-15,-1 1 0 16,0 1-704-16,-3 1-32 0,-3-2-16 0,-1-1-8352 15,3 1-1680-15</inkml:trace>
          <inkml:trace contextRef="#ctx0" brushRef="#br0" timeOffset="177705.6823">1670 7094 8287 0,'0'0'736'0,"0"0"-592"16,0 0-144-16,0 0 0 0,0 0 2576 0,0 0 496 15,0 0 80-15,0 0 32 0,-8-3-1248 0,8 3-240 16,0 0-48-16,0 0-16 0,-4-9-544 0,4 9-96 15,0 0-32-15,5-8 0 0,-5 8-624 0,0 0-128 0,0 0-16 0,14-4-16 16,-14 4-176-16,13-1 0 16,-13 1 0-16,0 0 0 0,0 0 0 0,15 6 0 15,-15-6 0-15,0 0 0 0,11 16 0 0,-11-16 0 16,6 13 0-16,-6-13 0 0,5 17-128 0,-1-4 128 0,-4-13 0 0,-2 15 0 16,2-15 0-16,0 0 0 0,0 0 0 0,0 0 0 15,-5 11 0-15,5-11 0 0,0 0 0 0,0 0 0 16,0 0 128-16,0 0-128 0,-10-4 128 0,10 4-128 0,-5-10 128 0,1-2-128 15,3 1 128-15,1-3-128 16,0-1 0-16,3 1 0 0,1 1 128 0,-1 0-128 16,2-1 0-16,0 2 0 0,0 1 0 0,-5 11 0 0,7-11 0 0,-7 11 0 15,8-8 0-15,-8 8 0 0,0 0 0 0,0 0 0 0,0 0 0 16,0 0 0 0,0 0-192-16,0 0 192 0,0 0-160 0,7 14 160 15,-7-14 0-15,7 16 0 0,-2-1-128 0,-5-15 128 16,6 16 0-16,-6-16 0 0,7 13 0 0,-7-13 0 15,9 12 0-15,-9-12 0 0,0 0 0 0,0 0 0 16,0 0 0-16,10 10 0 0,-10-10 0 0,0 0 0 0,0 0 144 0,0 0-144 16,0 0 0-16,0 0 144 0,0 0-144 0,0 0 0 15,8-8 144-15,-8 8-144 0,5-11 0 0,-5 11 0 16,2-11 0-16,-2 11 0 0,-2-14 0 0,2 2 0 0,0 12 0 0,0 0 0 0,2-11 176 0,-2 11-48 31,1-10 0-31,-1 10 0 0,4-11 256 0,-4 11 64 16,0 0 0-16,10-6 0 0,-2-1 0 0,-8 7 16 0,14-5 0 0,-1 0 0 15,-13 5-192-15,15-3-32 16,1 1-16-16,-16 2 0 0,16 0-96 0,-16 0 0 16,0 0-128-16,16 5 192 0,-16-5-192 0,0 0 0 0,13 8 0 0,-13-8 0 15,12 10 0-15,-12-10 0 0,8 16 0 0,-3-3 0 16,-5-13 0-16,5 17 0 0,-1-2 0 0,-3 0 0 31,-1-1-544-31,0-1 0 0,0-3 0 0,0 0 0 16,0-10-2096-16,4 12-432 0,-4-12-64 0</inkml:trace>
        </inkml:traceGroup>
        <inkml:traceGroup>
          <inkml:annotationXML>
            <emma:emma xmlns:emma="http://www.w3.org/2003/04/emma" version="1.0">
              <emma:interpretation id="{20FBB36E-062D-4B1B-BF5D-9719C049BA60}" emma:medium="tactile" emma:mode="ink">
                <msink:context xmlns:msink="http://schemas.microsoft.com/ink/2010/main" type="inkWord" rotatedBoundingBox="5510,13978 14070,13705 14096,14513 5536,14787"/>
              </emma:interpretation>
              <emma:one-of disjunction-type="recognition" id="oneOf14">
                <emma:interpretation id="interp22" emma:lang="" emma:confidence="1">
                  <emma:literal/>
                </emma:interpretation>
              </emma:one-of>
            </emma:emma>
          </inkml:annotationXML>
          <inkml:trace contextRef="#ctx0" brushRef="#br0" timeOffset="116389.1427">400 7033 8063 0,'0'0'352'0,"0"0"80"0,0 0-432 0,0 0 0 0,-9-5 0 0,9 5 0 16,-5-5 704-16,5 5 64 0,0 0 16 0,0 0 0 16,-5-6 256-16,5 6 48 0,0 0 16 0,0 0 0 0,0 0-128 0,4-7-16 0,-4 7-16 0,0 0 0 31,0 0-224-31,6-9-32 0,-6 9-16 0,0 0 0 0,7-6 144 0,-7 6 16 0,0 0 16 0,0 0 0 16,0 0-16-16,0 0-16 0,0 0 0 0,0 0 0 0,0 0-288 0,0 0-48 31,0 0-16-31,0 0 0 0,0 0-304 0,0 0-160 0,-8-2 160 0,8 2-160 15,-10 3 0-15,10-3 0 16,-12 9 0-16,0-1 0 0,4 1 0 0,8-9 0 16,-9 11 0-16,3 1 0 0,6-12 128 0,-6 14-128 15,0-3 0-15,6-11 144 0,-5 16 80 0,1-1 16 0,1-2 0 0,0 1 0 16,1 1 48-16,2-15 16 0,-2 15 0 0,1-2 0 0,1-13 16 0,-2 15 16 16,2-15 0-16,0 14 0 0,0-14 0 0,0 0 0 31,0 0 0-31,0 0 0 0,0 0-80 0,10 10 0 0,-10-10-16 0,15 5 0 15,0-3-112-15,2-2 0 0,2-2-128 0,1 0 192 16,-2-3-192-16,6 0 0 0,1 2 0 0,2 0 0 16,2-1 0-16,-1 3-208 0,1 1 16 0,-1-2-9920 15,1 0-1984-15</inkml:trace>
          <inkml:trace contextRef="#ctx0" brushRef="#br0" timeOffset="117435.1357">708 7333 11967 0,'0'0'1072'0,"0"0"-864"15,0 0-208-15,0 0 0 0,0 0 1744 0,0 0 304 0,0 0 64 0,0 0 16 16,0 0-848-16,10-5-192 16,-10 5-16-16,0 0-16 0,0 0-480 0,0 0-80 0,0 0-32 0,0 0 0 15,12 8 112-15,-12-8 0 16,8 15 16-16,-1 1 0 0,-7-16 176 0,6 16 16 0,-6-16 16 0,9 19 0 15,-9-19-336-15,8 15-64 16,-8-15-16-16,0 0 0 0,0 0-160 0,9 15-32 16,-9-15-16-16,0 0 0 0,0 0-176 0,0 0 160 15,0 0-160-15,0 0 160 0,0 0-160 0,0 0 128 16,0 0-128-16,0 0 128 0,0 0-128 0,0 0 0 0,0 0 0 0,0 0 128 16,0-10-128-16,0 2 0 0,-2-2 0 0,2 10 0 15,-3-12 128-15,3 12-128 0,0-14 0 0,1 3 128 16,-1 11-128-16,4-14 0 0,-4 14 0 0,6-12-176 0,-6 12-32 0,9-8-16 0,-9 8 0 15,0 0 0-15,0 0 80 0,12-5 16 0,-12 5 0 0,0 0 0 16,0 0 128-16,13 0-128 16,1 0 128-16,-14 0-128 15,0 0 128-15,13 5 0 0,-13-5 0 0,13 7-128 16,-13-7 128-16,14 6 0 0,-14-6 0 0,12 7 0 0,-12-7 0 0,0 0 0 16,13 8 0-16,-13-8 0 0,14 7 0 0,-14-7 0 15,13 5 0-15,-13-5 0 16,14 7 0-16,-14-7 0 0,0 0 0 0,0 0 0 0,0 0 0 0,0 0 0 15,0 0 0-15,0 0 0 0,0 0 0 0,0 0 0 0,0 0 0 0,0 0 0 32,0 0 0-32,0 0 144 0,0 0-144 0,0 0 0 0,0 0 128 0,0 0-128 15,0 0 0-15,3-12 0 0,-3 12 0 0,3-13 0 0,1 3 0 16,-4 10 0-16,3-14 0 0,0 2 0 0,-3 12 0 0,7-13 0 16,-2 1 0-16,-5 12 0 0,10-12 0 0,-1 4 0 15,-9 8 0-15,11-8 0 0,-11 8 0 0,16-5 0 16,-3 1 0-16,-13 4 0 0,15 0 0 0,-1 4-144 15,-3 1 144-15,1 1 0 0,-12-6 0 0,12 10 0 16,-4 0 0-16,-8-10 0 16,10 12 0-16,-1-2 0 0,-9-10 0 0,8 12 0 15,-8-12 128-15,9 12-128 0,-9-12 912 0,10 10 112 0,-10-10 32 0,8 12 0 32,-8-12-1856-32,0 0-368 0,10 10-80 0,-10-10-8448 0,12 8-1696 0</inkml:trace>
          <inkml:trace contextRef="#ctx0" brushRef="#br0" timeOffset="117626.8376">1322 7328 14735 0,'0'0'1312'0,"0"0"-1056"0,-9-5-256 0,9 5 0 0,0 0 2144 0,0 0 368 16,0 0 80-16,0 0 16 0,0 0-1424 0,0 0-288 15,0 0-48-15,0 0-16 16,0 0-368-16,0 0-80 0,0 0 0 0,0 0-16 15,-5 13-368-15,5-13 128 0,-1 22-128 0,1-2 0 0,0-3 0 0,1 2 0 0,-1-19 0 0,5 23-8384 32,0-3-1760-32</inkml:trace>
          <inkml:trace contextRef="#ctx0" brushRef="#br0" timeOffset="118350.6011">2027 7321 4607 0,'0'0'192'0,"0"0"64"0,0 0-256 0,0 0 0 0,0 0 0 0,10-7 0 0,-2-1 4656 0,4 1 880 16,2 0 176-16,-1 2 48 0,-13 5-4432 0,17-5-880 16,0 2-192-16,0 1-16 0,-1 2-240 0,3 0 0 15,-1 0-192-15,3 0-7504 16,-1 0-1520-16</inkml:trace>
          <inkml:trace contextRef="#ctx0" brushRef="#br0" timeOffset="179513.152">5794 6598 4607 0,'0'0'400'0,"0"0"-400"0,0 0 0 0,-7-7 0 15,-1 0 2272-15,8 7 368 0,0 0 80 0,0 0 16 16,0 0-1536-16,0 0-304 0,-9-7-64 0,9 7-16 0,0 0-224 0,0 0-32 16,0 0-16-16,0 0 0 15,0 0-288-15,0 0-64 0,0 0-16 0,-8 7 0 16,8-7-176-16,-8 9 128 0,-4 1-128 0,2 0 128 0,0 0 512 0,-2 2 112 0,-2 1 16 0,1 1 0 31,0-1-240-31,-3 0-32 0,5-1-16 0,-1-2 0 16,2 2-160-16,1 0-48 0,1 0 0 0,8-12 0 0,0 0-96 0,0 18-32 0,3-1 0 15,-3-17 0-15,10 17-144 0,4-5 0 0,1-6 0 0,3 1 0 0,4-4-144 0,2-1-64 16,1-2-16-16,2-3-11200 16</inkml:trace>
          <inkml:trace contextRef="#ctx0" brushRef="#br0" timeOffset="45564.1904">-1772 7436 6447 0,'0'0'576'15,"0"0"-576"-15,0 0 0 0,0 0 0 0,0 0 4448 0,0 0 784 0,0 0 144 0,0 0 48 16,0 0-4208-16,0 0-848 16,0 0-176-16,0 0-16 0,6 15-176 0,-6-15 0 15,9 18 0-15,-1-1 128 0,-8-17 224 0,14 18 32 0,-3-2 16 0,1 0 0 16,-2 1-64-16,-1-2-16 16,-3-1 0-16,0-1 0 0,-6-13-128 0,5 15-16 15,-5-15-16-15,0 0 0 0,3 14-160 0,-3-14 0 16,0 0 144-16,0 0-144 0,0 0 192 0,0 0-48 15,0 0 0-15,0 0 0 0,0 0 240 0,0 0 32 0,-10-10 16 0,1-2 0 16,1-5-272-16,0 2-160 0,-4 0 192 0,2 2-192 0,1-1 144 0,-1-1-144 16,-2-2 0-16,1 0 144 15,-1 2-144-15,-2 0 0 0,-1 0 0 0,0 1 0 0,0 1 0 0,0 1 0 0,-4-3 0 0,3 0 0 32,0-2 0-32,0 0 0 0,-5-1 0 0,5-3 0 15,-1 1 0-15,0 0 0 0,0-3 0 0,2-4 0 16,3-4 0-16,2 3 0 0,0-1 0 0,5 2 0 0,2 0-192 15,3 4 192-15,3-1-160 0,4 4 160 0,3 1-128 0,0 4 128 16,3 2 0-16,2 3-144 0,4 0 16 0,-1 3 0 16,3-1 0-16,-1 3 0 0,0 1-160 0,2 2-32 15,-2 2 0-15,2 4 0 16,0 1-368-16,1 2-80 0,-1-2 0 0,2 3-16 0,1 2-1520 31,0 2-320-31,-3 0-48 0,-2 1-16 0</inkml:trace>
          <inkml:trace contextRef="#ctx0" brushRef="#br0" timeOffset="181878.7429">6152 6739 2751 0,'0'0'128'0,"0"0"16"0,0 0-144 0,0 0 0 0,0 0 0 0,0 0 0 31,0 0 3072-31,0 0 576 0,0 0 112 0,0 0 16 0,0 0-2064 0,0 0-432 0,0 0-64 0,0 0-32 16,0 0-736-16,0 0-160 0,0 0-32 0,12 10 0 16,-12-10-128-16,0 0-128 0,12 8 192 0,-12-8-192 15,0 0 192-15,0 0-192 16,8 12 192-16,-8-12-192 0,0 0 160 0,9 12-160 0,-9-12 128 0,0 0-128 16,0 0 176-16,0 0-48 0,0 0-128 0,0 15 192 15,0-15 0-15,0 0-16 0,0 0 0 0,0 0 0 16,0 0 48-16,0 0 16 0,-5 14 0 0,5-14 0 15,0 0-64-15,0 0-16 0,0 0 0 0,0 0 0 0,0 0 16 16,0 0 0-16,0 0 0 0,0 0 0 16,0 0-48-16,0 0 0 15,0 0 0-15,6-12 0 0,0 2-128 0,-1 1 0 0,-5 9 0 0,8-10 128 16,-8 10 0-16,7-10-128 0,-7 10 192 0,0 0-64 16,6-12-128-16,-6 12 0 0,0 0 0 0,0 0 0 15,9-8 0-15,-9 8 0 0,0 0 0 0,0 0 0 0,0 0-128 0,0 0 128 16,0 0-160-16,0 0 160 15,0 0-208-15,0 0 48 0,0 0 16 0,0 0 0 0,0 0 144 0,13 8 0 16,-13-8 0-16,0 0 0 0,12 10 0 0,-12-10 144 0,0 0 0 16,14 9 0-16,-14-9-16 0,0 0 0 15,0 0 0-15,0 0 0 0,0 0 16 0,11 8 0 0,-11-8 0 0,0 0 0 16,0 0-144-16,0 0 0 16,0 0 0-16,0 0 0 0,0 0 128 0,0 0-128 15,0 0 192-15,0 0-64 16,0 0-128-16,0 0 0 0,0 0 0 0,0 0 0 15,10-6 128-15,-10 6-128 0,0 0 128 0,0 0-128 0,9-12 0 0,-9 12 0 16,8-9 0-16,-8 9 0 0,0 0 0 0,0 0 0 16,0 0 0-16,14-6 0 0,-14 6 0 0,13-4 0 15,-13 4 0-15,14-3 0 0,-14 3-128 0,16-2 128 0,0 1 0 0,-3 1 0 16,-13 0 0-16,14 1-144 0,-1 1 144 0,-13-2 0 16,0 0 0-16,13 3 0 15,-13-3 0-15,0 0 0 0,0 0-128 0,0 0 128 16,12 9 0-16,-12-9 0 0,0 0-128 0,0 0 128 0,0 0 0 0,5 15 0 15,-5-15 0-15,4 15 0 0,-4-15 0 0,0 15 0 32,0-15-1664-32,1 14-208 0,-1-14-48 0</inkml:trace>
          <inkml:trace contextRef="#ctx0" brushRef="#br0" timeOffset="180039.0558">5831 6690 2751 0,'0'0'128'0,"0"0"16"0,0 0-144 0,0 0 0 0,0 0 0 0,0 0 0 16,7-10 3280-16,-7 10 624 0,0 0 128 0,0 0 32 16,0 0-2224-16,0 0-448 15,0 0-96-15,6-8-16 0,-6 8-272 0,0 0-64 0,0 0-16 16,0 0 0-16,0 0-416 0,14-5-96 15,-14 5-16-15,13-4 0 0,-13 4-400 0,14 0 0 0,-14 0 128 0,15 4-128 16,-15-4 0-16,17 6 0 0,0 1 0 0,-2-2 0 16,0 2 0-16,0 0 0 0,0 1 0 0,0 2 0 0,2-2 0 0,0 1-176 15,-2-2 48-15,0-2-11680 0</inkml:trace>
          <inkml:trace contextRef="#ctx0" brushRef="#br0" timeOffset="120421.016">5776 7101 22111 0,'0'0'976'0,"0"0"208"0,0 0-944 0,0 0-240 15,0 0 0-15,0 0 0 16,0 0 1328-16,0 0 208 0,0 0 64 0,0 0 0 0,0 0-960 0,13 8-176 15,-1-1-32-15,0-2-16 0,-12-5-160 0,15 7-16 0,-15-7-16 0,13 6 0 16,-13-6-224-16,10 9 128 0,-10-9-128 0,7 10 0 0,-7-10 144 0,5 13-144 16,-3-3 128-16,-2 4-128 0,-2-1 0 0,2-13 0 15,-3 15 0-15,1-1 0 0,-1-2 0 0,3-12 0 32,-5 10 0-32,5-10 0 0,0 0 0 0,0 0 0 0,0 0 0 0,0 0 0 0,0 0 0 0,0 0 0 31,0 0 0-31,0 0 0 0,0 0 128 0,0 0-128 0,5-15 128 0,1 1-128 15,1 1 0-15,0-2 0 0,-2-2 0 0,0 0 0 16,-2-2 0-16,1 3 0 0,-1-1 0 0,-1 2 0 0,-1 3 0 0,1 2 0 16,-2 10 0-16,0 0 0 0,0 0 0 0,0 0 0 15,0 0 0-15,0 0 0 0,0 0-208 0,0 0 80 16,0 0 128-16,0 0-208 0,8 13 208 0,-1 1-176 16,-2-1 176-16,0 1-160 0,0-3 160 0,0 1 0 15,-5-12 0-15,7 15 0 16,-7-15 0-16,7 14 0 0,-7-14 0 0,7 13 0 15,-7-13 0-15,0 0 0 0,0 0 0 0,10 10 0 0,-10-10 0 0,0 0 128 16,0 0-128-16,0 0 0 0,0 0 0 0,0 0 144 0,0 0-144 0,0 0 0 16,13-3 160-16,-13 3-160 15,9-12 128-15,-9 12-128 0,5-15 928 0,0 2 96 0,-2-1 32 0,-1 1 0 32,-1-1-1632-32,3 1-336 0,-3-1-64 0,3 4-16 0,1 0 768 0,-5 10 224 0,7-12 0 0,1 6 0 31,2-1-144-31,2 0 144 0,0 2 0 0,1 2 0 0,1 1 0 15,1 2 0-15,0 0 0 0,0 2 0 0,2 3 208 16,0 0-48-16,-1 0-16 0,0 2 0 0,-1 1-16 0,-2 0-128 16,1 1 192-16,-3 1-64 0,-1 0-128 0,1 2 128 15,-1-2-128-15,-2 3 128 0,-1 6-128 0,-2-4 0 16,-3-2 0-16,-1 1 0 16,-1 1-512-16,-1-3-16 0,-1-2-16 0,2-10-13040 0</inkml:trace>
          <inkml:trace contextRef="#ctx0" brushRef="#br0" timeOffset="120827.6253">6287 7112 17503 0,'0'0'768'0,"0"0"176"0,0 0-752 0,0 0-192 0,0 0 0 0,0 0 0 0,0 0 1840 0,0 0 336 16,10 14 64-16,-1-4 0 0,-9-10-960 0,0 0-192 15,11 8-32-15,-11-8-16 16,14 11-720-16,-2-1-160 0,-12-10-32 0,8 11 0 16,-8-11-128-16,7 14 0 0,-7-14 0 0,0 0 0 15,0 15 0-15,0-15 128 0,0 0-128 0,-4 15 0 16,1-3 144-16,3-12-144 0,-7 10 160 0,7-10-160 16,0 0 0-16,-8 7 128 0,8-7-128 0,0 0 0 0,0 0 0 0,0 0 144 15,0 0-144-15,0 0 128 0,0 0-128 0,0 0 192 0,0 0-192 16,0-12 192-16,1-3-64 0,3 0 0 0,-1 1 0 0,2-1 0 15,0-2 176-15,2 0 16 0,0 1 16 0,-1-1 0 16,0-2 32-16,0 2 0 0,1 4 0 0,0 1 0 16,-1 4-16-16,-6 8 0 0,9-7 0 0,-9 7 0 15,0 0-128-15,0 0-32 0,0 0 0 0,13 8 0 0,-4 6-192 16,-1 3 0-16,1 0 0 0,-3 6-160 0,-1 4 32 0,4 0 0 16,1 2 0-16,2-1-10368 15,-1-1-2048 1</inkml:trace>
          <inkml:trace contextRef="#ctx0" brushRef="#br0" timeOffset="172797.2668">1100 6872 911 0,'0'0'0'0,"0"0"0"16,0 0 0-16,0 0 0 0,0 0 2064 0,0 0 336 15,5-10 64-15,-5 10 16 0,8-9-1504 0,-8 9-288 0,9-8-64 0,-9 8-16 16,0 0 32-16,0 0 0 16,0 0 0-16,0 0 0 0,0 0 192 0,0 0 32 0,0 0 16 0,0 0 0 0,0 0-560 0,0 0-128 15,0 15 0-15,-2 0-16 0,-1 2 48 0,-2-2 16 16,-2 0 0-16,0 0 0 15,2 1 64-15,0-3 16 0,5-13 0 0,-2 15 0 16,6-1 0-16,1-1 0 0,3-1 0 0,6-2 0 16,1 0-32-16,5 0 0 0,7 4 0 0,1-1 0 15,3 2-96-15,2 0 0 0,4 2-16 0,4 0 0 16,-1 3-960-16,1-1-192 0,11 4-48 16,-9-4 0-16</inkml:trace>
        </inkml:traceGroup>
        <inkml:traceGroup>
          <inkml:annotationXML>
            <emma:emma xmlns:emma="http://www.w3.org/2003/04/emma" version="1.0">
              <emma:interpretation id="{9295634C-40A1-489C-BDD6-A2AEE0CDE4E2}" emma:medium="tactile" emma:mode="ink">
                <msink:context xmlns:msink="http://schemas.microsoft.com/ink/2010/main" type="inkWord" rotatedBoundingBox="10654,14328 10738,14326 10739,14365 10656,14367"/>
              </emma:interpretation>
            </emma:emma>
          </inkml:annotationXML>
          <inkml:trace contextRef="#ctx0" brushRef="#br0" timeOffset="118494.183">3070 7217 21071 0,'0'0'928'0,"0"0"208"0,7-7-912 0,1 2-224 0,1 0 0 0,1 2 0 0,1-2-128 0,1-1-80 16,0 1-16-16,1-1-8928 16</inkml:trace>
        </inkml:traceGroup>
        <inkml:traceGroup>
          <inkml:annotationXML>
            <emma:emma xmlns:emma="http://www.w3.org/2003/04/emma" version="1.0">
              <emma:interpretation id="{B1C53DFD-8E9B-4EA9-85A1-2376832307F3}" emma:medium="tactile" emma:mode="ink">
                <msink:context xmlns:msink="http://schemas.microsoft.com/ink/2010/main" type="inkWord" rotatedBoundingBox="11576,14143 11716,14139 11720,14274 11581,14278"/>
              </emma:interpretation>
            </emma:emma>
          </inkml:annotationXML>
          <inkml:trace contextRef="#ctx0" brushRef="#br0" timeOffset="118682.6242">3995 7128 20271 0,'0'-21'896'0,"0"10"192"0,0-1-880 0,4 0-208 0,1 0 0 0,3 2 0 0,1-2 1984 0,2 4 336 16,3-2 80-16,-1 2 16 0,2 1-2192 0,2 0-432 31,2 2-96-31,1 0-12240 0</inkml:trace>
        </inkml:traceGroup>
        <inkml:traceGroup>
          <inkml:annotationXML>
            <emma:emma xmlns:emma="http://www.w3.org/2003/04/emma" version="1.0">
              <emma:interpretation id="{B81B9EA8-C16E-4D13-85EC-3B9C76BAA5F1}" emma:medium="tactile" emma:mode="ink">
                <msink:context xmlns:msink="http://schemas.microsoft.com/ink/2010/main" type="inkWord" rotatedBoundingBox="12279,14093 12389,14090 12389,14115 12280,14119"/>
              </emma:interpretation>
            </emma:emma>
          </inkml:annotationXML>
          <inkml:trace contextRef="#ctx0" brushRef="#br0" timeOffset="118925.6073">4694 6968 13823 0,'0'0'1216'0,"0"0"-960"0,0 0-256 0,0 0 0 16,0 0 1744-16,0 0 304 0,10-7 64 0,-2 4 16 16,1-2-1600-16,-9 5-320 15,10-2-64-15,5-1-16 16,-15 3-1616-16,17-4-336 0,4 1-64 0,-2 1-16 0</inkml:trace>
        </inkml:traceGroup>
        <inkml:traceGroup>
          <inkml:annotationXML>
            <emma:emma xmlns:emma="http://www.w3.org/2003/04/emma" version="1.0">
              <emma:interpretation id="{34DDFE8E-E81B-4A7C-AD7E-E071BF6F4BF5}" emma:medium="tactile" emma:mode="ink">
                <msink:context xmlns:msink="http://schemas.microsoft.com/ink/2010/main" type="inkWord" rotatedBoundingBox="9595,13897 13185,13783 13202,14331 9613,14445"/>
              </emma:interpretation>
              <emma:one-of disjunction-type="recognition" id="oneOf15">
                <emma:interpretation id="interp23" emma:lang="" emma:confidence="1">
                  <emma:literal/>
                </emma:interpretation>
              </emma:one-of>
            </emma:emma>
          </inkml:annotationXML>
          <inkml:trace contextRef="#ctx0" brushRef="#br0" timeOffset="178232.739">2188 6741 14735 0,'0'0'1312'0,"0"0"-1056"0,0 0-256 0,0 0 0 0,0 0 2176 0,0 0 384 0,0 0 80 15,0 0 16-15,0 0-1760 0,14 6-336 0,-14-6-80 0,13 14-16 16,1 4 48-16,-1 3 0 16,1 0 0-16,-3 6 0 15,-2 5-192-15,-1 5-48 0,-1 2 0 0,0 5 0 16,-1 1-272-16,-1 2 0 0,1-3 128 0,-6-2-128 0,-2-5 0 0,-3-2-144 15,-5 1 16-15</inkml:trace>
          <inkml:trace contextRef="#ctx0" brushRef="#br0" timeOffset="119689.2492">5501 6867 7359 0,'0'0'656'0,"0"0"-528"0,0 0-128 0,0 0 0 15,0 0 2176-15,0 0 384 0,0 0 96 0,0 0 16 0,0 0-1344 0,0 0-272 16,0 0-48-16,0 0-16 0,0 0 64 0,0 0 16 16,5-7 0-16,-5 7 0 0,0 0-432 0,0 0-64 15,0 0-32-15,0 0 0 0,0 0-176 0,0 0-48 16,0 0 0-16,0 0 0 16,0 0-192-16,-8 7-128 0,-1 0 160 0,1-1-160 15,-2 3 240-15,0-1-48 0,-2 2-16 0,2 0 0 16,0-1 96-16,0 1 32 0,3 0 0 0,-1 0 0 0,-1 0 80 15,3 0 0-15,-1 0 16 0,-2 5 0 16,4 1 704-16,2-5 144 0,3-11 32 0,0 15 0 16,2-1-1760-16,3-2-352 0,3-2-64 0,2 3 0 15,0-3 896-15,4 2 0 0,1-2 0 0,0 0 0 0,0 2 0 0,2-3 0 16,0-4 0-16,3 0-192 16,4-4-672-16,1-2-144 0,2-4-16 0,0 0-12304 15</inkml:trace>
          <inkml:trace contextRef="#ctx0" brushRef="#br0" timeOffset="177891.1002">2077 7030 6447 0,'0'0'576'0,"0"0"-576"0,0 0 0 0,0 0 0 16,-5-8 3360-16,5 8 560 0,-8-7 112 0,8 7 32 0,0 0-2080 0,-10-3-400 16,10 3-96-16,-12-4-16 15,12 4-672-15,-10 2-144 0,10-2-16 0,0 0-16 0,-7 10-368 0,7-10-64 16,-3 13 0-16,1 3-16 0,2-1-176 0,3 0 128 15,3 0-128-15,0 2 128 16,3 0-128-16,1-1 0 0,2 3 144 0,1-2-144 16,0-2 0-16,-1-2 0 0,-2 1 0 0,2-4-8848 15,0-2-1648-15</inkml:trace>
        </inkml:traceGroup>
      </inkml:traceGroup>
    </inkml:traceGroup>
    <inkml:traceGroup>
      <inkml:annotationXML>
        <emma:emma xmlns:emma="http://www.w3.org/2003/04/emma" version="1.0">
          <emma:interpretation id="{D1259863-2E0B-454F-9A8B-E18F419DD671}" emma:medium="tactile" emma:mode="ink">
            <msink:context xmlns:msink="http://schemas.microsoft.com/ink/2010/main" type="paragraph" rotatedBoundingBox="5591,14434 14380,13594 14415,13951 5626,14790" alignmentLevel="1"/>
          </emma:interpretation>
        </emma:emma>
      </inkml:annotationXML>
      <inkml:traceGroup>
        <inkml:annotationXML>
          <emma:emma xmlns:emma="http://www.w3.org/2003/04/emma" version="1.0">
            <emma:interpretation id="{FADF591F-FDC0-4B39-91D9-0B25F1F2A9A4}" emma:medium="tactile" emma:mode="ink">
              <msink:context xmlns:msink="http://schemas.microsoft.com/ink/2010/main" type="line" rotatedBoundingBox="5591,14434 14380,13594 14415,13951 5626,14790">
                <msink:destinationLink direction="with" ref="{AE0DA2B2-E1DD-4C42-B8C0-27A928EEBB75}"/>
              </msink:context>
            </emma:interpretation>
          </emma:emma>
        </inkml:annotationXML>
        <inkml:traceGroup>
          <inkml:annotationXML>
            <emma:emma xmlns:emma="http://www.w3.org/2003/04/emma" version="1.0">
              <emma:interpretation id="{3BE79A61-995A-48DC-9F58-AB18B85191FD}" emma:medium="tactile" emma:mode="ink">
                <msink:context xmlns:msink="http://schemas.microsoft.com/ink/2010/main" type="inkWord" rotatedBoundingBox="5594,14458 14203,13635 14228,13892 5618,14714"/>
              </emma:interpretation>
              <emma:one-of disjunction-type="recognition" id="oneOf16">
                <emma:interpretation id="interp24" emma:lang="" emma:confidence="1">
                  <emma:literal/>
                </emma:interpretation>
              </emma:one-of>
            </emma:emma>
          </inkml:annotationXML>
          <inkml:trace contextRef="#ctx0" brushRef="#br0" timeOffset="45787.8584">-1888 7417 9215 0,'-17'2'400'0,"17"-2"96"0,-14 0-496 0,14 0 0 16,-13-2 0-16,13 2 0 0,-12 0 2048 0,12 0 304 0,0 0 64 0,0 0 16 15,0 0-1584-15,0 0-304 0,0 0-64 0,0 0-16 16,0 0 320-16,14-5 64 0,-3 0 16 0,4 2 0 0,1-3-560 0,2 1-112 16,2 0-32-16,4 0 0 0,1 0-160 0,2 2 0 15,2 0 0-15,1-1-10400 0</inkml:trace>
          <inkml:trace contextRef="#ctx0" brushRef="#br0" timeOffset="49329.6429">-1979 7441 6959 0,'0'0'304'0,"0"0"80"0,0 0-384 0,0 0 0 0,0 0 0 0,0 0 0 16,0 0 912-16,0 0 112 16,15-7 32-16,-2 0 0 0,1 0-432 0,-1 2-96 15,1-1-16-15,-3 1 0 0,0-2 224 0,0 2 32 0,4 0 16 0,-1 0 0 16,-1 0 48-16,1 1 16 0,-14 4 0 0,17-3 0 0,-2-2-272 0,0 3-64 31,-2 2-16-31,1 0 0 0,-14 0-368 0,17-2-128 16,-4 1 0-16</inkml:trace>
          <inkml:trace contextRef="#ctx0" brushRef="#br0" timeOffset="50287.8051">-1468 7430 9215 0,'0'0'816'0,"0"0"-656"0,0 0-160 0,0 0 0 15,0 0 1856-15,0 0 352 16,0 0 64-16,0 0 16 0,0 0-1040 0,0 0-208 15,10-11-32-15,-10 11-16 0,10-5-320 0,-10 5-64 0,12-7-16 0,-12 7 0 16,14 0-112-16,-1 0-32 0,-13 0 0 0,17 2 0 0,-4-1-448 0,1 3 0 16,-14-4 0-16,15 5 0 15,-15-5 0-15,15 6 0 0,-15-6 0 0,0 0 0 0,14 11 176 0,-14-11-16 16,10 13 0-16,-10-13 0 0,0 0-160 0,5 15 0 16,-5-15 0-16,0 0 0 0,0 0 208 0,-4 15-32 15,4-15-16-15,0 0 0 0,-5 14-32 0,5-14 0 0,0 0 0 0,0 0 0 16,0 0 64-16,0 0 16 15,0 0 0-15,0 0 0 0,0 0-208 0,0 0 0 0,0 0 0 0,0 0 0 16,-8-7 0-16,8 7 144 16,0 0-144-16,-3-12 128 0,3 12-128 0,0-13 128 0,0 13-128 0,5-14 128 15,-2 1-128-15,-3 13 0 16,5-14 0-16,-5 14-176 0,8-11-32 0,-8 11-16 16,0 0 0-16,10-9 0 0,-10 9 224 0,0 0-192 15,0 0 192-15,0 0-192 0,0 0 192 0,0 0 0 0,0 0 0 0,14-2-144 16,-14 2-16-16,12 0 0 0,-12 0 0 0,12 6 0 0,-12-6 160 15,13 6 0-15,-13-6 0 0,13 7-128 0,-13-7 128 0,14 8 0 16,-2-1 0-16,-12-7 0 16,0 0 0-16,13 9 0 15,-13-9 0-15,15 8 0 0,-15-8 0 0,14 7 0 0,-14-7 0 0,0 0 0 0,10 8 128 16,-10-8-128-16,0 0 128 0,0 0-128 0,0 0 0 0,0 0 0 16,0 0 0-16,0 0 128 0,0 0 64 15,0 0 0-15,0 0 16 0,0 0 0 0,0 0 96 0,0 0 16 16,0 0 0-16,0 0 0 0,0 0-192 0,0 0-128 15,0 0 144-15,0 0-144 16,2-12 128-16,-2 12-128 0,1-13 0 0,-1 13 0 16,5-14 0-16,-1 3 0 0,-4 11 0 0,3-12 0 15,-3 12 0-15,5-14 0 0,-5 14 0 0,7-13 0 0,-1 3 0 0,1 0 0 16,-7 10 0-16,12-9 0 0,-12 9 0 0,10-8 0 16,-10 8 0-16,0 0 0 0,14-5 0 0,-14 5-128 15,13-2 128-15,-13 2 0 16,15-1 0-16,-1 1-160 0,-1 0 160 0,-1 1-128 0,-12-1 128 0,15 5 144 15,-2 0-16-15,1 0-128 0,-14-5 208 0,17 7-64 0,-2 0-16 0,-2-2 0 0,-13-5-128 16,15 8 0-16,-1-1 144 0,-14-7-144 16,13 10 0-16,-3 0 0 0,-10-10 0 0,11 14 0 15,-11-14 0-15,11 15 0 0,-2 0 0 0</inkml:trace>
          <inkml:trace contextRef="#ctx0" brushRef="#br0" timeOffset="179798.3591">6131 6534 11967 0,'0'0'1072'0,"0"0"-864"0,0 0-208 0,-12-2 0 15,12 2 2352-15,-12 3 416 0,12-3 96 0,-12 5 16 0,12-5-1584 0,-13 7-304 16,1-2-64-16,0 0-16 0,0 2-16 0,1 1-16 15,-3-1 0-15,2 0 0 16,-1 1-464-16,1 2-96 0,-1 0 0 0,1 2-16 16,2 0-304-16,1-2 0 0,-1 0 0 0,2 0 0 0,-1-1 0 0,9-9 0 15,-11 11 0-15,1 0 0 16,10-11-320-16,-12 11-128 0,0-1-32 0,2-1-8096 16,10-9-1600-16</inkml:trace>
          <inkml:trace contextRef="#ctx0" brushRef="#br0" timeOffset="182320.1192">6575 6729 6447 0,'0'0'576'0,"0"0"-576"0,-12 2 0 0,12-2 0 0,0 0 1376 0,-14 3 160 16,3 0 48-16,11-3 0 15,0 0-672-15,0 0-128 0,-12 5-16 0,12-5-16 0,0 0 272 0,0 0 48 16,0 0 16-16,0 0 0 0,0 0-608 0,0 0-112 16,0 0-32-16,0 0 0 0,0 0 176 0,0 0 48 0,0 0 0 0,0 0 0 15,0 0 160-15,0 0 48 0,0 0 0 0,0 0 0 16,0 0-480-16,0 0-96 0,0 0 0 0,0 0-16 15,0 0-48-15,0 0-128 0,0 0 192 0,0 0-64 32,0 0 0-32,0 0 0 0,0 0 0 0,0 0 0 0,0 0 0 0,0 0-128 15,-12 0 192-15,12 0-64 0,0 0-128 0,0 0 0 16,-12-6 0-16,12 6 0 0,0 0 0 0,0 0 0 16,0 0 0-16,0 0 0 0,0 0 0 0,5-12 0 0,-5 12 0 0,9-9 0 0,-9 9 0 15,10-8 0-15,-10 8 0 0,12-5 0 0,-12 5 0 0,13-3 0 16,-13 3 0-16,14 0 0 0,-14 0 0 0,0 0 192 31,13 1-32-31,-13-1 0 0,0 0-32 0,14 7 0 0,-14-7 0 0,0 0 0 16,0 0-128-16,13 8 128 0,-13-8-128 0,0 0 128 0,0 0-128 0,10 10 0 15,-10-10 0-15,0 0 0 0,0 0 0 0,0 0 0 16,0 0 144-16,12 11-144 16,-12-11-448-16,0 0-144 0,0 0-48 0,15 5-7264 15,-15-5-1456-15</inkml:trace>
        </inkml:traceGroup>
        <inkml:traceGroup>
          <inkml:annotationXML>
            <emma:emma xmlns:emma="http://www.w3.org/2003/04/emma" version="1.0">
              <emma:interpretation id="{6F18CE77-453E-43E5-B5AF-89C82E60E67E}" emma:medium="tactile" emma:mode="ink">
                <msink:context xmlns:msink="http://schemas.microsoft.com/ink/2010/main" type="inkWord" rotatedBoundingBox="14265,13606 14380,13594 14414,13951 14299,13962"/>
              </emma:interpretation>
              <emma:one-of disjunction-type="recognition" id="oneOf17">
                <emma:interpretation id="interp25" emma:lang="" emma:confidence="0">
                  <emma:literal>\</emma:literal>
                </emma:interpretation>
                <emma:interpretation id="interp26" emma:lang="" emma:confidence="0">
                  <emma:literal>.</emma:literal>
                </emma:interpretation>
                <emma:interpretation id="interp27" emma:lang="" emma:confidence="0">
                  <emma:literal>,</emma:literal>
                </emma:interpretation>
                <emma:interpretation id="interp28" emma:lang="" emma:confidence="0">
                  <emma:literal>`</emma:literal>
                </emma:interpretation>
                <emma:interpretation id="interp29" emma:lang="" emma:confidence="0">
                  <emma:literal>'</emma:literal>
                </emma:interpretation>
              </emma:one-of>
            </emma:emma>
          </inkml:annotationXML>
          <inkml:trace contextRef="#ctx0" brushRef="#br0" timeOffset="182638.9135">6679 6455 18655 0,'0'0'832'0,"0"0"160"0,0 0-800 0,0 0-192 16,0 0 0-16,0 0 0 0,0 0 544 0,0 0 64 15,5 15 16-15,-2-2 0 0,-3-13 480 0,5 17 112 16,1 0 0-16,-1 1 16 0,1 3-80 0,3-1-32 0,-3 0 0 0,3 0 0 15,1-1-464-15,0-1-80 0,0 2-32 0,0 1 0 16,2-1-368-16,1-2-176 16,-1 6 160-16,-2-2-9472 15,-1 0-1888-15</inkml:trace>
        </inkml:traceGroup>
      </inkml:traceGroup>
    </inkml:traceGroup>
    <inkml:traceGroup>
      <inkml:annotationXML>
        <emma:emma xmlns:emma="http://www.w3.org/2003/04/emma" version="1.0">
          <emma:interpretation id="{286D5961-894E-4173-A94D-BF283629643C}" emma:medium="tactile" emma:mode="ink">
            <msink:context xmlns:msink="http://schemas.microsoft.com/ink/2010/main" type="paragraph" rotatedBoundingBox="5710,15186 13906,15147 13910,15991 5714,16029" alignmentLevel="1"/>
          </emma:interpretation>
        </emma:emma>
      </inkml:annotationXML>
      <inkml:traceGroup>
        <inkml:annotationXML>
          <emma:emma xmlns:emma="http://www.w3.org/2003/04/emma" version="1.0">
            <emma:interpretation id="{38130D1E-6B27-4B39-8DA6-BF8BF2571ABF}" emma:medium="tactile" emma:mode="ink">
              <msink:context xmlns:msink="http://schemas.microsoft.com/ink/2010/main" type="line" rotatedBoundingBox="5710,15186 13906,15147 13910,15991 5714,16029"/>
            </emma:interpretation>
          </emma:emma>
        </inkml:annotationXML>
        <inkml:traceGroup>
          <inkml:annotationXML>
            <emma:emma xmlns:emma="http://www.w3.org/2003/04/emma" version="1.0">
              <emma:interpretation id="{9176F902-FC00-4777-9119-D5170E24684D}" emma:medium="tactile" emma:mode="ink">
                <msink:context xmlns:msink="http://schemas.microsoft.com/ink/2010/main" type="inkWord" rotatedBoundingBox="5710,15222 7185,15215 7189,16017 5714,16024">
                  <msink:destinationLink direction="with" ref="{21A4E2A9-A2E5-495D-917D-22352D8E573B}"/>
                  <msink:destinationLink direction="with" ref="{7D41629F-D129-4C0F-B9BB-B4A392DE1EF8}"/>
                  <msink:destinationLink direction="with" ref="{6BF4C9C9-88F7-44DF-9B17-2AD0170A08E2}"/>
                </msink:context>
              </emma:interpretation>
            </emma:emma>
          </inkml:annotationXML>
          <inkml:trace contextRef="#ctx0" brushRef="#br0" timeOffset="20118.5294">-1867 8585 12895 0,'0'0'1152'0,"-5"-10"-928"0,4-2-224 0,1 12 0 16,0 0 2384-16,0 0 432 0,0 0 96 0,17-2 16 15,-2 2-2368-15,-2 2-560 0,-13-2 0 0,15 5 0 16,-1 2 0-16,-2-1 0 0,-12-6 0 0,15 10 0 0,-2 1 0 0,1-1 0 0,-3 0 144 16,1 0-16-16,0 0 240 0,0 0 48 0,-12-10 16 0,11 10 0 15,-11-10-256-15,12 10-48 0,-12-10-128 0,0 0 192 16,0 0-192-16,0 0 0 0,0 0 0 0,0 0 0 31,0 0 0-31,0 0 128 0,0 0-128 0,0 0 0 0,0 0 288 0,0 0-32 16,0 0-16-16,0 0 0 15,-15-5-48-15,0-2 0 0,0-1 0 0,0-2 0 16,0-2-192-16,-1 0 128 0,1-1-128 0,2-2 0 0,1-2 0 0,2-5 0 16,0-3 0-16,1 0 0 0,3-4 128 0,1-3-128 15,0-2 0-15,3 1 0 0,0 1 128 0,2-2-128 0,4 0 0 0,1 4 144 16,1 2-144-16,3 4 0 15,-1 5 0-15,2 1 0 0,0 3 0 0,4 1 0 16,-1 3 0-16,1 2 0 0,-2 1 0 0,1-1 0 16,2 3 0-16,0 2 0 0,0 1 0 0,1 0 0 0,-3 1 0 0,0 2 0 15,1 0-144-15,-1 2 144 16,-13-2 0-16,17 5 0 0,-2-2 0 0,-1 2 0 16,-2 2 0-16,-12-7 0 0,11 8-144 0,-2 4 144 0,-9-12 0 0,5 17-144 15,-3-2 144-15,-2-15 0 0,-7 17 128 0,-2-4-128 0,1-4 0 16,-4 2 0-16,0 1 0 0,1 0-128 0,-3 0 128 0,2-1 0 31,-1 1 0-31,1 0 0 0,0 0 0 0,1 1 0 0,-1-1 0 0,2 0-128 16,0 0 128-16,3 1 0 0,0 2 0 0,2-1 0 15,3-1 0-15,2 1 0 0,2-1 0 0,5 0 0 0,1 1 0 16,2-1 0-16,2 1 0 0,3-4 0 0,2 0 0 0,3 0 0 0,6-1 0 16,0 2 0-16,3 1 0 0,3 0 128 15,2-4-128-15,1 4 0 0,2-2 0 0,0 0 144 16,-2 0-144-16,-1-1 0 15,-2-2 0-15,-3-2 0 0,-2-2-192 0,-4-1-7904 16,-4-1-1568-16</inkml:trace>
          <inkml:trace contextRef="#ctx0" brushRef="#br0" timeOffset="20523.3789">-1125 8482 15999 0,'0'0'704'0,"0"0"160"0,0 0-688 0,0 0-176 0,0 0 0 0,0 0 0 15,-8 7 1360-15,8-7 240 0,0 0 64 0,0 0 0 0,-7 10-448 0,7-10-64 16,0 0-32-16,0 0 0 0,0 0-416 0,0 0-96 0,0 0-16 0,0 0 0 0,0 0-432 0,0 0-160 31,0 0 0-31,15-2 144 0,-15 2-144 0,16-5 0 0,-6-3 0 0,0 1 128 16,-10 7-128-16,13-10 0 16,-1 0 0-16,0 1 128 0,-2 1-128 0,-2 0 0 15,1-3 0-15,-1 1 0 0,1-1 0 0,-1 2 128 16,-1-1-128-16,-7 10 0 0,5-12 0 0,-2 2 0 15,-3 10 0-15,0-12 0 0,-3 4 0 0,1 0 0 0,2 8 0 0,-7-10 0 16,-1 3 0-16,-1 2 0 0,-1 1 0 0,0 3 0 0,-1-1 0 0,-1 2 0 16,12 0-128-16,-14 2 128 15,1-2 0-15,-1 5 0 0,3 0-144 0,-1 2 144 0,2 1 0 0,1 2-128 16,1 2 128-16,1 3 0 0,2 0 0 0,2 2 0 16,-1 1 0-16,3 1 0 0,1 1 0 0,0 0 0 15,3 1 0-15,0-1 0 0,4-3 0 0,2-1 0 16,1-4 0-16,3 0 0 0,2-2 0 0,2-3 0 0,2-1 0 0,-1 0 0 15,2-1 0-15,0-2 0 0,2-3 0 0,0 0 0 32,2-2-368-32,-1 2-112 0,-1-5-32 0,2 0 0 15,-1 0-2256-15,-1-3-464 0,-2-6-96 0</inkml:trace>
          <inkml:trace contextRef="#ctx0" brushRef="#br0" timeOffset="20776.2548">-706 8358 16991 0,'-8'-14'752'0,"8"14"144"0,-7-10-704 0,-1 2-192 0,-2 1 0 0,1 0 0 31,1 2 1472-31,-2 2 256 0,1-1 48 0,9 4 16 0,0 0-944 0,0 0-176 16,-11 0-32-16,11 0-16 0,0 0-320 0,0 0-64 0,0 0-16 0,-5 14 0 16,5-14-224-16,0 18 0 0,3 1 0 0,4 1 0 15,1 4 0-15,6 1 0 0,1 3 0 0,3-2 0 16,4-1 0-16,0-2 0 0,-2 1 0 0,2 1 0 0,-2-3 0 0,0 0 0 16,-1-2 0-16,-2-1 0 0,-2-1 0 0,0 1 0 15,-2-2 0-15,-2-2 0 0,-5 0 128 0,-1 0-128 16,-1 0 0-16,-4-15 0 0,1 15 0 0,-1 0 0 15,0-15 0-15,-5 19 0 0,-3-2 0 0,0-4 0 32,2 1 0-32,6-14 0 0,0 0 0 0,0 0 0 15,0 0 0-15,0 0 0 0,0 0 0 0,0 0 0 0,14 6-176 0,-1-6 176 16</inkml:trace>
          <inkml:trace contextRef="#ctx0" brushRef="#br0" timeOffset="20947.2749">-398 8617 6447 0,'-17'-21'272'0,"9"11"80"0,-2 0-352 0,2 0 0 0,1 0 0 0,0 3 0 0,7 7 5488 0,0 0 1024 15,-7-6 208-15,7 6 32 0,0 0-5376 0,0 0-1072 16,-3-9-304-16,3 9 0 16,0 0 0-16,0 0 0 0,0 0 0 0,0 0 0 15,0 0 0-15,15 9-192 0</inkml:trace>
        </inkml:traceGroup>
        <inkml:traceGroup>
          <inkml:annotationXML>
            <emma:emma xmlns:emma="http://www.w3.org/2003/04/emma" version="1.0">
              <emma:interpretation id="{761A5389-7FFC-4B69-8ED6-AD3F4A79FBBE}" emma:medium="tactile" emma:mode="ink">
                <msink:context xmlns:msink="http://schemas.microsoft.com/ink/2010/main" type="inkWord" rotatedBoundingBox="9091,15320 12005,15306 12008,16000 9094,16014"/>
              </emma:interpretation>
              <emma:one-of disjunction-type="recognition" id="oneOf18">
                <emma:interpretation id="interp30" emma:lang="" emma:confidence="1">
                  <emma:literal/>
                </emma:interpretation>
              </emma:one-of>
            </emma:emma>
          </inkml:annotationXML>
          <inkml:trace contextRef="#ctx0" brushRef="#br0" timeOffset="125315.367">1530 8583 911 0,'0'0'0'0,"0"0"0"0,-11 0 0 0,11 0 0 0,0 0 3680 0,-12 5 656 16,12-5 128-16,0 0 16 0,0 0-1552 0,0 0-320 15,0 0-64-15,0 0-16 0,0 0-720 0,0 0-144 16,0 0-16-16,10 17-16 0,3-2-864 0,3 0-192 16,-1-1-16-16,2-1-16 0,1-3-80 0,-1 4-16 15,0-1 0-15,0 1 0 16,-2-1-288-16,-2 0-160 0,-1 3 160 0,-2 0-160 0,0 1 0 0,-3 3-128 16,-4-1-16-16,1-1-10416 15,-3-1-2096-15</inkml:trace>
          <inkml:trace contextRef="#ctx0" brushRef="#br0" timeOffset="126649.9162">2293 8517 3679 0,'0'0'320'0,"0"0"-320"0,0 0 0 0,0 0 0 16,0 0 2816-16,0 0 512 0,0 0 80 0,0 0 32 15,0 0-1200-15,-5-11-256 16,-2 2-32-16,7 9-16 0,-9-7-640 0,1 1-128 16,0-3-16-16,1 3-16 0,0-1-240 0,7 7-64 0,-7-9 0 0,1 3 0 15,-1-3-128-15,0 3-48 0,1-3 0 0,0 1 0 0,1-2 0 0,0 0 0 16,0 1 0-16,0 1 0 0,-1-1-224 0,1-1-48 15,-2 2-16-15,2-1 0 0,-2 3-208 0,-1-4-32 16,-1 1-128-16,1-1 192 0,-1-2-192 0,-2 1 0 16,-3-3 0-16,1 2 0 15,-1-1 0-15,1-1 0 0,1 6 0 0,2 0 0 16,0-1 0-16,1 1 0 0,1 1 0 0,1-1 0 0,7 8 0 0,-7-9 0 0,7 9 0 0,-6-7 0 31,6 7 0-31,0 0 0 0,0 0 0 0,0 0 0 16,0 0 128-16,0 0-128 0,0 0 0 0,0 0 0 0,0 0 0 15,0 0 128 1,0 0-128-16,0 0 0 0,0 0 0 0,0 0 0 0,12 9 0 0,-12-9 0 0,10 12 0 0,-2 1 0 0,0 4 0 16,-1 0 0-16,0 5 0 0,0 1 0 0,-2-1 0 0,1 2-160 31,1 1 160-31,2 3 0 0,-1 3 0 0,2 1-128 0,2-4 128 0,0-2 0 16,-2-5 0-16,3 0-128 0,1 0 128 0,1-2 0 0,0-4 0 0,2-1 0 15,-2-3 0-15,0-2 0 0,2-3 0 0,0 0 0 16,0-3 144-16,-2 2-144 0,0-3 192 0,-2-2-192 15,-13 0 160-15,15-2-160 0,-15 2 128 0,14-2-128 16,-14 2 160-16,0 0-160 0,0 0 192 0,0 0-192 0,0 0 128 16,0 0-128-16,0 0 0 0,0 0 0 0,0 0 192 0,3-12-192 15,-3 12 192-15,-1-13-192 0,-3 1 0 0,1 0 0 16,-1 1 0-16,1 1 0 0,1-4 128 0,2 1-128 31,0-2 0-31,2 1 0 0,1 1 0 0,1 1 0 0,1-3 0 0,0 5 0 16,-5 10 0-16,10-7 0 0,-10 7 0 0,12-5 0 0,-12 5 0 0,0 0 0 15,15 1 0-15,-15-1 0 0,15 9 0 16,-5-1 0-16,-10-8-128 0,10 15 128 0,0 2-192 0,-1-2 0 31,-4-1 0-31,-2 1 0 16,1 0-2240-16,-1 2-432 0</inkml:trace>
          <inkml:trace contextRef="#ctx0" brushRef="#br0" timeOffset="127580.2533">3701 8600 24527 0,'-5'-14'1088'0,"5"14"224"0,-3-10-1056 0,1 0-256 0,4-2 0 0,1 2 0 15,2 0 1472-15,2-3 256 0,1-1 32 0,0 3 16 0,3 0-608 0,-1 0-112 16,-2-1-32-16,2 3 0 0,2 1-480 0,-2 1-96 16,0 2-32-16,-10 5 0 0,14-1-416 0,-1 1 0 15,-13 0-144-15,17 1 144 16,-2 3-1808-16,-1-1-256 0,-14-3-48 0</inkml:trace>
          <inkml:trace contextRef="#ctx0" brushRef="#br0" timeOffset="127756.3143">4421 8455 16575 0,'0'0'736'0,"-8"-10"160"0,-1-2-720 0,3 4-176 0,6 8 0 0,-6-10 0 0,3 1 2848 0,3 9 544 15,0 0 96-15,0 0 32 0,0 0-2832 0,0 0-560 16,0 0-128-16,0 0 0 16,0 0-1408-16,14 0-256 0,-1 4-64 0</inkml:trace>
        </inkml:traceGroup>
        <inkml:traceGroup>
          <inkml:annotationXML>
            <emma:emma xmlns:emma="http://www.w3.org/2003/04/emma" version="1.0">
              <emma:interpretation id="{488E03C3-E09C-4807-973A-645B0D8624B8}" emma:medium="tactile" emma:mode="ink">
                <msink:context xmlns:msink="http://schemas.microsoft.com/ink/2010/main" type="inkWord" rotatedBoundingBox="10255,15618 10693,15615 10695,15905 10257,15907"/>
              </emma:interpretation>
            </emma:emma>
          </inkml:annotationXML>
          <inkml:trace contextRef="#ctx0" brushRef="#br0" timeOffset="127036.1176">2670 8467 8287 0,'0'0'736'0,"0"0"-592"16,0 0-144-16,0 0 0 0,0 0 2416 0,0 0 448 0,0 0 80 0,0 0 32 16,0 0-688-16,0 0-144 0,0 0-32 0,0 0 0 15,0 0-704-15,0 0-160 0,0 0-32 0,0 0 0 16,13 12-752-16,-1-4-144 15,-2 1-48-15,0-1 0 16,-10-8 48-16,15 8 0 0,-3 1 0 0,-12-9 0 0,8 10 112 0,-8-10 16 16,7 15 16-16,-2-2 0 0,-2 1-192 0,-4-2-32 15,-3-1-16-15,-1 3 0 0,0-1-224 0,-1-1 0 0,-5 0 0 0,1 0 0 16,0-2 128-16,2 0-128 16,-1 0 0-16,9-10 0 0,-10 12 0 0,10-12 0 15,-6 12 0-15,6-12 0 0,0 0 0 0,0 0 0 0,0 0 0 16,3 15 0-16,-3-15 192 0,0 0-64 0,13 10-128 0,3-5 192 15,0 0 32-15,1-2 0 0,2 1 0 0,-1-3 0 16,1-1-224-16,1 0 144 0,4 0-144 0,1-1 128 16,3-3-128-16,4 1 0 0,2 0 0 0,1-1 0 15,1-1-1824-15,1 0-240 0,0 0-48 0</inkml:trace>
        </inkml:traceGroup>
        <inkml:traceGroup>
          <inkml:annotationXML>
            <emma:emma xmlns:emma="http://www.w3.org/2003/04/emma" version="1.0">
              <emma:interpretation id="{3C339D2E-73D4-4D98-B833-3107A9B917F8}" emma:medium="tactile" emma:mode="ink">
                <msink:context xmlns:msink="http://schemas.microsoft.com/ink/2010/main" type="inkWord" rotatedBoundingBox="12274,15155 13379,15150 13382,15773 12277,15778"/>
              </emma:interpretation>
            </emma:emma>
          </inkml:annotationXML>
          <inkml:trace contextRef="#ctx0" brushRef="#br0" timeOffset="127929.908">4690 8408 2751 0,'15'-8'128'0,"-15"8"16"0,16-4-144 0,-1 3 0 0,-2-1 0 0,-13 2 0 0,14-2 192 16,-14 2 0-16,0 0 0 0,0 0 0 0,0 0 0 16,0 0 16-16,0 0 0 0,0 0 0 0,0 0 1520 0,0 0 320 15,0 0 48-15,0 0 16 0,0 0-320 0,0 0-64 16,0 0-16-16,13 9 0 0,2-4-1712 0,4-4-192 16</inkml:trace>
          <inkml:trace contextRef="#ctx0" brushRef="#br0" timeOffset="128680.1363">5486 8329 11967 0,'0'0'1072'0,"0"0"-864"16,0 0-208-16,0 0 0 0,0 0 2528 0,0 0 464 16,-3-10 80-16,3 10 32 0,0-10-1344 0,0 10-272 0,-4-14-48 0,3 4-16 15,-1 0-240-15,0 2-48 0,1-1-16 0,-1-1 0 16,-1 2-208-16,3 8-32 15,0 0-16-15,-5-9 0 0,5 9-432 0,-5-8-96 16,-1 0-16-16,3-1 0 0,3 9-64 0,-5-10 0 0,0 0-16 0,2 0 0 16,-1 0-112-16,1 1 0 15,3 9-128-15,-5-13 192 0,1-1-192 0,1 1 0 0,0 1 128 0,-1 0-128 16,4 12 0-16,-1-13 144 0,-3-2-144 0,3 3 128 16,1 12-128-16,-2-13 0 0,0-1 0 0,2 14 0 15,-1-12 0-15,1 12 0 0,0 0 0 0,0 0 0 0,0 0 0 0,0 0 0 16,-4-13 0-16,4 13 0 0,0 0 0 0,0 0 0 15,0 0 0-15,0 0 0 0,0 0 0 0,0 0-192 16,-12 8 64-16,4 4 128 0,1 1-144 0,2 3 144 16,0 0 0-16,2 5 0 0,1-1 0 0,1 2 0 0,1 0 0 0,3 1 0 15,2-1 0-15,2 3 0 16,-1 0 0-16,4 4 0 0,2 0 0 0,3 1 0 0,2 0 0 0,0 4 0 0,2-4 0 16,-1-1 0-16,1-4 0 0,-1 0 0 0,1 1 0 15,-1-6 0-15,-1-3 0 0,-2-2 0 16,0-5 0-16,0-2 0 0,-1 1-160 0,-1-3 160 0,-1-1 0 15,-12-5 0-15,15-1 0 0,-1-3 0 0,-1-2 160 0,1-1-32 16,-4-2-128-16,0-2 192 16,-2-3-192-16,1 1 176 0,-3-2-176 0,3-1 160 15,-3 1-160-15,1-1 128 0,-3-5-128 0,-1 3 128 16,-1-1-128-16,-1-1 0 0,1 2 0 0,-2 1 0 0,0 2 0 16,-2 1 0-16,1 1 0 0,-1 3 0 0,-1 1 0 15,-1 2 0-15,-1 1 0 0,5 6 0 0,-8-7 0 0,8 7 0 16,-9-7 0-16,9 7 0 0,-10-1 0 0,-2 1 0 15,1 1 0-15,1 3 0 0,10-4 0 0,0 0 0 16,-11 6 0-16,11-6-176 0,-8 10 176 0,8-10 0 16,-5 12-144-16,5-12 144 0,0 15 0 0,0-15 0 15,8 14 0-15,4 3 0 16,2 1-512-16,1-3-16 0,3-5-16 0,3 2-10448 16,-1 2-2080-16</inkml:trace>
        </inkml:traceGroup>
        <inkml:traceGroup>
          <inkml:annotationXML>
            <emma:emma xmlns:emma="http://www.w3.org/2003/04/emma" version="1.0">
              <emma:interpretation id="{11321559-17E7-4AA3-80B3-03B338840887}" emma:medium="tactile" emma:mode="ink">
                <msink:context xmlns:msink="http://schemas.microsoft.com/ink/2010/main" type="inkWord" rotatedBoundingBox="8335,15369 13907,15342 13910,15886 8338,15913"/>
              </emma:interpretation>
              <emma:one-of disjunction-type="recognition" id="oneOf19">
                <emma:interpretation id="interp31" emma:lang="" emma:confidence="1">
                  <emma:literal/>
                </emma:interpretation>
              </emma:one-of>
            </emma:emma>
          </inkml:annotationXML>
          <inkml:trace contextRef="#ctx0" brushRef="#br0" timeOffset="131669.9933">5907 8531 8287 0,'0'0'736'0,"0"0"-592"0,0 0-144 0,0 0 0 15,-10-4 3312-15,10 4 624 0,0 0 128 0,-10-3 32 16,10 3-2240-16,-12-3-448 0,12 3-96 0,0 0-16 16,0 0-208-16,0 0-32 0,0 0-16 0,0 0 0 0,0 0-368 0,0 0-80 15,0 0-16-15,0 0 0 0,0 0-400 0,0 0-176 32,7 13 128-32,-7-13-128 0,0 0 144 0,10 14-144 0,-4-3 160 0,-6-11-160 15,0 0 176-15,7 14-176 0,-7-14 192 0,0 0-192 16,5 15 208-16,-5-15-64 0,2 14-16 0,-2-14 0 15,0 0 80-15,0 0 16 0,0 0 0 0,0 0 0 0,0 0-80 0,0 0-16 16,0 0 0-16,0 0 0 0,0 0 112 0,0 0 16 16,0 0 0-16,0 0 0 0,0-12-16 15,3 2 0-15,2-2 0 0,4 0 0 16,1 0-240-16,0 1 176 0,0-3-176 0,2-1 160 16,-1-2-160-16,1 2 0 0,-2 0 0 0,0 0 128 0,1-2-128 0,-3 2 0 15,0 1 0-15,-1 4 0 0,-7 10 0 0,7-8 0 16,-7 8 0-16,0 0 0 0,0 0 0 0,0 0 0 0,0 0 0 15,0 0 0-15,0 0 0 0,0 0 0 0,0 0 0 0,0 0 0 16,0 0 0-16,0 0 0 0,8 18-144 0,1-1 144 0,1 0 0 16,2 1 0-1,1 3-128-15,4-1 128 0,1 2 0 0,6 0 0 16,3-1 0-16,3 1 0 16,2 0-1280-16,2 0-288 0,1-3-64 0</inkml:trace>
          <inkml:trace contextRef="#ctx0" brushRef="#br0" timeOffset="125065.7823">906 8628 17503 0,'0'0'768'0,"0"0"176"0,-3-11-752 0,3 11-192 15,-2-12 0-15,2 12 0 16,-5-15 1616-16,0 1 304 0,2 1 48 0,-1 1 16 0,3 2-624 0,-1 0-112 16,0 0-32-16,1 1 0 0,-1 1-512 0,0-2-128 15,1 0 0-15,-3 3-16 0,1 0-144 0,-2-1-32 16,-2 1 0-16,2 2 0 0,0 0 192 0,2-3 48 0,-2-1 0 0,1 2 0 15,-1 1-48-15,-2-3 0 0,4 1 0 0,-2 0 0 0,-2-3-208 0,2 3-48 16,2 1-16-16,-2 1 0 0,0-5-176 0,0 5-128 16,0-3 144-16,1 1-144 0,1-2 0 0,0 1 0 15,-1-1 0-15,1 0 0 16,-2-2 0-16,3 2 128 0,2 0-128 0,0 2 0 16,-2-2 0-16,2 10 0 15,-1-9 0-15,1 9 0 0,0-8 0 0,0 8 0 0,0 0 0 0,0 0 0 16,0 0 0-16,0 0 0 15,0 0 0-15,0 0 0 0,0 0 0 0,0 0 0 0,0 0 0 0,0 0 0 16,0 0 0-16,0 17 0 0,0-2-128 0,0 2 128 16,0-4 0-16,1 4 0 0,3 1 0 0,-2 6 0 15,-1 1 0-15,1 4-128 0,-2-1 128 0,2 6 0 16,-1-2 0-16,3 0 0 0,1-3 0 0,0-1 144 0,-2-1-144 0,4-2-144 16,0-1 144-16,3-4-208 0,1-3 208 0,5-2 0 15,-1 0 0-15,2-5 0 0,-1-1 0 0,5-1 0 16,-1-3 0-16,2 0 0 0,1-1 176 0,1-3-176 15,-1-4 160-15,2 0-160 0,2-1 160 0,0 1-160 16,-1 0 160-16,-1-3-160 0,-2 1 144 0,-1 0-144 0,-3 0 128 16,-2-1-128-16,-4-1 128 0,-3-2-128 15,-1 1 0-15,-9 8 128 0,6-12-128 0,-1 0 128 0,-3-1-128 0,-2-2 128 16,-3 1-128-16,-2-1 0 0,0 0 144 0,-2 2-144 31,-2-1 0-31,1 2 0 0,0 1 0 0,1 2 128 0,-2 1-128 16,9 8 0-16,-8-9 0 0,8 9 0 0,0 0 0 15,0 0 0-15,0 0 0 0,0 0-128 0,0 0 128 0,0 0 0 16,0 0 0-16,0 0 0 0,0 0 0 0,0 0-160 0,8 11 160 0,1-1 0 16,-9-10 0-16,12 11-128 0,-4 1 128 0,0 0 0 15,-8-12 0-15,9 15 0 0,-2-1 0 0,-7-14 0 32,5 15-512-32,-2 0-32 0,-1-2-16 0,-2-13 0 15,1 15-2176-15,-1-15-432 0</inkml:trace>
        </inkml:traceGroup>
      </inkml:traceGroup>
    </inkml:traceGroup>
  </inkml:traceGroup>
</inkml:ink>
</file>

<file path=ppt/ink/ink21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20:02.37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B6B7D92-2B4E-45B2-88F7-7B5C4BBB8960}" emma:medium="tactile" emma:mode="ink">
          <msink:context xmlns:msink="http://schemas.microsoft.com/ink/2010/main" type="writingRegion" rotatedBoundingBox="13409,4848 16222,4848 16222,6525 13409,6525"/>
        </emma:interpretation>
      </emma:emma>
    </inkml:annotationXML>
    <inkml:traceGroup>
      <inkml:annotationXML>
        <emma:emma xmlns:emma="http://www.w3.org/2003/04/emma" version="1.0">
          <emma:interpretation id="{5D56A6BA-CCB9-481E-BEF9-9E19C29033A8}" emma:medium="tactile" emma:mode="ink">
            <msink:context xmlns:msink="http://schemas.microsoft.com/ink/2010/main" type="paragraph" rotatedBoundingBox="13409,4848 16222,4848 16222,6525 13409,6525" alignmentLevel="1"/>
          </emma:interpretation>
        </emma:emma>
      </inkml:annotationXML>
      <inkml:traceGroup>
        <inkml:annotationXML>
          <emma:emma xmlns:emma="http://www.w3.org/2003/04/emma" version="1.0">
            <emma:interpretation id="{B3CC2C2B-F7D7-4C40-983E-9A7E278FBE1F}" emma:medium="tactile" emma:mode="ink">
              <msink:context xmlns:msink="http://schemas.microsoft.com/ink/2010/main" type="line" rotatedBoundingBox="13409,4848 16222,4848 16222,6525 13409,6525"/>
            </emma:interpretation>
          </emma:emma>
        </inkml:annotationXML>
        <inkml:traceGroup>
          <inkml:annotationXML>
            <emma:emma xmlns:emma="http://www.w3.org/2003/04/emma" version="1.0">
              <emma:interpretation id="{3E6A9490-A1D1-4B25-94B5-A53B080CDEF9}" emma:medium="tactile" emma:mode="ink">
                <msink:context xmlns:msink="http://schemas.microsoft.com/ink/2010/main" type="inkWord" rotatedBoundingBox="13409,4848 16197,4848 16197,6438 13409,6438"/>
              </emma:interpretation>
              <emma:one-of disjunction-type="recognition" id="oneOf0">
                <emma:interpretation id="interp0" emma:lang="" emma:confidence="1">
                  <emma:literal/>
                </emma:interpretation>
              </emma:one-of>
            </emma:emma>
          </inkml:annotationXML>
          <inkml:trace contextRef="#ctx0" brushRef="#br0">1092 137 28335 0,'0'0'1248'0,"0"0"272"0,0 0-1216 0,0 0-304 16,0 0 0-16,0 0 0 0,0 0 608 0,-5 15 64 15,1 2 16-15,1 2 0 0,-1 1-448 0,3 2-96 0,-1 3-16 0,0 7 0 16,-3 3-128-16,0 6 0 16,-1 1 0-16,-1 0 0 0,-3-4 0 0,0 3 0 0,0 1 0 0,-1 0 0 15,0 2 0-15,-1 1 0 0,-3 2 0 0,1-1 0 16,1-1 144-16,-1-1 0 0,3-4 0 0,1 0 0 16,1 3 160-16,4-3 16 0,3-1 16 0,6-6 0 15,1-6-144-15,7-2-16 0,3-4-16 0,5-1 0 16,3-3-160-16,4-4 0 0,2-4 0 0,5-3 0 15,1-2 0-15,5-6 0 0,4-6 0 0,0-4 0 0,-2-3 0 16,0-6 0-16,2-6 0 0,-2-3 128 0,0-2-128 0,-2-1 0 16,-4-4-192-16,-1-2 192 15,-1 4-224-15,-4-1 80 0,-2-1 16 0,-2 2 0 0,-4 1 128 0,-4 1 0 16,-3-1 0-16,-1 2-128 16,-6 2 128-16,0-2 0 0,-3 0 0 0,-3-2 0 0,-5-1 0 15,-2-1 176-15,-2 1-176 0,-3 1 192 16,-2-1-192-16,-3 3 0 0,-2 2 144 0,-1 3-144 15,-3 2 0-15,0 3 0 0,-5 2 0 0,-2 4 128 0,-3 3-128 0,0 3 0 16,-3 3-128-16,-1 4 128 0,-4 1-208 0,0 4 32 16,-3 3 16-16,0 2 0 0,0-1 160 0,2 6-160 15,-2 2 160-15,3 1-160 0,3 2 160 0,3 1 0 16,-1 4-144-16,1 0 144 0,1-2 0 0,1 4 0 16,3 1 0-16,2 0 0 0,3-1 0 0,1-1 0 15,2 4 0-15,6-2 0 0,3 1 0 0,4-3 160 0,3-1-16 0,4 0 0 16,4 0 80-16,4 1 16 0,6-3 0 0,4 1 0 15,4-5-64-15,8 1-16 16,4-2 0-16,3-3 0 0,3-2-16 0,6-3 0 16,3-2 0-16,3-2 0 0,2-3-144 0,1-1 0 15,-1-3 144-15,-2 1-144 0,-1-2 0 0,-1-2 0 16,2 2 0-16,-1-2 128 0,-2 1-128 0,-6-1 0 16,-1-1 0-16,-3 1 0 15,-4 0-384-15,-1 0-80 0,-2 1-32 0,0-4-9536 0,-2-4-1904 0</inkml:trace>
          <inkml:trace contextRef="#ctx0" brushRef="#br0" timeOffset="322.9174">1701-151 9215 0,'0'0'400'0,"0"0"96"0,-4-10-496 0,4 10 0 16,4-13 0-16,-4 13 0 0,8-9 5472 0,-8 9 992 15,19-3 208-15,2 5 48 0,5 4-5120 0,6 6-1008 16,3 2-208-16,7 6-32 0,5 5-352 0,0 4 0 16,0 1 0-16,2 5 0 0,3 6 0 0,2 4 0 15,0 4 0-15,0 6 128 0,-4 4-128 0,2 5 176 16,1 2-176-16,-5-1 192 0,1-2-192 0,-3-3 192 15,-1-2-192-15,-6-3 192 0,-7 1-192 0,-4-1 0 0,-4-6 0 0,-6-4 0 16,-6-3 0-16,-8 4 0 0,-9 4 0 0,-12 2 0 16,-12 4 0-16,-16-1-256 15,-16 3 48-15,-16 1-15344 0</inkml:trace>
          <inkml:trace contextRef="#ctx0" brushRef="#br0" timeOffset="-863.0795">345-1 5519 0,'0'0'240'0,"-12"3"64"0,0 1-304 0,0-1 0 0,0 2 0 0,1-1 0 16,-1-3 3392-16,0 1 640 0,0 0 112 0,1-2 16 0,-3-2-2208 0,2 0-448 16,1 2-96-16,-1 0 0 15,12 0-704-15,-12-3-128 0,12 3-16 0,-12-2-16 16,12 2-160-16,0 0-48 0,-12 2 0 0,12-2 0 15,0 0-128-15,-10 8-16 0,2 2-16 0,-1 9 0 16,6 6-176-16,-2 7 0 0,-3 5 0 0,-1 7 0 0,-1 1-160 0,-2 9 160 16,1 7 0-16,-1 1-144 0,0 2 144 0,0 0 0 15,4 0 0-15,-1 0 0 0,1 1 0 0,3 1 0 0,2-2 128 16,3 0-128-16,3-2 512 0,5-3 48 16,6-3 0-16,4-6 0 0,4-5-176 0,7-3-48 15,4 1 0-15,10-10 0 0,0-6-336 0,6-3 0 16,2-4 0-16,4-5-14432 0</inkml:trace>
        </inkml:traceGroup>
        <inkml:traceGroup>
          <inkml:annotationXML>
            <emma:emma xmlns:emma="http://www.w3.org/2003/04/emma" version="1.0">
              <emma:interpretation id="{866338E1-8AB0-4BE9-A92D-3EB465A7B6D6}" emma:medium="tactile" emma:mode="ink">
                <msink:context xmlns:msink="http://schemas.microsoft.com/ink/2010/main" type="inkWord" rotatedBoundingBox="15914,6219 16222,6219 16222,6525 15914,6525"/>
              </emma:interpretation>
              <emma:one-of disjunction-type="recognition" id="oneOf1">
                <emma:interpretation id="interp1" emma:lang="" emma:confidence="1">
                  <emma:literal>,</emma:literal>
                </emma:interpretation>
                <emma:interpretation id="interp2" emma:lang="" emma:confidence="0">
                  <emma:literal>.</emma:literal>
                </emma:interpretation>
                <emma:interpretation id="interp3" emma:lang="" emma:confidence="0">
                  <emma:literal>/</emma:literal>
                </emma:interpretation>
                <emma:interpretation id="interp4" emma:lang="" emma:confidence="0">
                  <emma:literal>;</emma:literal>
                </emma:interpretation>
                <emma:interpretation id="interp5" emma:lang="" emma:confidence="0">
                  <emma:literal>)</emma:literal>
                </emma:interpretation>
              </emma:one-of>
            </emma:emma>
          </inkml:annotationXML>
          <inkml:trace contextRef="#ctx0" brushRef="#br0" timeOffset="1549.9258">2813 1185 19343 0,'0'0'848'0,"0"0"192"0,0 0-832 0,-7 10-208 15,0 0 0-15,1 1 0 0,-1 0 1696 0,0 3 288 16,2-2 64-16,-2 1 16 0,-3 2-1232 0,0 4-256 0,-3-2-64 0,-4 3 0 0,-3 2-320 0,-6 1-64 15,-4 1 0-15,-7 1-128 32,-10 4-1280-32,-5 2-352 0</inkml:trace>
        </inkml:traceGroup>
      </inkml:traceGroup>
    </inkml:traceGroup>
  </inkml:traceGroup>
</inkml:ink>
</file>

<file path=ppt/ink/ink21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23:18.994"/>
    </inkml:context>
    <inkml:brush xml:id="br0">
      <inkml:brushProperty name="width" value="0.09333" units="cm"/>
      <inkml:brushProperty name="height" value="0.09333" units="cm"/>
      <inkml:brushProperty name="color" value="#3165BB"/>
      <inkml:brushProperty name="fitToCurve" value="1"/>
    </inkml:brush>
    <inkml:context xml:id="ctx1">
      <inkml:inkSource xml:id="inkSrc0">
        <inkml:traceFormat>
          <inkml:channel name="X" type="integer" max="25977" units="cm"/>
          <inkml:channel name="Y" type="integer" max="17318" units="cm"/>
          <inkml:channel name="T" type="integer" max="2.14748E9" units="dev"/>
        </inkml:traceFormat>
        <inkml:channelProperties>
          <inkml:channelProperty channel="X" name="resolution" value="1000.26953" units="1/cm"/>
          <inkml:channelProperty channel="Y" name="resolution" value="1000.46216" units="1/cm"/>
          <inkml:channelProperty channel="T" name="resolution" value="1" units="1/dev"/>
        </inkml:channelProperties>
      </inkml:inkSource>
      <inkml:timestamp xml:id="ts1" timeString="2021-03-11T05:23:31.654"/>
    </inkml:context>
  </inkml:definitions>
  <inkml:traceGroup>
    <inkml:annotationXML>
      <emma:emma xmlns:emma="http://www.w3.org/2003/04/emma" version="1.0">
        <emma:interpretation id="{DC565DA0-7459-43E3-8B22-50259B59AF47}" emma:medium="tactile" emma:mode="ink">
          <msink:context xmlns:msink="http://schemas.microsoft.com/ink/2010/main" type="writingRegion" rotatedBoundingBox="24031,10450 26747,10298 26797,11197 24081,11349"/>
        </emma:interpretation>
      </emma:emma>
    </inkml:annotationXML>
    <inkml:traceGroup>
      <inkml:annotationXML>
        <emma:emma xmlns:emma="http://www.w3.org/2003/04/emma" version="1.0">
          <emma:interpretation id="{885C2323-D421-45F5-83CB-48836EEA4437}" emma:medium="tactile" emma:mode="ink">
            <msink:context xmlns:msink="http://schemas.microsoft.com/ink/2010/main" type="paragraph" rotatedBoundingBox="24031,10450 26747,10298 26797,11197 24081,11349" alignmentLevel="1"/>
          </emma:interpretation>
        </emma:emma>
      </inkml:annotationXML>
      <inkml:traceGroup>
        <inkml:annotationXML>
          <emma:emma xmlns:emma="http://www.w3.org/2003/04/emma" version="1.0">
            <emma:interpretation id="{E6A82D0A-A8CF-4799-AE95-D668A2D89BB6}" emma:medium="tactile" emma:mode="ink">
              <msink:context xmlns:msink="http://schemas.microsoft.com/ink/2010/main" type="line" rotatedBoundingBox="24031,10450 26747,10298 26797,11197 24081,11349"/>
            </emma:interpretation>
          </emma:emma>
        </inkml:annotationXML>
        <inkml:traceGroup>
          <inkml:annotationXML>
            <emma:emma xmlns:emma="http://www.w3.org/2003/04/emma" version="1.0">
              <emma:interpretation id="{E40C0A70-17BB-41E6-9AEB-4C0A7EAEA885}" emma:medium="tactile" emma:mode="ink">
                <msink:context xmlns:msink="http://schemas.microsoft.com/ink/2010/main" type="inkWord" rotatedBoundingBox="24031,10450 25389,10374 25436,11203 24077,11279"/>
              </emma:interpretation>
              <emma:one-of disjunction-type="recognition" id="oneOf0">
                <emma:interpretation id="interp0" emma:lang="" emma:confidence="1">
                  <emma:literal/>
                </emma:interpretation>
              </emma:one-of>
            </emma:emma>
          </inkml:annotationXML>
          <inkml:trace contextRef="#ctx0" brushRef="#br0">-548 445 1839 0,'0'0'0'0,"0"0"160"0,0 0-160 0,0 0 0 0,0 0 0 0,9-7 0 15,-9 7 3904-15,6-7 736 0,-6 7 160 0,5-8 16 0,-1 0-3376 0,-4 8-672 16,0 0-144-16,0-11-32 0,-2 5-400 0,2 6-64 16,0 0-128-16,0 0 176 0,-3-7-176 0,3 7 0 15,0 0 0-15,0 0 0 0,0 0 0 0,0 0 0 16,0 0 0-16,0 0 0 0,0 0 144 0,0 0 0 16,0 0 0-16,0 0 0 0,0 0-144 0,8-10 0 15,2 3 144-15,2 0-144 0,1 2 256 0,3-1-32 16,-1 2 0-16,2 1 0 0,1-2 224 0,1 2 32 15,-3-2 16-15,1 1 0 0,0 1 96 0,-2 1 32 16,-1 0 0-16,-14 2 0 0,13-1-112 0,-13 1 0 16,17 1-16-16,-17-1 0 0,0 0-160 0,0 0-16 0,0 0-16 0,0 0 0 15,0 0-96-15,0 0-16 0,0 0 0 0,0 0 0 16,0 0 64-16,0 0 0 0,0 0 0 0,0 0 0 16,0 0-112-16,0 0-16 0,0 0 0 0,0 0 0 15,0 0-128-15,0 0 128 0,0 0-128 0,0 0 128 16,0 0-128-16,0 0 192 0,0 0-192 0,0 0 192 15,-15 11-192-15,1-5 128 0,3-2-128 0,-1-3 128 16,0-1-128-16,-1 0 192 0,-4 0-192 0,2 0 192 0,1-1-192 0,1 1 192 16,-1 1-192-16,1 1 192 0,-1 0-192 0,1-1 0 0,1-1 0 0,0 4 0 31,1-1 0-31,11-3 128 0,-14 5-128 0,2 0 0 16,2 0 0-16,10-5 0 0,-8 7 128 0,8-7-128 0,-9 8 0 0,9-8 0 15,0 0 0-15,-6 10 128 0,6-10 0 16,0 0 0-16,0 0 0 0,0 0 0 0,0 0 96 0,0 0 16 15,0 0 0-15,0 0 0 0,0 0-16 0,0 0 0 0,0 0 0 0,0 0 0 16,0 0-32-16,0 0 0 16,0 0 0-16,0 0 0 0,0 0-192 0,0 0 176 0,0 0-176 0,0 0 160 15,0 0-160-15,0 0 128 16,0 0-128-16,0 0 128 0,0 0-128 0,0 0 0 16,0 0 0-16,0 0 128 0,0 0-128 0,13 9 0 0,-13-9 0 0,15 5 128 15,-15-5-128-15,15 3 0 0,-15-3 0 0,16 4 128 16,-3-4 0-16,-13 0-128 15,13 0 192-15,-13 0-64 0,16 1-128 0,-3-1 0 0,-13 0 0 16,0 0 0-16,14 2 0 0,-14-2 0 0,0 0 0 16,0 0 0-16,0 0 0 0,0 0 0 0,0 0 0 0,0 0 0 15,0 0 0-15,0 0 0 0,0 0 0 0,0 0 0 16,0 0 0-16,0 0-176 0,13-5 176 0,0-2-192 31,-2-1-400-31,0-1-96 0,-1-2-16 0,4-1-10048 0,3-2-2000 0</inkml:trace>
          <inkml:trace contextRef="#ctx0" brushRef="#br0" timeOffset="-1140.722">211 100 3679 0,'0'0'320'0,"0"0"-320"0,15-2 0 0,0 1 0 16,-1-3 3456-16,-1 3 608 0,-13 1 128 0,14-2 32 15,-14 2-1952-15,0 0-384 0,0 0-80 0,0 0-16 16,0 0-592-16,0 0-128 0,0 0-32 0,0 0 0 16,0 0-256-16,0 0-48 0,0 0-16 0,0 0 0 15,0 0 32-15,0 0 0 0,0 0 0 0,0 0 0 0,0 0-160 0,-9 8-16 16,9-8-16-16,0 0 0 0,-8 9-160 0,1 1-16 16,7-10-16-16,-7 13 0 0,1 1-160 0,1 1-16 15,-2 0-16-15,0 5 0 0,0 0-176 0,-1 2 0 16,-4 5 0-16,2 0 0 0,0 0 0 0,-2 3 0 0,1 1 0 0,-3 1 0 15,1 0 0-15,-3-1 0 16,1 1 0-16,0-1 0 0,0-3 0 0,3-2 0 16,-1-5 0-16,1 0 0 0,4-3 0 0,-1 1 0 15,1-4 0-15,3-2 0 0,5-13 128 0,-2 14-128 16,2-14 128-16,3 13-128 0,-3-13 208 0,9 14-32 16,1-4-16-16,2 0 0 0,3-2 272 0,0 2 48 15,-2 0 16-15,3-1 0 0,0-2-48 0,1-1 0 0,-2 1 0 0,1 0 0 16,-3-2-192-16,0 0-64 0,-13-5 0 0,14 3 0 0,-14-3-192 0,0 0 176 15,15 4-176-15,-15-4 160 16,14-5-160-16,-14 5 0 0,11-6 0 0,-11 6 128 16,15-8-128-16,2-2 0 0,0-2 144 0,0 0-144 15,-2-3 0-15,7 0 144 0,5-2-144 0,1-1 0 16,4-6 0-16,0 1 0 0,0-1 0 0,-1 2 0 0,-4-3 0 0,-2-2 0 16,-2-1 0-16,-1 2 0 15,0 1 0-15,-2 3 0 0,-5-1 0 0,2 1 0 16,-2 3 0-16,1 1 0 0,-1 3 0 0,-4-1 0 0,-2 3 0 0,-4 0 0 15,-2-3 0-15,-1 3 0 0,1-1 0 0,1-1 0 16,-3 0 0-16,-1 2 0 16,0-1 0-16,0 2 0 0,0-1 128 0,-1 1-128 15,-3 0 0-15,4 12 0 0,-3-15 0 0,0 2 0 0,3 13 128 0,-7-14-128 0,-5-1 0 0,2 2 0 16,0 1 0-16,-2 2 0 0,-1 1 0 0,1 1 0 16,0 1 0-1,-1-1 0-15,-1 1 0 0,1 0 0 0,-2 1 0 0,-1 1 0 16,1-2 0-16,0 2 0 0,-2 0 0 0,-1 2 0 0,-2 1 0 0,1-2 0 0,-3 1 0 15,0 0 0 1,2-1 0-16,-2 3 0 0,-1 1 0 0,-1 0 0 0,1 0 0 0,1 0 0 16,0 3 0-16,2-1 0 0,1-2 0 0,2 1 0 0,1 3 0 0,0-1 0 31,3 1 0-31,1-1 0 0,0 2 0 0,12-5 0 16,-10 8 128-16,10-8-128 0,-6 12 0 0,2 0 0 0,4-12 0 0,2 17 0 15,1 0 0-15,4 1 0 16,1 1 0-16,4-4 0 0,3 0 0 0,0 2 0 0,1 3 0 0,0-2 0 15,3 3 128-15,-2 0-128 0,0 3 144 0,-2 1-144 0,-3 2 0 0,-6 2 0 16,-1 1 0-16,-5 0 0 0,-3 1 0 0,-2-3 0 0,-2 1 0 16,-1-6 0-16,-2-4 0 15,1-4 0-15,4-5-128 0,5-10 128 32,0 0-640-32,24-13 0 0,8-13-16 0,13-9-12080 0,11-10-2400 0</inkml:trace>
          <inkml:trace contextRef="#ctx0" brushRef="#br0" timeOffset="2504.2631">164 280 911 0,'0'0'0'0,"0"0"0"0,0 0 0 0,0 0 0 0,0 0 0 0,0 0 0 15,0 0 2320-15,0 0 384 0,0 0 80 0,0 0 16 16,0 0-1264-16,0 0-240 0,0 0-48 0,0 0-16 16,0 0-352-16,0 0-80 0,0 0-16 0,0 0 0 15,0 0-16-15,0 0 0 0,0 0 0 0,0 0 0 16,0 0 64-16,0 0 0 0,0 0 0 0,0 0 0 16,0 0 0-16,0 0 16 0,0 0 0 0,0 0 0 15,0 0-336-15,0 0-80 0,0 0-16 0,0 0 0 16,0 0-224-16,17 0-32 0,-2-2-16 0,2 2 0 0,0-1 160 0,-1-1 16 15,0 0 16-15,0 1 0 16,1-1-48-16,0 0-16 0,0 1 0 0,-2 1 0 16,-15 0-96-16,17 0-32 0,-4 0 0 0,-13 0 0 0,0 0-144 0,14 3 0 0,-14-3 0 15,0 0 0-15,0 0 0 0,0 0 0 16,0 0-192-16,8 12 192 0,-8-12-320 0,7 13 48 16,-7-13 16-16,0 0 0 15,0 0-384-15,7 15-80 0,-7-15-16 0,0 0-12096 0</inkml:trace>
        </inkml:traceGroup>
        <inkml:traceGroup>
          <inkml:annotationXML>
            <emma:emma xmlns:emma="http://www.w3.org/2003/04/emma" version="1.0">
              <emma:interpretation id="{26A87EAE-34F8-495B-851C-B15BEA94B6AF}" emma:medium="tactile" emma:mode="ink">
                <msink:context xmlns:msink="http://schemas.microsoft.com/ink/2010/main" type="inkWord" rotatedBoundingBox="26393,11198 26668,11182 26669,11205 26394,11220"/>
              </emma:interpretation>
              <emma:one-of disjunction-type="recognition" id="oneOf1">
                <emma:interpretation id="interp1" emma:lang="" emma:confidence="1">
                  <emma:literal/>
                </emma:interpretation>
              </emma:one-of>
            </emma:emma>
          </inkml:annotationXML>
          <inkml:trace contextRef="#ctx1" brushRef="#br0">1766 800 0,'0'0'0,"0"0"15,84 17 1,2-21-16,20-12 15</inkml:trace>
        </inkml:traceGroup>
        <inkml:traceGroup>
          <inkml:annotationXML>
            <emma:emma xmlns:emma="http://www.w3.org/2003/04/emma" version="1.0">
              <emma:interpretation id="{AC888209-7F24-43FC-B2C3-F0D6D033892E}" emma:medium="tactile" emma:mode="ink">
                <msink:context xmlns:msink="http://schemas.microsoft.com/ink/2010/main" type="inkWord" rotatedBoundingBox="26744,10510 26758,10509 26759,10524 26744,10525"/>
              </emma:interpretation>
              <emma:one-of disjunction-type="recognition" id="oneOf2">
                <emma:interpretation id="interp2" emma:lang="" emma:confidence="0">
                  <emma:literal>.</emma:literal>
                </emma:interpretation>
                <emma:interpretation id="interp3" emma:lang="" emma:confidence="0">
                  <emma:literal>,</emma:literal>
                </emma:interpretation>
                <emma:interpretation id="interp4" emma:lang="" emma:confidence="0">
                  <emma:literal>\</emma:literal>
                </emma:interpretation>
                <emma:interpretation id="interp5" emma:lang="" emma:confidence="0">
                  <emma:literal>`</emma:literal>
                </emma:interpretation>
                <emma:interpretation id="interp6" emma:lang="" emma:confidence="0">
                  <emma:literal>'</emma:literal>
                </emma:interpretation>
              </emma:one-of>
            </emma:emma>
          </inkml:annotationXML>
          <inkml:trace contextRef="#ctx1" brushRef="#br0" timeOffset="779.0027">2117 112 0,'0'0'0,"0"0"16,0 0-1,0 0-15,0 0 16,0 0 0</inkml:trace>
        </inkml:traceGroup>
      </inkml:traceGroup>
    </inkml:traceGroup>
  </inkml:traceGroup>
</inkml:ink>
</file>

<file path=ppt/ink/ink21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25:05.15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BCD2F7A-2E8B-48E6-9D3C-89B4C196B5C0}" emma:medium="tactile" emma:mode="ink">
          <msink:context xmlns:msink="http://schemas.microsoft.com/ink/2010/main" type="writingRegion" rotatedBoundingBox="9628,12381 13003,12381 13003,13402 9628,13402"/>
        </emma:interpretation>
      </emma:emma>
    </inkml:annotationXML>
    <inkml:traceGroup>
      <inkml:annotationXML>
        <emma:emma xmlns:emma="http://www.w3.org/2003/04/emma" version="1.0">
          <emma:interpretation id="{7B1FC380-477B-47ED-A932-D406AE7FAB21}" emma:medium="tactile" emma:mode="ink">
            <msink:context xmlns:msink="http://schemas.microsoft.com/ink/2010/main" type="paragraph" rotatedBoundingBox="9628,12381 13003,12381 13003,13402 9628,13402" alignmentLevel="1"/>
          </emma:interpretation>
        </emma:emma>
      </inkml:annotationXML>
      <inkml:traceGroup>
        <inkml:annotationXML>
          <emma:emma xmlns:emma="http://www.w3.org/2003/04/emma" version="1.0">
            <emma:interpretation id="{B9D38782-517E-4C9F-8DA1-584357070ECE}" emma:medium="tactile" emma:mode="ink">
              <msink:context xmlns:msink="http://schemas.microsoft.com/ink/2010/main" type="line" rotatedBoundingBox="9628,12381 13003,12381 13003,13402 9628,13402"/>
            </emma:interpretation>
          </emma:emma>
        </inkml:annotationXML>
        <inkml:traceGroup>
          <inkml:annotationXML>
            <emma:emma xmlns:emma="http://www.w3.org/2003/04/emma" version="1.0">
              <emma:interpretation id="{72B8C56A-821D-470F-9E4A-CC0D78E7D665}" emma:medium="tactile" emma:mode="ink">
                <msink:context xmlns:msink="http://schemas.microsoft.com/ink/2010/main" type="inkWord" rotatedBoundingBox="9628,12381 10180,12381 10180,13309 9628,13309"/>
              </emma:interpretation>
              <emma:one-of disjunction-type="recognition" id="oneOf0">
                <emma:interpretation id="interp0" emma:lang="" emma:confidence="1">
                  <emma:literal/>
                </emma:interpretation>
              </emma:one-of>
            </emma:emma>
          </inkml:annotationXML>
          <inkml:trace contextRef="#ctx0" brushRef="#br0">-2616-22 1839 0,'0'0'0'0,"0"0"160"0,0 0-160 0,0 0 0 0,0 0 0 0,0 0 0 16,0 0 3616-16,0 0 688 0,0 0 144 0,0 0 32 0,0 0-3312 0,4-10-656 15,-4 10-128-15,3-14-16 16,-3 4-896-16,0 10-176 0,-8-12-48 0,3 2 0 15,0 2-288-15,5 8-64 0,-11-9-16 0,3 4 0 0,8 5 1376 0,-12-5 256 16,4 2 64-16,8 3 16 0,0 0 896 0,0 0 176 16,-10 0 48-16,10 0 0 0,-10 0-208 0,10 0-32 15,0 0-16-15,-9 8 0 0,9-8-400 0,-8 9-80 16,8-9-16-16,-10 12 0 0,1-1-384 0,-1-1-96 16,-2-1-16-16,4 1 0 0,0-2-256 0,1 3-48 15,-2-1-16-15,1 1 0 0,-2 1-144 0,0 0 128 16,0 1-128-16,3 4 128 0,-1 2-128 0,1-2 192 15,-2-2-192-15,3 3 192 0,1 1 96 0,0 3 32 0,3-1 0 0,2 1 0 16,3 0 64-16,1 2 0 0,-3-1 16 0,4 3 0 16,2-5-144-16,3 1-16 0,2 0-16 0,0 0 0 0,0 0-64 0,-1 1-16 15,-1-1 0-15,1 0 0 16,-3-2-144-16,0 1 160 0,1-3-160 0,-2 1 160 16,-4-1-160-16,0-1 192 0,-3-2-192 0,-1 0 192 15,-1 0-192-15,-3 1 0 0,0 0 144 0,-4-1-144 0,1-1 128 0,-2-1-128 0,0 1 128 16,1-4-128-16,1 0 256 0,1-2 0 0,7-8-16 0,0 0 0 15,0 0 64-15,0 0 16 0,0 0 0 0,0 0 0 16,0 0-128-16,14 0-32 0,1 0 0 0,0-1 0 16,-2-3-160-16,3-1 192 0,2-1-192 0,-1-1 192 15,-4 2-192-15,1-2 0 16,-2 0 144-16,1 2-144 0,-13 5 0 0,12-8 0 16,-12 8 0-16,10-8 0 0,-10 8 0 0,0 0 0 15,7-12 0-15,-7 12 0 0,0 0 0 0,6-12 0 16,-6 12 0-16,5-12 128 0,-1 0-128 0,-1 1 0 0,1-1 128 0,-1 0-128 15,0 0 0-15,1 1 128 16,-1-3-128-16,2 2 0 0,0-1 0 0,-2 1 144 16,3 0-144-16,0-1 0 0,-1-1 128 0,2 1-128 15,-2-4 0-15,0 2 0 0,-2 0 0 0,-3 1 0 0,2-1 0 16,0 2 0-16,-2-2 128 0,0-1-128 0,0 1 0 16,-2-2 0-16,-3 1 0 0,0 1 0 0,2-1 128 0,-1 1-128 0,1 0 0 15,0 0 0-15,-1 0 0 0,3 1 0 0,-1-1 0 0,2 0 0 31,2-2 0-31,1 2 0 0,2 0 0 0,0 0 0 0,0-2 0 16,3-2 0-16,1 1 0 0,-1 1 0 0,1 0 0 0,-1 0 0 16,-1 1 0-16,1 1 0 0,1-1 0 0,-3 3 0 15,-2 1 0-15,-1 0 0 0,-1 1 0 0,-2-1 0 16,0 0 0-16,-2 4 0 0,-3-1 0 0,2 1 0 16,3 8 0-16,-5-10 0 0,5 10 0 0,-7-9 0 0,-1 3 0 0,1 0 0 15,7 6 0-15,-9-5 0 0,9 5 0 0,0 0 0 0,-11-3 0 16,11 3 0-1,0 0 0-15,0 0 0 0,-12-3 0 0,12 3 0 0,0 0 0 0,-12 0 0 0,12 0 0 16,-12 3 0 0,12-3 128-16,0 0-128 0,-13 5 144 0,1 2-144 15,12-7 0-15,-12 7 0 0,0-2 0 0,12-5 0 0,-15 6 0 0,0 1 0 16,2 0 0-16,-1 0-160 0,-3-1 160 0,2 1-128 0,2 0 128 0,-1-1-128 31,-1 3 128-31,3-1 0 0,2 2 0 0,0 0 0 0,-1 2 0 0,2 0 0 16,1 0 0-16,3 1 0 0,0 2 0 0,1 1 0 15,1-1 0-15,1 0 0 0,2 2 0 0,0-2 0 0,0-15 0 0,-2 17 0 16,2-2 0 0,0 3 0-16,2-1 0 0,-2 2 0 0,-2-3 0 0,1 3 0 15,1-1 0-15,0 1 0 0,0 1 0 0,0 0 0 0,0 1 0 0,3-3 0 0,2-1 128 0,2 0-128 32,5 0 160-32,3-2-160 0,0-4 128 0,5 0-128 0,9-3 0 0,-1-3 144 15,-1-2-144-15,4-3 0 16,1-3 0-16,3-4 0 15,5-1-352-15,4-2-48 0,5-2-16 0,3 0-11616 0,2 4-2304 0</inkml:trace>
        </inkml:traceGroup>
        <inkml:traceGroup>
          <inkml:annotationXML>
            <emma:emma xmlns:emma="http://www.w3.org/2003/04/emma" version="1.0">
              <emma:interpretation id="{96649F8F-B117-4B47-9A57-D8D73B96A468}" emma:medium="tactile" emma:mode="ink">
                <msink:context xmlns:msink="http://schemas.microsoft.com/ink/2010/main" type="inkWord" rotatedBoundingBox="12490,12556 13003,12556 13003,13402 12490,13402"/>
              </emma:interpretation>
              <emma:one-of disjunction-type="recognition" id="oneOf1">
                <emma:interpretation id="interp1" emma:lang="" emma:confidence="0">
                  <emma:literal>o</emma:literal>
                </emma:interpretation>
                <emma:interpretation id="interp2" emma:lang="" emma:confidence="0">
                  <emma:literal>O</emma:literal>
                </emma:interpretation>
                <emma:interpretation id="interp3" emma:lang="" emma:confidence="0">
                  <emma:literal>G</emma:literal>
                </emma:interpretation>
                <emma:interpretation id="interp4" emma:lang="" emma:confidence="0">
                  <emma:literal>D</emma:literal>
                </emma:interpretation>
                <emma:interpretation id="interp5" emma:lang="" emma:confidence="0">
                  <emma:literal>&amp;</emma:literal>
                </emma:interpretation>
              </emma:one-of>
            </emma:emma>
          </inkml:annotationXML>
          <inkml:trace contextRef="#ctx0" brushRef="#br0" timeOffset="1283.454">166 0 20383 0,'0'0'896'0,"0"0"192"0,0 0-864 0,0 0-224 15,0 0 0-15,0 0 0 0,-14 10 1648 0,14-10 272 0,-13 8 64 0,13-8 16 16,-7 10-912-16,7-10-192 0,-7 14-48 0,2-2 0 15,5-12-528-15,-5 16-96 0,2 0-32 0,-2-1 0 16,0 0-192-16,1 2 0 16,3 4 0-16,-1 3 0 0,-2 1 0 0,1 1 0 0,-4 2 0 0,-1 2 0 15,-2-1 0-15,0 5 0 0,-2 1 128 0,2 2-128 16,0 0 448-16,3-2 0 0,0-1 0 0,2-2 0 16,2-5-48-16,5 0-16 0,1-2 0 15,4-1 0-15,-1-1-144 0,5-1-48 0,2-2 0 0,0 2 0 0,-1-3-192 16,5-4 128-16,0-5-128 0,0 0 0 15,0 0 192-15,-1 0-64 0,3-3-128 0,-1 0 192 0,-1-2-48 0,-2-2-16 16,-1-3 0-16,-1 0 0 16,1-2-128-16,-1-1 0 0,1-2 0 0,-1 0 128 15,1-2-128-15,1 0 0 0,-2 2 0 0,1 0 0 16,-1-3 0-16,1-2 0 0,-3-2 0 0,1-1 0 16,2-4 0-16,-1 0 0 0,-1-2 0 0,1 3 0 15,1-3 0-15,-2 2 0 0,-4 0 0 0,-1 1 0 16,-2-3 0-16,0 1 0 0,-2-3 0 0,-5 3 0 0,-1-1 0 15,-2 3 0-15,0-1 0 0,-2-2 0 16,-5-1 0-16,1 2 0 0,-1-1 0 0,0 1 0 0,-1 1 0 0,-2 0 0 16,1 0 0-16,1 0 0 0,1 0 128 0,0-1-128 15,2-2 0-15,0-1 128 0,0 1-128 0,1 2 0 0,1-2 0 0,1 1 0 16,0 2 0-16,1 0 128 16,-1 4-128-16,2 0 0 0,0-1 0 0,0 1 0 15,-2-1 0-15,2 2 0 0,5 12 0 0,-8-11 0 16,-1-1 0-16,1 3 0 0,-1 3 0 0,9 6 128 15,-10-7-128-15,10 7 0 0,-10-5 160 0,10 5-160 16,0 0 192-16,-12 0-192 0,12 0 176 0,0 0-176 16,-13 5 160-16,13-5-160 0,-10 7 128 0,10-7-128 15,-8 11 0-15,1 3 0 0,7-14 0 0,-4 17 0 16,1-2 0-16,5 0 0 0,-2-15 0 0,1 19 0 0,4 1 0 0,1 2 0 16,-1-1-144-16,-2 5 144 0,2-1 0 0,2 0-144 15,-2 5 144-15,1 1 0 0,0-3 0 0,-1 4 0 16,-2 0 0-16,2 0 0 0,0 0 0 0,2-3 0 15,0-4 0-15,1-1 0 0,4-4 0 0,1-3 0 16,1-4-304-16,4-6 32 0,4-7 0 0,5-5 0 31,7-7-2368-31,1-3-480 0</inkml:trace>
        </inkml:traceGroup>
      </inkml:traceGroup>
    </inkml:traceGroup>
  </inkml:traceGroup>
</inkml:ink>
</file>

<file path=ppt/ink/ink21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25:07.675"/>
    </inkml:context>
    <inkml:brush xml:id="br0">
      <inkml:brushProperty name="width" value="0.09333" units="cm"/>
      <inkml:brushProperty name="height" value="0.09333" units="cm"/>
      <inkml:brushProperty name="color" value="#3165BB"/>
      <inkml:brushProperty name="fitToCurve" value="1"/>
    </inkml:brush>
    <inkml:context xml:id="ctx1">
      <inkml:inkSource xml:id="inkSrc0">
        <inkml:traceFormat>
          <inkml:channel name="X" type="integer" max="25977" units="cm"/>
          <inkml:channel name="Y" type="integer" max="17318" units="cm"/>
          <inkml:channel name="T" type="integer" max="2.14748E9" units="dev"/>
        </inkml:traceFormat>
        <inkml:channelProperties>
          <inkml:channelProperty channel="X" name="resolution" value="1000.26953" units="1/cm"/>
          <inkml:channelProperty channel="Y" name="resolution" value="1000.46216" units="1/cm"/>
          <inkml:channelProperty channel="T" name="resolution" value="1" units="1/dev"/>
        </inkml:channelProperties>
      </inkml:inkSource>
      <inkml:timestamp xml:id="ts1" timeString="2021-03-11T05:25:24.601"/>
    </inkml:context>
  </inkml:definitions>
  <inkml:traceGroup>
    <inkml:annotationXML>
      <emma:emma xmlns:emma="http://www.w3.org/2003/04/emma" version="1.0">
        <emma:interpretation id="{D30EB60B-A05A-4A5B-A989-25812892E975}" emma:medium="tactile" emma:mode="ink">
          <msink:context xmlns:msink="http://schemas.microsoft.com/ink/2010/main" type="writingRegion" rotatedBoundingBox="5127,13574 9858,13574 9858,15546 5127,15546"/>
        </emma:interpretation>
      </emma:emma>
    </inkml:annotationXML>
    <inkml:traceGroup>
      <inkml:annotationXML>
        <emma:emma xmlns:emma="http://www.w3.org/2003/04/emma" version="1.0">
          <emma:interpretation id="{69FFC958-6CEC-4831-922D-347BEF5A817C}" emma:medium="tactile" emma:mode="ink">
            <msink:context xmlns:msink="http://schemas.microsoft.com/ink/2010/main" type="paragraph" rotatedBoundingBox="5127,13574 9858,13574 9858,15546 5127,15546" alignmentLevel="1"/>
          </emma:interpretation>
        </emma:emma>
      </inkml:annotationXML>
      <inkml:traceGroup>
        <inkml:annotationXML>
          <emma:emma xmlns:emma="http://www.w3.org/2003/04/emma" version="1.0">
            <emma:interpretation id="{0BEE6B95-7FE3-4D0E-A77B-56B444B20C13}" emma:medium="tactile" emma:mode="ink">
              <msink:context xmlns:msink="http://schemas.microsoft.com/ink/2010/main" type="line" rotatedBoundingBox="5127,13574 9858,13574 9858,15546 5127,15546"/>
            </emma:interpretation>
          </emma:emma>
        </inkml:annotationXML>
        <inkml:traceGroup>
          <inkml:annotationXML>
            <emma:emma xmlns:emma="http://www.w3.org/2003/04/emma" version="1.0">
              <emma:interpretation id="{49C72F78-D82B-42F5-8813-C87AD1730492}" emma:medium="tactile" emma:mode="ink">
                <msink:context xmlns:msink="http://schemas.microsoft.com/ink/2010/main" type="inkWord" rotatedBoundingBox="5127,13574 6778,13574 6778,15546 5127,15546"/>
              </emma:interpretation>
              <emma:one-of disjunction-type="recognition" id="oneOf0">
                <emma:interpretation id="interp0" emma:lang="" emma:confidence="1">
                  <emma:literal/>
                </emma:interpretation>
              </emma:one-of>
            </emma:emma>
          </inkml:annotationXML>
          <inkml:trace contextRef="#ctx0" brushRef="#br0">797-907 9375 0,'0'0'416'0,"0"0"96"0,17-8-512 0,-2-2 0 15,-3-4 0-15,3 3 0 0,-2-1 384 0,3 0-32 16,-3 0 0-16,-1-1 0 0,-2-2-592 0,0 0-112 16,2 1-32-16,-4 1 0 15,-4-3-784-15,-4 5-176 0,-2 1-16 0,2 10-16 0,-9-11 1008 0,-2 6 208 16,1 4 160-16,-2 1-208 0,-2 0 1936 0,1 3 400 0,-2 2 80 0,1 4 16 16,1 1-112-16,-1-2-32 0,-1-1 0 0,2 1 0 15,-1 2-416-15,2 0-96 0,1-1-16 0,2 1 0 16,3 0-464-16,6-10-112 0,-9 12-16 0,2 0 0 15,2 1-448-15,2-1-112 0,3-12-16 0,-5 17 0 16,0-1-256-16,0 3-128 0,0-4 0 0,1 4 128 16,-1 1-128-16,2 2 0 0,0 1 0 0,-1 1 0 15,1-2 0-15,0 3 0 0,1 2 0 0,0 1 0 16,1-1 0-16,1 0 0 0,1-1 0 0,3-1 0 16,1-2 0-16,3-1 0 0,2-2 0 0,2-3 0 15,1 0 0-15,4-2 192 0,2-1-32 0,6-3 0 16,5-2 192-16,6-1 32 0,6-3 16 0,1 2 0 15,4 0-128-15,1-1-16 0,-3 1-16 0,-1-3 0 16,-7-3-32-16,-4-1 0 0,-4-3 0 0,-2 0 0 16,-4-1 48-16,-2 1 0 0,-1-2 0 0,-2-2 0 15,-1 0-64-15,-2 1 0 0,-1-1 0 0,-1-2 0 16,-1 1 64-16,-4-5 16 0,3 1 0 0,-3-2 0 0,-1-1 32 0,-1-2 0 0,-2-3 0 0,3-2 0 16,-2 0-128-16,0-1-32 15,0-2 0-15,-2-1 0 0,2-1-144 0,-2-3 0 16,1-4 144-16,-1 1-144 0,-1-2 0 0,0-1 0 0,-2 1 0 0,0 3 128 15,0 3-128-15,-2 2 0 0,-3 0-128 0,0 2 128 16,0 3 0-16,-2 2-128 16,-1 2 128-16,1 1 0 0,-2 0 0 0,1 4-128 15,-4 2 128-15,0 1 0 0,-3 0 0 0,-2 4-128 16,1-1 128-16,-1 3 0 0,2 1-208 0,0 1 32 16,15 2 16-16,-16-3 0 0,5 1 160 0,11 2 0 15,-16-1 0-15,16 1 0 0,-13 0 0 0,13 0-128 0,0 0 128 0,0 0-128 16,-13 3 128-16,13-3 0 0,-17 8 0 0,5 1 0 15,2-1 0-15,0 2 0 0,-2 4 0 0,4 1 128 16,-1 2-128-16,-1 3 128 0,-2 2-128 0,-1 1 128 16,-1 1-128-16,1-1 0 0,-1-1 0 0,1 2 0 0,0-1 0 0,1-1 0 0,2 4 0 15,1-1 0 1,1-2 0-16,3 3 0 0,0-1 0 0,5-3 0 16,1-4 0-16,8 2 0 0,3 1 0 0,6-1 0 15,6 0 0-15,3 0 0 0,3 0 0 0,0-1 0 0,0 1 0 0,1-3 0 16,-3-2 0-16,4-2 0 15,2-2 0-15,0-3 0 0,-2-1 0 0,6-2 0 16,4-4-368-16,4 1 16 0,3-2 0 0,-4 0-10352 16,-1-2-2080-16</inkml:trace>
          <inkml:trace contextRef="#ctx0" brushRef="#br0" timeOffset="1338.3753">158 182 11967 0,'0'0'528'0,"0"0"112"0,-5-12-512 0,0 0-128 16,0 1 0-16,1 1 0 0,1-1 3296 0,3 11 624 15,-4-10 128-15,4 10 32 0,-3-11-2352 0,3 11-448 16,-3-11-112-16,3 11-16 0,0 0-672 0,0 0-144 16,0 0-16-16,0 0-16 0,0 0-128 0,0 0-32 15,0 0 0-15,-9 11 0 0,1 0-144 0,-1 4 192 16,1 2-192-16,0 2 192 0,-4 1-192 0,3 4 0 16,1 1 0-16,0 2 0 0,-2 0 0 0,3 3 0 15,0 2 0-15,0 0 0 0,1-4 0 0,2 3 0 0,1-1 144 16,1 0-144-16,2 2 144 0,4 0-144 0,1-1 192 0,1-5-192 15,3-2 0-15,1 0 0 0,0-3 0 0,3 0 0 16,6-5 0-16,1 0 0 0,4-5 0 0,3-2 0 16,5-2 0-16,1-4 0 0,-1-1 0 0,5-4 0 15,4-1 0-15,1-1 0 0,-5-6 0 0,-2 0 0 0,-5-4 0 16,-1-1 0-16,-7-1 0 0,-2 2 0 16,0-1 0-16,-3-4 0 0,-2-2 0 0,-1-3 0 0,-3 0 160 15,1-1-160-15,0-2 128 0,-4 0-128 16,-1 0 160-16,-2-1-160 0,-2-1 192 0,-1 2-192 0,-2 0 192 15,-2-1-192-15,1-4 192 0,-3 3-192 16,1 2 160-16,-2 2-160 0,-2 0 128 0,1 1-128 0,-1-1 128 0,0 1-128 16,-1 1 0-16,1 3 128 15,2 1-128-15,0 6 128 0,-4-1-128 0,3 3 128 16,-3 2 0-16,9 9-128 0,-13-8 192 0,-1 1-64 16,1 4 64-16,-4 1 0 0,-3 0 0 0,1 2 0 0,-4 2-192 15,-2 1 0-15,-7 1-160 0,0 2 160 0,0 4-352 0,-2 2 32 16,4 0 0-16,1 3 0 0,4 0 64 0,1 2 32 15,6 0 0-15,4 0 0 0,1-2 224 0,6 2 0 16,-1 0 0-16,6-2 0 0,2 2 0 0,3-1 0 16,4 1 0-16,5 3 160 0,3 1-160 0,4 0 192 15,4 0-192-15,6-3 192 0,4 1-192 0,4-1 128 16,7-1-128-16,0 0 128 0,0-2-128 0,-2-2 160 0,-5-2-160 0,0-1 160 16,-2-4-160-16,2-1 0 0,2-1 144 0,3-1-144 15,2-1 0-15,4-1-128 16,8 3 0-16,-2-2-10160 0,-4-2-2016 15</inkml:trace>
        </inkml:traceGroup>
        <inkml:traceGroup>
          <inkml:annotationXML>
            <emma:emma xmlns:emma="http://www.w3.org/2003/04/emma" version="1.0">
              <emma:interpretation id="{FED27DC3-F15A-4F54-81FF-9C9A8F235E4B}" emma:medium="tactile" emma:mode="ink">
                <msink:context xmlns:msink="http://schemas.microsoft.com/ink/2010/main" type="inkWord" rotatedBoundingBox="9821,15263 9858,15263 9858,15349 9821,15349"/>
              </emma:interpretation>
              <emma:one-of disjunction-type="recognition" id="oneOf1">
                <emma:interpretation id="interp1" emma:lang="" emma:confidence="0">
                  <emma:literal>.</emma:literal>
                </emma:interpretation>
                <emma:interpretation id="interp2" emma:lang="" emma:confidence="0">
                  <emma:literal>/</emma:literal>
                </emma:interpretation>
                <emma:interpretation id="interp3" emma:lang="" emma:confidence="0">
                  <emma:literal>:</emma:literal>
                </emma:interpretation>
                <emma:interpretation id="interp4" emma:lang="" emma:confidence="0">
                  <emma:literal>p</emma:literal>
                </emma:interpretation>
                <emma:interpretation id="interp5" emma:lang="" emma:confidence="0">
                  <emma:literal>!</emma:literal>
                </emma:interpretation>
              </emma:one-of>
            </emma:emma>
          </inkml:annotationXML>
          <inkml:trace contextRef="#ctx1" brushRef="#br0">4695 581 0,'0'0'0,"0"0"0,0 0 15,0 0-15,37-86 16</inkml:trace>
        </inkml:traceGroup>
      </inkml:traceGroup>
    </inkml:traceGroup>
  </inkml:traceGroup>
</inkml:ink>
</file>

<file path=ppt/ink/ink21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0:58.17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DD30674B-BB97-4F3D-9D14-B4D12C48DCE1}" emma:medium="tactile" emma:mode="ink">
          <msink:context xmlns:msink="http://schemas.microsoft.com/ink/2010/main" type="inkDrawing" rotatedBoundingBox="22580,10323 22602,10356 22600,10358 22577,10325" shapeName="Other"/>
        </emma:interpretation>
      </emma:emma>
    </inkml:annotationXML>
    <inkml:trace contextRef="#ctx0" brushRef="#br0">22 33 911 0,'0'0'0'0,"0"0"0"0,0 0 0 0,0 0 0 0,0 0 0 0,0 0 0 16,0 0 3552-16,0 0 624 0,-3-8 128 0,3 8 32 15,0 0-3472-15,-5-9-688 0,5 9-176 0,-7-8 0 32,7 8-2304-32,-7-8-480 0</inkml:trace>
  </inkml:traceGroup>
</inkml:ink>
</file>

<file path=ppt/ink/ink21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0:59.78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B46429C-8B87-45C7-8796-0D27A20B2D62}" emma:medium="tactile" emma:mode="ink">
          <msink:context xmlns:msink="http://schemas.microsoft.com/ink/2010/main" type="inkDrawing" rotatedBoundingBox="8723,10516 23880,9939 24198,18306 9041,18882" hotPoints="22844,9915 23392,17874 9621,18823 9072,10864" semanticType="enclosure" shapeName="Rectangle">
            <msink:sourceLink direction="with" ref="{9A2E3D50-CD68-42A0-A67C-33C6DC78D135}"/>
            <msink:sourceLink direction="with" ref="{5A3757AA-BDF5-4597-B0BF-974308A19D91}"/>
            <msink:sourceLink direction="with" ref="{75258A86-FE93-4D75-B927-F2B80D748A31}"/>
            <msink:sourceLink direction="with" ref="{69B6995A-CD16-4AAC-AAE1-20F90DE4461B}"/>
            <msink:destinationLink direction="with" ref="{D64CC911-D225-45EC-8926-41065D249BB1}"/>
            <msink:destinationLink direction="with" ref="{9591F3A8-E03A-4B92-803A-BFB6442D686A}"/>
            <msink:destinationLink direction="with" ref="{0FA77B72-076A-4986-80FC-E5BA9F7493BD}"/>
          </msink:context>
        </emma:interpretation>
      </emma:emma>
    </inkml:annotationXML>
    <inkml:trace contextRef="#ctx0" brushRef="#br0">178 0 3679 0,'-6'8'160'0,"0"-3"32"0,-3-2-192 0,3 1 0 0,-3-1 0 0,4 0 0 0,0-1 6080 0,0 2 1152 16,5-1 256-16,0-1 32 0,0-1-5280 0,0 3-1072 16,0-1-208-16,0-3-32 0,0 0-608 0,0 0-128 15,0 0-32-15,0 0 0 0,0 0-160 0,0 0-224 16,0 0 48-16,17 17 16 0,-4 0 16 0,-1-1 0 16,-3 0 0-16,-3 0 0 0,1 3 144 0,-2 3 0 15,2 1 0-15,-4 3 0 0,-1 1 0 0,-1-1 176 16,1 6-48-16,0 2 0 0,-4 1 176 0,2 6 16 15,-3 3 16-15,1 6 0 0,-1 4 368 0,1 1 64 16,-3 1 0-16,3-1 16 0,-1-2 16 0,-2-1 0 16,0-2 0-16,-2 2 0 0,0 4-224 0,-1-1-32 15,0-1-16-15,-2 5 0 0,-1 3-224 0,0 1-48 16,-1-6-16-16,-3 0 0 0,1-1-112 0,1-4-128 16,-1-3 176-16,3-4-176 0,-1-1 192 0,3-4-64 0,3-3 0 0,1-5-128 15,0-8 144-15,3-3-144 0,4-2 0 0,1-6 144 16,-3-13-144-16,0 0 0 0,0 0 0 0,12 11 0 15,-12-11 0-15,15 0 0 0,-2-5 0 0,1-1 0 16,-14 6-320-16,17-8 64 0,-4-2 16 0,-1 2 0 31,-12 8-192-31,0 0-32 0,12-12-16 0,-12 12 0 16,5-12-208-16,-5 12-32 0,0 0-16 0,0 0 0 16,0 0-320-16,0 0-64 0,0 0-16 0,0 0 0 15,0 0 112-15,0 0 0 0,0 0 16 0,0 0 0 0,0 0 528 0,0 0 96 0,0 0 32 0,0 0 0 16,0 0-64-1,0 0-16-15,0 0 0 0,0 0 0 0,0-13-416 0,-2 1-96 16,0-2-16-16,-1-3 0 0</inkml:trace>
    <inkml:trace contextRef="#ctx0" brushRef="#br0" timeOffset="-3496.321">-613-6515 26207 0,'0'0'1152'0,"-12"3"256"0,2 1-1136 0,10-4-272 16,0 0 0-16,-9 6 0 0,9-6 832 0,0 0 128 15,0 0 0-15,0 0 16 0,0 0-496 0,0 0-96 16,0 0-32-16,0 0 0 0,0 0-352 0,0 0 128 16,16 10-128-16,2-3 0 0,6-4-128 0,3-3-112 15,3-1-16-15,5-3 0 0,4 1 256 0,5 0-192 16,4-1 192-16,3 1-192 0,-2-2 192 0,-1 0 0 16,1 0 0-16,0 0 0 0,0 0 192 0,0 3-192 15,1 0 192-15,2 2-192 0,2 0 256 0,5 2-64 16,7-2-16-16,3 0 0 0,3 0-32 0,0-2 0 0,2-1 0 0,2 0 0 15,3-1 32-15,4 3 0 0,4-1 0 0,6-2 0 16,4 1-48-16,-1-2 0 0,-3-2 0 0,1 2 0 16,0 2-128-16,5 0 0 0,4 1 144 0,0 0-144 15,-2-3 160-15,0 2-32 0,-1 1-128 0,5 2 192 16,-1 2-64-16,4 1-128 0,1-3 176 0,-3 2-176 16,-2-2 192-16,6 3-192 0,1 4 192 0,3-2-192 15,1-2 224-15,-3 1-64 0,0-3-16 0,2 3 0 16,4-1 64-16,5 0 16 0,1-1 0 0,4-2 0 15,3 0 80-15,5 0 16 0,4 2 0 0,-2-2 0 16,-3 0-176-16,1-2-16 0,0 0-128 0,2 1 192 16,0-3-192-16,0 1 176 0,-2 0-176 0,4 1 160 15,0 0-32-15,-2 1-128 0,-2-4 192 0,0 3-64 16,1 2-128-16,0 0 0 0,3-2 144 0,1-1-144 16,-3 1 0-16,2 1 0 0,3 1 0 0,2-2 128 0,0-3-128 0,1 3 0 15,0 4 0-15,2-2 0 0,-1-4 0 0,-3 3 0 16,1 1 0-16,1 0 0 0,1-2 144 0,-2-1-144 15,-4-2 192-15,-1 1-192 0,-4 1 0 0,0-2 0 16,0-5 0-16,-3 3 0 0,-5 2 256 0,0 0 64 16,-2 0 0-16,-3-2 0 0,-3-1 16 0,-4-1 16 15,0-1 0-15,-4 5 0 0,-2 2-96 0,-6-2-32 16,-5-2 0-16,-1 0 0 0,-2-1-224 0,-2 3 0 16,0 2 0-16,2-1 0 0,0 2 0 0,-2-1 128 15,-3-2-128-15,-2 0 0 0,2 0 0 0,-2 3 0 16,1 1 0-16,-1 1 0 0,0-2 0 0,-5 2 0 0,-3-2 0 0,-4 2 0 15,-4-1 0-15,-1 1 0 0,-1 0 0 0,-4 1 0 16,-3 3 0-16,-2-3 0 0,-1 1 0 0,-2-2 0 16,-9-2 0-16,-6 2 0 0,-6 0 128 0,-2 0-128 15,-4 0 128-15,-4 0-128 0,-2 0 176 0,-4 0-176 16,-4-1 128-16,-1-1-128 0,-2 0 0 0,-15 2 0 16,12 0 128-16,-12 0-128 0,13-1 192 0,-13 1-192 15,0 0 0-15,0 0 0 0,12-4 0 0,-12 4 0 16,0 0-208-16,0 0-160 0,8-8-16 0,-8 8-16 31,0 0-1136-31,0 0-208 0,0 0-48 0,0 0-9200 0,0 0-1824 0</inkml:trace>
    <inkml:trace contextRef="#ctx0" brushRef="#br0" timeOffset="-4803.3519">-544-6450 8287 0,'0'0'368'0,"0"0"80"0,0 0-448 0,0 0 0 0,0 0 0 0,0 0 0 16,0 0 4288-16,0 0 784 0,0 0 160 0,0 0 16 16,-9 9-3616-16,9-9-736 0,-5 13-128 0,2 2-48 15,3-15-512-15,0 22-208 0,3 0 176 0,2 2-176 16,-1-1 0-16,2 1 0 0,1-2 0 0,2 5 0 16,-1 1 304-16,4 1-48 0,0 3 0 0,1 3 0 15,-1 2 384-15,1 0 80 0,1-2 16 0,-1 1 0 16,-1-1 0-16,0 2 0 0,-1 2 0 0,0 3 0 15,-3 2-144-15,0 3-16 0,1 2-16 0,-1 1 0 16,-1 4-80-16,1 3-16 0,1 0 0 0,-1 1 0 16,-1-8-80-16,1 0-32 0,1-1 0 0,-1 3 0 0,1 1-96 15,2 2 0-15,3 1-16 0,-2 3 0 0,-1-1-64 0,1 1-16 16,0 0 0-16,-2-2 0 0,-2-3-32 16,1-3 0-16,-2-1 0 0,-1-1 0 0,-1 0-128 0,-1 1 0 15,-1 1 0-15,-1 1 128 0,-1 0-128 0,1 2 0 16,-2 1 0-16,-2 1 0 0,1-1 144 0,-3-1-144 15,1-3 160-15,1-4-160 0,2-3 208 0,0-2-48 16,2 0-16-16,1 0 0 0,4-3 176 0,0-1 16 16,0 3 16-16,1-1 0 0,2 0-48 0,2 1-16 15,0-3 0-15,1 3 0 0,2-1 32 0,-1-1 16 16,3-2 0-16,-1 0 0 0,1 2-176 0,-3-2-32 16,-1-2-128-16,-1 0 192 0,-4 2-192 0,-1 2 0 0,-2-2 128 15,-2 3-128-15,-3 4 0 0,-1 5 0 0,-4 1 0 0,0 3 0 16,-2-5 0-16,-1 1 128 0,-3-3-128 15,1-1 0-15,0 0 0 0,2 1 0 0,1 1 0 0,2-2 0 16,2-1 0-16,1 2 0 0,2 2 0 0,3 1 0 16,1 2 128-16,1-3-128 0,1 1 0 0,3-3 0 15,-1-3 176-15,1-1-176 0,-1 1 192 0,1-5-192 16,-1-1 192-16,0 4-64 0,-1-3 0 0,0-1-128 16,0-3 224-16,-2 0-64 0,0 1-16 0,-2-1 0 15,0 1-144-15,2 0 0 0,-1 1 144 0,3-3-144 16,-6-1 0-16,4-3 0 0,0 1 0 0,2-5 128 15,0-3-128-15,1 0 0 0,1-2 0 0,-3-1 128 16,3-1-128-16,-1 3 128 0,1-3-128 0,-3 1 128 16,3-1-128-16,-3 2 176 0,-1 2-176 0,1 0 192 0,-5 0-192 15,1 1 0-15,-2 3 0 0,-2-1 0 0,1 0 128 0,-3 2-128 16,-4 3 0-16,3 2 128 0,0 0-128 0,0 2 0 16,-2 0 144-16,0-2-144 0,2-4 0 0,0 1 0 15,2-1 0-15,1-1 128 0,0 0-128 0,1 2 0 16,2 3 0-16,1 1 0 0,1 3 0 0,1 2 0 15,-1 5 0-15,0 0 0 0,1 1 0 0,-1 8 0 16,1 4 0-16,-1 4 0 0,-1 4 0 0,-2 0 0 16,-2-2 0-16,0-3-128 0,-1-2 128 0,-4 1 0 15,-1-6 0-15,-2-5-128 0,-4-5 128 0,1-8-160 16,-2-7 160-16,-2-11-160 16,-2-9-800-16,2-9-176 0,1-4-16 0,0-18-13136 0,1-18-2624 0</inkml:trace>
    <inkml:trace contextRef="#ctx0" brushRef="#br0" timeOffset="746.6078">178 1702 28735 0,'0'0'1280'0,"13"12"256"0,0-4-1232 0,3-1-304 16,0 0 0-16,5-4 0 0,6-1 992 0,4-2 144 16,5 2 16-16,4-6 16 0,4-2-688 0,3-5-144 15,0-2-16-15,2 0-16 0,5-4-304 0,3 0 0 16,4-2 0-16,8 3 0 0,5-1 0 0,1 0 0 16,3-2 0-16,-3 3-192 0,-6 0-16 0,-1 1 0 0,1-3 0 0,0 4 0 15,1 3 80-15,8 0 128 0,6 3-208 0,-2 0 80 16,-3-4 128-16,4 2 0 0,-2 1-144 0,1-1 144 15,6-2 0-15,7 2 0 0,10 0 0 0,-1 2 0 16,0-1 0-16,1 1 0 0,2 0 0 0,11-2 0 16,8-4 256-16,-3 4-16 0,-7 2-16 0,2 1 0 15,2 2 48-15,4 0 16 0,7 0 0 0,-6 1 0 16,-7 4 64-16,3 0 16 0,5-1 0 0,3 1 0 16,3 0 176-16,-3 0 32 0,-6-2 16 0,7-1 0 15,8-4-64-15,-2-2-16 0,-2 1 0 0,8-2 0 16,-1-5-192-16,5 3-64 0,6 0 0 0,-6 0 0 15,-6-1-256-15,5 0 0 0,3-1 0 0,-9 6 0 16,-6 1 160-16,-1 0-160 0,-1-1 128 0,3 1-128 16,4 2 0-16,-8 0 0 0,-9 0 0 0,5 0 0 0,4-2 0 0,-1 5 0 15,-1-1 0-15,-3-2 0 0,-2 0 0 0,4 0 0 16,6 0 0-16,-1 2 0 0,-8-3 0 0,-3 1 0 16,2 0 0-16,2 2 0 0,2 3 0 0,-7 0 0 15,-7 0 0-15,-6 2 0 0,-1 1 0 0,-3 4 0 16,0 3 0-16,-2 2 0 0,-6-2 0 0,-5 2 0 15,-8-1 0-15,2-1 0 0,0-3 0 0,5 3 0 16,2 2 0-16,2 0 0 0,-2-2 0 0,-2 0 0 16,-2-2 128-16,4-1-128 0,0-2 0 0,5 2 0 15,5 0 0-15,-5-1 0 0,-5 1 0 0,-5 0 160 16,-7 0-160-16,0-1 160 0,0 3 160 0,2-3 16 16,-1-1 16-16,-1 2 0 0,0 0 128 0,-6 0 32 0,-6-4 0 0,0 2 0 15,2 2-176-15,5 0-16 0,5-2-16 0,9-2 0 16,1 0-32-16,0 1 0 0,-3-4 0 0,-5 0 0 15,-4-4-272-15,4 1 128 0,3 0-128 0,2-2 0 16,0-2 0-16,-4 0 0 0,-4 0 0 0,-8-1 0 16,-7 0 0-16,-6-3-224 0,-3 0 64 0,-1-3 16 15,1-1-64-15,-3-2-16 0,-2-1 0 0,-1 1 0 32,-1 3-160-32,4-1-16 0,3 0-16 0,0 0 0 0,-4 2 80 0,1-1 16 0,-1 1 0 0,-3 1 0 15,-1 2 176-15,-3 1 144 0,-1 1-192 0,-3 3 192 31,-4 2-448-31,-3 3 32 0,-6 1 0 0,-8 3 0 0,-4-1-304 16,-14-3-64-16,0 0-16 0</inkml:trace>
    <inkml:trace contextRef="#ctx0" brushRef="#br0" timeOffset="-989.0841">13148-6779 14623 0,'0'0'640'0,"0"0"144"16,0 0-624-16,0 0-160 0,0 0 0 0,0 0 0 15,0 0 1968-15,0 0 352 0,0 0 80 0,-7 15 16 16,7-15-624-16,0 0-128 0,-5 15-32 0,5-15 0 0,0 0-496 0,0 0-112 15,-1 17 0-15,-1-4-16 0,2 1-368 0,0-14-80 16,3 13-16-16,2-1 0 0,-5-12-176 0,11 17-48 16,-3-2 0-16,0-2 0 0,1 1-112 0,-1 1-16 15,1 0-16-15,-1 4 0 0,0-1-176 0,1 2 160 16,-2 2-160-16,-1 5 160 0,1 5-32 0,0 3-128 16,-1 2 192-16,1 4-64 0,0 6 112 0,0 5 16 15,-2 5 0-15,1 2 0 0,1 0 48 0,2 2 16 16,-1 1 0-16,4 0 0 0,0 0-96 0,1 2-16 15,0 4 0-15,3 1 0 0,-1 1-64 0,2-1-16 16,-2-1 0-16,0-5 0 0,0-4-128 0,2 4 0 16,0-3 144-16,0-1-144 0,-2 0 0 0,0 2 0 0,-2 1 0 15,-1 2 0-15,0 1 0 0,-2-2 144 0,0-6-144 16,-2-2 160-16,1 1 48 0,-1 3 16 0,1-4 0 0,-1 6 0 16,0 3 48-16,-1 3 16 0,-2 5 0 0,0-1 0 15,0 0 48-15,0-2 16 0,-1-2 0 0,-1-1 0 16,0-1-80-16,1 8-16 0,-2 2 0 0,-2 3 0 15,0 1-256-15,0-3 0 0,0-4 128 0,0 0-128 16,0 4 0-16,-2 0 160 0,-2 3-160 0,1 1 128 16,0 5-128-16,1-1 0 0,0-2 144 0,-1-3-144 15,0-3 0-15,1-4 128 0,0-3-128 0,2 2 0 16,0 1 176-16,4 1-48 0,-1-4 0 0,0-2 0 16,1-3 112-16,-3-4 16 0,-1-2 0 0,4 1 0 15,-1 1 0-15,2-1 0 0,-1 0 0 0,2 5 0 16,3 7-64-16,3-3-16 0,1 1 0 0,4-1 0 0,1-3 16 15,4 6 0-15,2 0 0 0,4 4 0 0,6-1-64 0,1 4-128 16,1 4 192-16,2-1-64 0,1-4-128 0,-2 1 128 16,-2-2-128-16,1-1 128 0,-1-1-128 0,-1 2 0 15,-6 1 0-15,-1 1 0 0,-3-1 0 0,-1-3 0 16,1-3 0-16,-1-4 0 0,-2 1 0 0,-3-3 0 16,-3 1 0-16,-3-1 0 0,-4 1 0 0,-1-4 0 15,-2-6 0-15,-1-6 0 0,-1-4 0 0,0-6 0 16,-3-6 0-16,0-6 0 0,0-4-272 0,0-7 64 15,0-17 16-15,0 0 0 16,0 0-832-16,0 0-176 0,0 0-16 0,-3-17-12576 16,-4-8-2512-16</inkml:trace>
    <inkml:trace contextRef="#ctx0" brushRef="#br0" timeOffset="59440.38">198-4725 13823 0,'0'0'608'0,"0"0"128"0,-9-12-592 0,3 0-144 0,6 12 0 0,0 0 0 16,0 0 5328-16,0 0 1040 0,1-13 208 0,-1 13 32 16,0 0-5136-16,0 0-1040 0,15 0-208 0,-15 0-32 15,0 0-192-15,16 13-176 0,-3 3 48 0,-5-1 0 32,-3 2-320-32,-1 1-64 0,-2 1-16 0,-2-1-15776 0</inkml:trace>
  </inkml:traceGroup>
</inkml:ink>
</file>

<file path=ppt/ink/ink21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1:40.54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69ED224-2B43-42B7-85F7-268012362EC1}" emma:medium="tactile" emma:mode="ink">
          <msink:context xmlns:msink="http://schemas.microsoft.com/ink/2010/main" type="inkDrawing" rotatedBoundingBox="4332,13137 4628,14968 3608,15133 3311,13303" hotPoints="0,0 4463,13332 4579,14890" semanticType="enclosure" shapeName="RightTriangle"/>
        </emma:interpretation>
      </emma:emma>
    </inkml:annotationXML>
    <inkml:trace contextRef="#ctx0" brushRef="#br0">636 748 18431 0,'-8'15'1632'0,"3"-4"-1312"0,-2 1-320 0,2 2 0 0,4 1 2560 0,1 2 448 15,3-1 96-15,4 8 16 0,1 3-2240 0,4 2-448 16,0 3-96-16,1 1-16 0,1 3-176 0,1 1-144 15,-2 1 192-15,2 3-192 0,2-1 0 0,2-3 0 16,-3-3 0-16,1-1 0 0,0 1 256 0,-2 0-64 16,-1 1-16-16,-3 4 0 0,1 1 240 0,2 0 48 15,-4-1 16-15,-2 0 0 0,-3 0 0 0,0-2 0 16,-1-2 0-16,-3-3 0 0,-1-5-128 0,0-4-32 16,0-3 0-16,-1-3 0 0,-1-2-160 0,2-15-32 15,0 0-128-15,0 0 192 0,0 0 0 0,0 0-16 0,-12-1 0 16,0-4 0-16,-1-4 96 0,1-6 32 0,0-7 0 0,-3-5 0 15,-2-5-144-15,-3-1-32 0,-5-8 0 0,-2 3 0 16,-3-1-128-16,-2-3 0 0,-2-4 0 0,-1-2 0 16,-4-4 0-16,0-6 0 0,1-2 0 0,-1-2 0 15,0-4 0-15,2 0 128 0,0-1 0 0,4 1 0 16,2 2 144-16,5 0 32 0,4 1 0 0,3-1 0 16,6 0-32-16,4 1 0 0,8 3 0 0,4 3 0 15,4 1-272-15,4 6 0 0,5 3 0 0,0 8 0 16,3 5 0-16,3 4-192 0,1 0 192 0,4 4-192 15,0 1 192-15,0 3 0 0,3 4 0 0,2 3 0 16,0 1 0-16,2 2 0 0,-2 4 0 0,3 3 0 16,2 2 0-16,0 1 0 0,-3 4 0 0,0-1 0 15,-2 4 0-15,-4 4 0 0,-4 4 0 0,-4 6-144 16,-5 1 144-16,-3 5-128 0,-4 4 128 0,-3 3-128 0,-5 1 128 16,-5 8-160-16,-1 4 160 0,-8 6-160 15,-6 1 32-15,-7 3 0 0,-5 2 0 0,-7-1 0 0,-6-2-192 0,-4 1-16 16,-1 1-16-16,-3-1 0 15,-2 3-64-15,-2 4-16 0,-2 3 0 16,0 3 0-16,0-6-464 0,0-3-80 0,-1-5-32 0,1-7-9360 16,1-8-1856-16</inkml:trace>
  </inkml:traceGroup>
</inkml:ink>
</file>

<file path=ppt/ink/ink21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1:41.83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18DBD29-CEC8-4136-B41F-B8B808560B5C}" emma:medium="tactile" emma:mode="ink">
          <msink:context xmlns:msink="http://schemas.microsoft.com/ink/2010/main" type="writingRegion" rotatedBoundingBox="4219,14156 5675,13900 5784,14520 4328,14776"/>
        </emma:interpretation>
      </emma:emma>
    </inkml:annotationXML>
    <inkml:traceGroup>
      <inkml:annotationXML>
        <emma:emma xmlns:emma="http://www.w3.org/2003/04/emma" version="1.0">
          <emma:interpretation id="{20AB12F3-FF6E-474B-B62D-F5F9B52C8913}" emma:medium="tactile" emma:mode="ink">
            <msink:context xmlns:msink="http://schemas.microsoft.com/ink/2010/main" type="paragraph" rotatedBoundingBox="4219,14156 5675,13900 5784,14520 4328,14776" alignmentLevel="1"/>
          </emma:interpretation>
        </emma:emma>
      </inkml:annotationXML>
      <inkml:traceGroup>
        <inkml:annotationXML>
          <emma:emma xmlns:emma="http://www.w3.org/2003/04/emma" version="1.0">
            <emma:interpretation id="{E25CF877-245D-4937-BA5F-14CEA31D168C}" emma:medium="tactile" emma:mode="ink">
              <msink:context xmlns:msink="http://schemas.microsoft.com/ink/2010/main" type="line" rotatedBoundingBox="4219,14156 5675,13900 5784,14520 4328,14776"/>
            </emma:interpretation>
          </emma:emma>
        </inkml:annotationXML>
        <inkml:traceGroup>
          <inkml:annotationXML>
            <emma:emma xmlns:emma="http://www.w3.org/2003/04/emma" version="1.0">
              <emma:interpretation id="{53484BB9-3B7E-4931-8CBB-FFA99A7FB162}" emma:medium="tactile" emma:mode="ink">
                <msink:context xmlns:msink="http://schemas.microsoft.com/ink/2010/main" type="inkWord" rotatedBoundingBox="4219,14156 5675,13900 5784,14520 4328,14776"/>
              </emma:interpretation>
              <emma:one-of disjunction-type="recognition" id="oneOf0">
                <emma:interpretation id="interp0" emma:lang="" emma:confidence="0">
                  <emma:literal>line</emma:literal>
                </emma:interpretation>
                <emma:interpretation id="interp1" emma:lang="" emma:confidence="0">
                  <emma:literal>love</emma:literal>
                </emma:interpretation>
                <emma:interpretation id="interp2" emma:lang="" emma:confidence="0">
                  <emma:literal>lone</emma:literal>
                </emma:interpretation>
                <emma:interpretation id="interp3" emma:lang="" emma:confidence="0">
                  <emma:literal>bone</emma:literal>
                </emma:interpretation>
                <emma:interpretation id="interp4" emma:lang="" emma:confidence="0">
                  <emma:literal>Ione</emma:literal>
                </emma:interpretation>
              </emma:one-of>
            </emma:emma>
          </inkml:annotationXML>
          <inkml:trace contextRef="#ctx0" brushRef="#br0">133 595 12143 0,'0'0'528'0,"0"0"128"0,-8-6-528 0,1-1-128 0,7 7 0 0,-9-9 0 16,1 1 1056-16,0 0 176 0,-2-1 48 0,-1 1 0 16,11 8 128-16,-8-7 48 0,1 0 0 0,7 7 0 15,0 0 336-15,0 0 64 0,-1-10 0 0,1 10 16 0,1-12-560 16,3 4-112-16,-4 8-32 0,6-10 0 0,3 0-560 0,-2 0-112 16,3 1-32-16,0 1 0 0,0-2-320 0,0 0-144 15,0-2 128-15,0 2-128 0,0 1 0 0,-1-2 0 16,1 1 0-16,0-2 0 0,-2 0 0 0,1 0 0 15,-3-1 0-15,1-1 0 0,-2-3-128 0,-2-1 128 16,1 1-160-16,-1-1 160 0,1-4 0 0,-3 0 0 16,1 0 0-16,-2 0 0 0,0-1 0 0,0-1 0 15,0 0 0-15,-2 4 0 0,1 3 0 0,-3 2 128 16,-1 0-128-16,0 5 160 0,5 10-160 0,-7-7 128 16,7 7-128-16,-13-1 128 0,-1 2 64 0,3 6 16 15,-3 7 0-15,1 4 0 0,-2 4-208 0,-1 5 0 16,3 5 0-16,-2 3 0 0,0 4-160 0,1-2 160 0,4 2-128 15,0-1 128-15,0-1 0 0,3-1-128 16,1-1 128-16,0-3 0 0,3-3 0 0,3-1 0 0,0-1 0 0,3-3 0 16,3-4 0-16,2-3 128 0,2-7-128 0,2-2 128 15,0-3 0-15,3-1 16 0,2-6 0 0,3 0 0 16,0 2-16-16,3-7 0 0,1-4 0 0,0-4 0 16,-1-4-128-16,1 0 0 0,-1-1 0 0,-1 2 0 15,-2-1 0-15,-1 2 0 0,-2 1-224 0,-1 0 80 16,-2 1 144-16,-2 4 0 0,0-1-144 0,-12 12 144 15,0 0 0-15,0 0 0 0,0 0 0 0,0 0 0 16,0 0 0-16,13 10 0 0,-3 2 0 0,-2 1 0 16,-1 2-192-16,-3 2 192 0,-3 0-160 0,3 1 160 15,1-1 0-15,0 0 0 0,0-2 0 0,0-1 0 16,0-1 0-16,-5-13-144 0,0 0 144 0,0 0-192 0,0 0 192 16,0 0 0-16,12 7 0 0,-12-7 0 15,0 0 0-15,0 0 0 0,0 0-192 0,3-14 64 0,-3-1-16 0,-2-2 0 16,-3-4 0-16,2-1 0 0,0-2 144 0,-3-1 128 15,3-2-128-15,0-2 176 0,-1-1-16 0,4 1 0 16,4 1 0-16,1-1 0 0,0 1-160 0,2 4 128 16,1 4-128-16,2 3 128 0,0 5-128 0,2 6 0 15,-12 6 0-15,13 0 0 0,3 1 0 0,-3 6-192 16,-13-7 32-16,12 15 16 0,0 2 144 0,-1 1 0 16,-1 1 0-16,2 0 0 0,-2-1 0 0,2 1 0 15,-2-3 192-15,2-1-64 0,-2-1-128 0,0-2 0 16,0 0 0-16,0-2 0 0,-1-2 0 0,-1 0 128 15,1 1-128-15,-9-9 0 0,0 0 0 0,10 8 0 16,-10-8 0-16,10 5 0 0,-10-5 0 0,0 0 0 16,13 4 0-16,-13-4 128 0,0 0-128 0,14-2 0 0,-14 2 128 0,10-5-128 15,-10 5 0-15,10-12 128 0,-3 2-128 0,-1-2 0 16,-1 1 0-16,0-1 0 0,-1-2 0 0,1 1-192 16,0-1 192-16,0 1-128 0,0-1 128 0,-2 3-128 15,1-1 128-15,-4 12 0 0,3-12 0 0,-3 12 0 16,0 0 0-16,0 0 0 0,0 0 0 0,0 0 0 15,0 0 0-15,0 0 0 0,0 0 0 0,9 14 0 16,-4-1 0-16,-2 0 0 0,-1 1 128 0,-1-1-128 16,1 1 0-16,-2 1 0 0,0-2 0 0,2 1 0 15,-2-2 0-15,0-12 0 0,1 13 0 0,-1-13 0 16,0 0-128-16,0 0 128 0,0 0-128 0,10 10 128 16,-10-10-208-16,16 4 32 0,-1-8 16 0,3-2 0 15,2-6-352-15,4-3-80 16,0-2-16-16,1-3 0 0,3-4 144 0,3 0 16 0,-3-1 16 0,-1 0 0 0,-5 0 80 15,0 3 16-15,-2 2 0 0,-3 1 0 0,-5 1 336 0,-2 1 128 16,-3 2 0-16,-4 1 0 0,-5 2 624 0,2 12 112 16,-5-11 32-16,-2 2 0 0,7 9-96 0,-11-5-16 15,-3 4 0-15,2 4 0 0,1 2-400 0,-3 3-64 16,-1 1-32-16,2 4 0 0,3 2-288 0,-1 2 0 16,1-2 0-16,2 1 0 0,-1-1 0 0,3 0 0 15,-1 0 0-15,2 2-144 0,0 0 144 0,2-2 0 16,3-15 0-16,-4 13 0 0,4-13 0 0,2 14 0 15,-2-14 0-15,0 0 0 0,0 0 0 0,10 10 0 16,-10-10 0-16,18 5 0 0,1 0 0 0,3-3 0 0,3-4 0 0,4 0 0 16,1-1 0-16,2 1 192 0,-3 0-32 0,1-1-16 15,-2-4-144-15,1 1 0 0,-4 1 0 0,1-4-11168 16,0-3-2224-16</inkml:trace>
        </inkml:traceGroup>
      </inkml:traceGroup>
    </inkml:traceGroup>
  </inkml:traceGroup>
</inkml:ink>
</file>

<file path=ppt/ink/ink21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1:53.74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86EB35F-2B1D-4E5F-BAA4-188CC25A4A75}" emma:medium="tactile" emma:mode="ink">
          <msink:context xmlns:msink="http://schemas.microsoft.com/ink/2010/main" type="writingRegion" rotatedBoundingBox="10370,10766 10833,18637 8214,18791 7751,10920"/>
        </emma:interpretation>
      </emma:emma>
    </inkml:annotationXML>
    <inkml:traceGroup>
      <inkml:annotationXML>
        <emma:emma xmlns:emma="http://www.w3.org/2003/04/emma" version="1.0">
          <emma:interpretation id="{87801CD0-AE31-4776-958D-93BF70FACA89}" emma:medium="tactile" emma:mode="ink">
            <msink:context xmlns:msink="http://schemas.microsoft.com/ink/2010/main" type="paragraph" rotatedBoundingBox="10444,11087 10009,15497 9656,15462 10091,11052" alignmentLevel="2"/>
          </emma:interpretation>
        </emma:emma>
      </inkml:annotationXML>
      <inkml:traceGroup>
        <inkml:annotationXML>
          <emma:emma xmlns:emma="http://www.w3.org/2003/04/emma" version="1.0">
            <emma:interpretation id="{9A2E3D50-CD68-42A0-A67C-33C6DC78D135}" emma:medium="tactile" emma:mode="ink">
              <msink:context xmlns:msink="http://schemas.microsoft.com/ink/2010/main" type="line" rotatedBoundingBox="10444,11087 10009,15497 9656,15462 10091,11052">
                <msink:destinationLink direction="with" ref="{9B46429C-8B87-45C7-8796-0D27A20B2D62}"/>
              </msink:context>
            </emma:interpretation>
          </emma:emma>
        </inkml:annotationXML>
        <inkml:traceGroup>
          <inkml:annotationXML>
            <emma:emma xmlns:emma="http://www.w3.org/2003/04/emma" version="1.0">
              <emma:interpretation id="{D0C41A7C-37D8-4E24-8111-2BA8DF796C45}" emma:medium="tactile" emma:mode="ink">
                <msink:context xmlns:msink="http://schemas.microsoft.com/ink/2010/main" type="inkWord" rotatedBoundingBox="10444,11087 10410,11439 10056,11405 10091,11052"/>
              </emma:interpretation>
              <emma:one-of disjunction-type="recognition" id="oneOf0">
                <emma:interpretation id="interp0" emma:lang="" emma:confidence="1">
                  <emma:literal/>
                </emma:interpretation>
              </emma:one-of>
            </emma:emma>
          </inkml:annotationXML>
          <inkml:trace contextRef="#ctx0" brushRef="#br0">2154 200 4607 0,'0'0'400'0,"0"0"-400"15,15-5 0-15,2 0 0 0,-1-2 5120 0,1 0 928 16,0 2 192-16,2 2 32 0,-3 1-3600 0,0 1-736 15,-1-3-144-15,-15 4-16 0,13 0-816 0,-13 0-144 16,0 0-48-16,0 0 0 0,0 0-448 0,10 10-112 16,-3 6-16-16,-4-1 0 0,-3-2-192 0,-3 1 0 15,-2 4 128-15,-2 2-128 0,0 2 0 0,-1 3 0 0,0-1 0 0,-1 1 0 16,-1-3-128-16,2-3-80 0,-1 1-16 0,3-3 0 31,1-4-1248-31,5-13-256 0,0 0-64 0,0 0-7888 0,0 0-1584 0</inkml:trace>
          <inkml:trace contextRef="#ctx0" brushRef="#br0" timeOffset="212.0613">2312 176 11967 0,'0'0'528'0,"0"0"112"0,0 0-512 0,13 11-128 0,-1-6 0 0,0 1 0 15,-12-6 5136-15,13 10 1008 0,-1-3 192 0,-12-7 32 16,15 10-4512-16,-3 0-896 0,-2 2-176 0,-2 2-32 15,1-3-496-15,-1 1-112 0,-8-12-16 0,7 19 0 0,-2-1-128 16,0 1 0-16,-2 1 0 0,1 0 0 0,-2-1-320 0,-1 1 48 16,-1 0 16-16,2 0 0 15,0 0-1632-15,1-1-320 0,0-1-64 0,2-1-16 16</inkml:trace>
        </inkml:traceGroup>
        <inkml:traceGroup>
          <inkml:annotationXML>
            <emma:emma xmlns:emma="http://www.w3.org/2003/04/emma" version="1.0">
              <emma:interpretation id="{F1592512-5A5B-4B27-92B3-A414714FA802}" emma:medium="tactile" emma:mode="ink">
                <msink:context xmlns:msink="http://schemas.microsoft.com/ink/2010/main" type="inkWord" rotatedBoundingBox="10113,13315 10084,13605 9966,13593 9994,13304"/>
              </emma:interpretation>
              <emma:one-of disjunction-type="recognition" id="oneOf1">
                <emma:interpretation id="interp1" emma:lang="" emma:confidence="0">
                  <emma:literal>.</emma:literal>
                </emma:interpretation>
                <emma:interpretation id="interp2" emma:lang="" emma:confidence="0">
                  <emma:literal>-</emma:literal>
                </emma:interpretation>
                <emma:interpretation id="interp3" emma:lang="" emma:confidence="0">
                  <emma:literal>,</emma:literal>
                </emma:interpretation>
                <emma:interpretation id="interp4" emma:lang="" emma:confidence="0">
                  <emma:literal>`</emma:literal>
                </emma:interpretation>
                <emma:interpretation id="interp5" emma:lang="" emma:confidence="0">
                  <emma:literal>\</emma:literal>
                </emma:interpretation>
              </emma:one-of>
            </emma:emma>
          </inkml:annotationXML>
          <inkml:trace contextRef="#ctx0" brushRef="#br0" timeOffset="5643.3297">2181 2409 13823 0,'-14'39'608'0,"2"-12"128"0,-5 1-592 0,-1 4-144 16,-1-1 0-16,4-4 0 0,0-6 5888 0,3-2 1136 15,2-4 224-15,4-1 48 0,6-14-5888 0,-5 13-1200 16,1-1-208-16,4-12-11840 15,0 0-2368-15</inkml:trace>
        </inkml:traceGroup>
        <inkml:traceGroup>
          <inkml:annotationXML>
            <emma:emma xmlns:emma="http://www.w3.org/2003/04/emma" version="1.0">
              <emma:interpretation id="{C4F94CA5-D079-4FF1-9990-2ED45E3D29FF}" emma:medium="tactile" emma:mode="ink">
                <msink:context xmlns:msink="http://schemas.microsoft.com/ink/2010/main" type="inkWord" rotatedBoundingBox="9998,15147 9964,15493 9790,15475 9825,15130"/>
              </emma:interpretation>
              <emma:one-of disjunction-type="recognition" id="oneOf2">
                <emma:interpretation id="interp6" emma:lang="" emma:confidence="0">
                  <emma:literal>.</emma:literal>
                </emma:interpretation>
                <emma:interpretation id="interp7" emma:lang="" emma:confidence="0">
                  <emma:literal>-</emma:literal>
                </emma:interpretation>
                <emma:interpretation id="interp8" emma:lang="" emma:confidence="0">
                  <emma:literal>,</emma:literal>
                </emma:interpretation>
                <emma:interpretation id="interp9" emma:lang="" emma:confidence="0">
                  <emma:literal>:</emma:literal>
                </emma:interpretation>
                <emma:interpretation id="interp10" emma:lang="" emma:confidence="0">
                  <emma:literal>"</emma:literal>
                </emma:interpretation>
              </emma:one-of>
            </emma:emma>
          </inkml:annotationXML>
          <inkml:trace contextRef="#ctx0" brushRef="#br0" timeOffset="5785.2805">1893 4223 31679 0,'3'49'1408'0,"2"-16"272"0,2 4-1344 0,5 4-336 0,5 3 0 0,3-1 0 15,3-2 272-15,3-3-16 0,0-1 0 0</inkml:trace>
        </inkml:traceGroup>
      </inkml:traceGroup>
    </inkml:traceGroup>
    <inkml:traceGroup>
      <inkml:annotationXML>
        <emma:emma xmlns:emma="http://www.w3.org/2003/04/emma" version="1.0">
          <emma:interpretation id="{4166A48F-FCC3-44CE-96E8-D8C680BF05E4}" emma:medium="tactile" emma:mode="ink">
            <msink:context xmlns:msink="http://schemas.microsoft.com/ink/2010/main" type="paragraph" rotatedBoundingBox="8254,10891 8717,18762 8214,18791 7751,10920" alignmentLevel="1"/>
          </emma:interpretation>
        </emma:emma>
      </inkml:annotationXML>
      <inkml:traceGroup>
        <inkml:annotationXML>
          <emma:emma xmlns:emma="http://www.w3.org/2003/04/emma" version="1.0">
            <emma:interpretation id="{C3FBB33A-9F74-4684-9983-FB16DFF30813}" emma:medium="tactile" emma:mode="ink">
              <msink:context xmlns:msink="http://schemas.microsoft.com/ink/2010/main" type="line" rotatedBoundingBox="8254,10891 8717,18762 8214,18791 7751,10920"/>
            </emma:interpretation>
          </emma:emma>
        </inkml:annotationXML>
        <inkml:traceGroup>
          <inkml:annotationXML>
            <emma:emma xmlns:emma="http://www.w3.org/2003/04/emma" version="1.0">
              <emma:interpretation id="{110E9113-5905-42B9-9491-897C69C5DA05}" emma:medium="tactile" emma:mode="ink">
                <msink:context xmlns:msink="http://schemas.microsoft.com/ink/2010/main" type="inkWord" rotatedBoundingBox="8044,10903 8062,11220 7950,11226 7931,10910"/>
              </emma:interpretation>
              <emma:one-of disjunction-type="recognition" id="oneOf3">
                <emma:interpretation id="interp11" emma:lang="" emma:confidence="1">
                  <emma:literal/>
                </emma:interpretation>
              </emma:one-of>
            </emma:emma>
          </inkml:annotationXML>
          <inkml:trace contextRef="#ctx0" brushRef="#br0" timeOffset="-8896.6919">0 13 35183 0,'0'0'1552'0,"0"0"336"0,0 0-1504 0,0 0-384 16,0 0 0-16,0 0 0 0,0 0 912 0,0 0 112 15,12-3 32-15,-12 3 0 0,15-3-784 0,-2-1-144 16,-1 1-128-16,-12 3 144 0,15 0-144 0,-15 0 0 16,15 3 0-16,-3 4 0 0,-2 3-256 0,-3 7 80 15,-2 5 16-15,-5 3 0 16,-3 4-1040-16,-6 3-208 0,-2 5-32 0,-5 5-16 16,-4 5-1664-16,-3 1-336 0</inkml:trace>
        </inkml:traceGroup>
        <inkml:traceGroup>
          <inkml:annotationXML>
            <emma:emma xmlns:emma="http://www.w3.org/2003/04/emma" version="1.0">
              <emma:interpretation id="{9B28E746-F770-438C-8C9B-684D00198DA7}" emma:medium="tactile" emma:mode="ink">
                <msink:context xmlns:msink="http://schemas.microsoft.com/ink/2010/main" type="inkWord" rotatedBoundingBox="8327,12128 8356,12622 7853,12651 7824,12157"/>
              </emma:interpretation>
              <emma:one-of disjunction-type="recognition" id="oneOf4">
                <emma:interpretation id="interp12" emma:lang="" emma:confidence="1">
                  <emma:literal/>
                </emma:interpretation>
              </emma:one-of>
            </emma:emma>
          </inkml:annotationXML>
          <inkml:trace contextRef="#ctx0" brushRef="#br0" timeOffset="-8287.5323">-13 1297 10127 0,'0'0'896'0,"0"0"-704"16,0 0-192-16,0 0 0 0,0 0 3536 0,0 0 688 16,0 0 128-16,0 0 16 0,0 0-2224 0,0 0-448 15,0 0-96-15,0 0 0 0,0 0-752 0,0 0-144 16,0 0-16-16,0 0-16 0,-12-3-288 0,12 3-64 16,0 0-16-16,-9-7 0 0,9 7 112 0,0 0 32 15,0 0 0-15,0 0 0 0,0-14-128 0,0 14 0 0,5-11-16 0,-5 11 0 16,10-9-304-16,-10 9 0 0,14-5 128 0,-1 2-128 15,1 1 0-15,-1 6 0 0,2 1 0 0,-1 3 0 16,-2 2 0-16,-2 2 0 0,0 0-160 0,-2 3 160 16,-1 3 0-16,-2 3 0 0,-3-1 0 0,-2 2 0 15,-4-1 0-15,-1 3 0 0,-3-2 0 0,-2 1 0 16,-4 4 0-16,-1-3 0 0,-2-2 0 0,1 0 0 16,0 1 0-16,0-3 0 0,-3-3 0 0,2 0 0 15,4-2 208-15,1 0 64 0,2-5 16 0,3 1 0 16,7-11-64-16,0 0-16 0,0 0 0 0,0 0 0 15,5 11-208-15,4-1 0 0,1-3 0 0,5-2 0 16,5-1 160-16,5-4-160 0,4-2 160 0,5-1-160 16,3-1 160-16,1-3-160 0,3-1 160 0,1 0-160 0,0-1 0 0,0 2-128 15,0 1-16-15,-3 1-11664 16,-6 0-2336-16</inkml:trace>
        </inkml:traceGroup>
        <inkml:traceGroup>
          <inkml:annotationXML>
            <emma:emma xmlns:emma="http://www.w3.org/2003/04/emma" version="1.0">
              <emma:interpretation id="{203364AD-04AA-44EC-A331-D7DCFDB7C605}" emma:medium="tactile" emma:mode="ink">
                <msink:context xmlns:msink="http://schemas.microsoft.com/ink/2010/main" type="inkWord" rotatedBoundingBox="8199,13448 8232,14005 7999,14019 7966,13462"/>
              </emma:interpretation>
              <emma:one-of disjunction-type="recognition" id="oneOf5">
                <emma:interpretation id="interp13" emma:lang="" emma:confidence="1">
                  <emma:literal/>
                </emma:interpretation>
              </emma:one-of>
            </emma:emma>
          </inkml:annotationXML>
          <inkml:trace contextRef="#ctx0" brushRef="#br0" timeOffset="-7781.7026">35 2561 25215 0,'0'0'1120'0,"0"0"224"0,0 0-1072 0,0 0-272 0,0 0 0 0,0 0 0 15,0 0 1920-15,0 0 320 0,0 0 64 0,12-5 0 16,-12 5-1344-16,14-2-288 0,-14 2-48 0,15 0-16 16,-15 0-480-16,15 3-128 0,-15-3 0 0,17 9 0 15,-2-3 0-15,-15-6 0 0,0 0 0 0,15 14 0 16,-5-1 0-16,-2-3 0 0,-8-10 0 0,0 0 0 15,5 19-144-15,-1-6 144 0,-4-13-160 0,0 0 160 16,-2 17-320-16,2-17 48 0,-3 15 0 0,3-15 0 16,-7 10 144-16,7-10 128 0,-7 14-192 0,7-14 192 15,-6 10 0-15,6-10 0 0,-7 12 0 0,7-12 0 0,0 0 0 0,0 0 144 16,0 0-144-16,0 0 128 0,0 0-128 0,0 0 0 16,5 17 0-16,2-4 0 0,-7-13 0 0,13 14 0 15,1-4 0-15,-1 0 0 0,1-2 0 0,-3 2 0 16,4 0 0-16,-1 0 0 0,-1 2 0 0,-3 3 0 15,-1 0 0-15,-1 2 0 0,-1-2 0 0,-4 1 0 16,-3-1 0-16,-3 0 0 0,-4 0 144 0,1 0 0 16,-3 0 0-16,1 0 0 0,-1 2-16 0,-1-2 0 15,-2-1 0-15,1-1 0 16,-1 1-1008-16,0 3-208 0,0-2-32 0</inkml:trace>
        </inkml:traceGroup>
        <inkml:traceGroup>
          <inkml:annotationXML>
            <emma:emma xmlns:emma="http://www.w3.org/2003/04/emma" version="1.0">
              <emma:interpretation id="{561AC1E4-AC0D-41BF-8C14-0CCAB016CA2F}" emma:medium="tactile" emma:mode="ink">
                <msink:context xmlns:msink="http://schemas.microsoft.com/ink/2010/main" type="inkWord" rotatedBoundingBox="8158,15352 8227,16531 8131,16537 8062,15358"/>
              </emma:interpretation>
              <emma:one-of disjunction-type="recognition" id="oneOf6">
                <emma:interpretation id="interp14" emma:lang="" emma:confidence="1">
                  <emma:literal/>
                </emma:interpretation>
              </emma:one-of>
            </emma:emma>
          </inkml:annotationXML>
          <inkml:trace contextRef="#ctx0" brushRef="#br0" timeOffset="-7508.4131">150 4450 9215 0,'0'0'400'0,"0"0"96"0,0 0-496 0,0 0 0 0,0 0 0 0,0 0 0 0,0 0 6736 0,0 0 1264 16,0 0 240-16,0 0 48 0,0 0-6736 0,0 0-1344 16,0 0-208-16,0 0-11536 15,0 0-2256-15</inkml:trace>
          <inkml:trace contextRef="#ctx0" brushRef="#br0" timeOffset="-7357.4576">158 4696 9215 0,'0'0'400'0,"-3"17"96"0,-1-2-496 0,1-3 0 16,3-12 0-16,0 0 0 0,0 0 4496 0,0 0 816 15,0 0 144-15,0 0 48 0,0 15-4608 0,0-15-896 16,0 0-192-16,0 0-8256 15,0 0-1664-15</inkml:trace>
          <inkml:trace contextRef="#ctx0" brushRef="#br0" timeOffset="-7208.1282">273 5253 11055 0,'3'32'480'0,"-3"-9"112"0,-3 4-464 0,-1 2-128 0,1-2 0 0,1 1 0 16,0 1 4256-16,-1-1 832 0,-2 1 160 0,0-2 48 15,0-5-4336-15,2-2-960 0,1 0 0 0,2-1-8832 16,2-4-1760-16</inkml:trace>
        </inkml:traceGroup>
        <inkml:traceGroup>
          <inkml:annotationXML>
            <emma:emma xmlns:emma="http://www.w3.org/2003/04/emma" version="1.0">
              <emma:interpretation id="{82032160-90AC-4793-AFE9-F351257E44A3}" emma:medium="tactile" emma:mode="ink">
                <msink:context xmlns:msink="http://schemas.microsoft.com/ink/2010/main" type="inkWord" rotatedBoundingBox="8659,18052 8701,18763 8217,18791 8176,18081"/>
              </emma:interpretation>
              <emma:one-of disjunction-type="recognition" id="oneOf7">
                <emma:interpretation id="interp15" emma:lang="" emma:confidence="0">
                  <emma:literal>.</emma:literal>
                </emma:interpretation>
                <emma:interpretation id="interp16" emma:lang="" emma:confidence="0">
                  <emma:literal>s</emma:literal>
                </emma:interpretation>
                <emma:interpretation id="interp17" emma:lang="" emma:confidence="0">
                  <emma:literal>r</emma:literal>
                </emma:interpretation>
                <emma:interpretation id="interp18" emma:lang="" emma:confidence="0">
                  <emma:literal>S</emma:literal>
                </emma:interpretation>
                <emma:interpretation id="interp19" emma:lang="" emma:confidence="0">
                  <emma:literal>,</emma:literal>
                </emma:interpretation>
              </emma:one-of>
            </emma:emma>
          </inkml:annotationXML>
          <inkml:trace contextRef="#ctx0" brushRef="#br0" timeOffset="-6487.2326">244 7174 20271 0,'0'0'896'0,"0"0"192"0,0 0-880 0,0 0-208 0,0 0 0 0,0 0 0 16,0 0 4256-16,0 0 800 0,0 0 176 0,0 0 16 16,0 0-3776-16,0 0-752 0,0 0-144 0,0 0-48 15,0 0-528-15,0 0 0 0,13 14 0 0,-4 1 0 16,-1 3 0-16,-1 1 0 0,-2-1 128 0,-2 4-128 16,4 5 192-16,-2 2-32 0,-3-1 0 0,0 4 0 15,1 2 208-15,2 1 32 0,0-3 16 0,0 0 0 0,-3-3-48 0,4-4-16 16,3-3 0-16,-2-5 0 0,-4-4 0 0,-3-13 0 15,5 15 0-15,-5-15 0 0,0 0-208 0,0 0-144 16,0 0 192-16,0 0-192 0,0 0 0 0,0 0-176 16,0 0 0-16,-5-11 0 0,0-1-64 0,0 2-16 15,0 0 0-15,-2-1 0 0,2 0 128 0,5 11 128 16,-3-12-208-16,-1 2 80 0,4 10 128 0,-1-12 0 16,1 12 0-16,0 0 0 0,5-12 0 0,-5 12 144 15,6-17-16-15,1 2-128 0,5 3 128 0,3 1-128 16,0 1 0-16,0 0 0 0,0-2 0 0,1 3 0 0,0 1 0 15,1 0 0-15,2-1 0 0,-1 4 0 16,1 2 0-16,-1 3 0 0,-1 0 0 0,0 3 0 0,0 5 0 16,0 3 0-16,-1 2 0 0,0 4 0 0,-1 1 0 0,-2 4 0 15,2 0 0-15,-3 3 0 0,0 1 0 0,-2 4 0 16,0 4 0-16,-2 1 0 0,-1-2 0 0,-2 1 0 16,0-2-224-16,0-3 48 0,-1-6 16 0,-1-4 0 31,0-6-672-31,-3-13-128 0,0 0-16 0,0 0-11440 0,14-8-2272 0</inkml:trace>
        </inkml:traceGroup>
      </inkml:traceGroup>
    </inkml:traceGroup>
  </inkml:traceGroup>
</inkml:ink>
</file>

<file path=ppt/ink/ink21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1:42.80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161ACB2-52EE-4843-BBFF-503376FF9ADA}" emma:medium="tactile" emma:mode="ink">
          <msink:context xmlns:msink="http://schemas.microsoft.com/ink/2010/main" type="writingRegion" rotatedBoundingBox="9609,8735 22403,8494 22434,10094 9639,10335"/>
        </emma:interpretation>
      </emma:emma>
    </inkml:annotationXML>
    <inkml:traceGroup>
      <inkml:annotationXML>
        <emma:emma xmlns:emma="http://www.w3.org/2003/04/emma" version="1.0">
          <emma:interpretation id="{6B9EC2B7-8908-4B5B-8CC1-D620657F50C4}" emma:medium="tactile" emma:mode="ink">
            <msink:context xmlns:msink="http://schemas.microsoft.com/ink/2010/main" type="paragraph" rotatedBoundingBox="15192,8813 17606,8306 17824,9345 15410,9852" alignmentLevel="2"/>
          </emma:interpretation>
        </emma:emma>
      </inkml:annotationXML>
      <inkml:traceGroup>
        <inkml:annotationXML>
          <emma:emma xmlns:emma="http://www.w3.org/2003/04/emma" version="1.0">
            <emma:interpretation id="{EB040DF9-89B0-488E-B80A-5927A0545EF3}" emma:medium="tactile" emma:mode="ink">
              <msink:context xmlns:msink="http://schemas.microsoft.com/ink/2010/main" type="line" rotatedBoundingBox="15192,8813 17606,8306 17824,9345 15410,9852"/>
            </emma:interpretation>
          </emma:emma>
        </inkml:annotationXML>
        <inkml:traceGroup>
          <inkml:annotationXML>
            <emma:emma xmlns:emma="http://www.w3.org/2003/04/emma" version="1.0">
              <emma:interpretation id="{DF53BEEE-C7C5-456D-AEAB-059167E2FED3}" emma:medium="tactile" emma:mode="ink">
                <msink:context xmlns:msink="http://schemas.microsoft.com/ink/2010/main" type="inkWord" rotatedBoundingBox="15192,8813 17606,8306 17824,9345 15410,9852"/>
              </emma:interpretation>
              <emma:one-of disjunction-type="recognition" id="oneOf0">
                <emma:interpretation id="interp0" emma:lang="" emma:confidence="0">
                  <emma:literal>jobs</emma:literal>
                </emma:interpretation>
                <emma:interpretation id="interp1" emma:lang="" emma:confidence="0">
                  <emma:literal>john</emma:literal>
                </emma:interpretation>
                <emma:interpretation id="interp2" emma:lang="" emma:confidence="0">
                  <emma:literal>join</emma:literal>
                </emma:interpretation>
                <emma:interpretation id="interp3" emma:lang="" emma:confidence="0">
                  <emma:literal>jour</emma:literal>
                </emma:interpretation>
                <emma:interpretation id="interp4" emma:lang="" emma:confidence="0">
                  <emma:literal>jokes</emma:literal>
                </emma:interpretation>
              </emma:one-of>
            </emma:emma>
          </inkml:annotationXML>
          <inkml:trace contextRef="#ctx0" brushRef="#br0">6001-827 26895 0,'0'0'1184'0,"0"0"256"0,0 0-1152 0,0 0-288 16,7 17 0-16,0-2 0 0,-1 2 208 0,3 0-16 16,-1 0 0-16,2 0 0 0,2 1-64 0,2 1 0 0,1-1-128 0,0 4 192 15,0 0-192-15,2 2 0 0,0-3 128 0,-1 1-128 16,0-3 288-16,-1 1 16 0,-2 0 0 0,1 4 0 16,-4-1 64-16,-2 1 16 0,-1 1 0 0,0 2 0 15,-4 3-208-15,-1 2-48 0,-4 2 0 0,-1 0 0 16,-4-2-128-16,-1-2 128 0,-3-2-128 15,0-2 128-15,-1-4-128 0,0-4 128 0,-1-3-128 0,-1 0 128 16,-1-6 0-16,-2-3 0 0,-1 0 0 0,-1-1 0 16,-1-5 256-16,-2-2 32 0,0-1 16 0,0 1 0 15,-3-3-96-15,-2-4-16 0,0-1 0 0,-1 0 0 16,-3 2-320-16,3-1 128 0,-1-1-128 0,6 0 0 16,2 2 0-16,6-2 0 0,2-2 0 0,6 2 0 15,4-2 144-15,6 2-144 0,6-2 192 0,7-1-192 0,8-1 256 16,6-3-64-16,4-4-16 0,5-1 0 15,4-2-176-15,3-3 0 0,-3-3 0 0,1 0 0 16,-2-2-320-16,-3 0-128 16,-7-2-48-16,-5 0-9808 0,-5 1-1984 0</inkml:trace>
          <inkml:trace contextRef="#ctx0" brushRef="#br0" timeOffset="210.4904">5602-1017 29487 0,'0'0'1296'0,"16"2"288"0,-1-2-1264 0,7 0-320 0,6-2 0 0,3 2 0 16,0-1 2128-16,0-1 368 15,-4 0 80-15,-2 2 16 16,-3-1-2912-16,-2-1-592 0,-1-1-112 0,-4-1-15168 0</inkml:trace>
          <inkml:trace contextRef="#ctx0" brushRef="#br0" timeOffset="526.6105">6600-941 19343 0,'-20'24'1728'0,"7"-11"-1392"0,-4-1-336 0,2 0 0 15,-1-1 3728-15,1 3 688 0,2 1 128 0,-1 0 16 16,-1-1-3328-16,0 1-656 0,-2 0-144 0,-1-2-32 0,-1 2-400 0,1 1 128 16,3-3-128-16,1 1 0 0,2-1 0 0,2-1-144 15,0-2 0-15,3 0 0 0,7-10-208 0,0 0-32 16,0 12-16-16,0-12 0 0,0 0 192 0,11 8 32 16,-1-1 16-16,3-2 0 0,1-2 160 0,1-1 0 15,3-4 0-15,1 1-128 0,-1-3 128 0,1-1 176 16,-1 0-48-16,-1-2 0 0,0 1-128 0,-4-3 128 15,-4-1-128-15,-2 0 128 0,-7 10-128 0,5-15 128 16,-2 0-128-16,-3 1 128 0,-3-4-128 0,-1-1 0 16,-1-3 0-16,0-3 0 15,0-3-1584-15,2-4-240 0,-1 1-48 0,1-1-12032 0</inkml:trace>
          <inkml:trace contextRef="#ctx0" brushRef="#br0" timeOffset="1151.6338">6809-1215 24879 0,'0'0'1088'0,"0"0"256"0,2 18-1088 0,1 1-256 0,4 1 0 0,-1-1 0 16,-1 1 2496-16,0 5 432 0,1 2 80 0,-1-2 32 15,-2 0-2016-15,0 1-384 0,-1 0-96 0,1 1-16 16,1 0-272-16,-3-1-64 0,1-3-16 0,1 1 0 15,1-1-176-15,-1-1 128 0,2-2-128 0,0 0 128 0,2-3-128 0,1 0 0 16,1 0 0-16,3-2 0 0,-1 0 0 0,5-1 0 16,-1-1 0-16,3-1 0 0,4-2 0 0,2-2 0 15,-1 1 176-15,2-2-176 0,2-4 368 0,4-1-32 16,1-2 0-16,-2-2 0 0,-3-3-144 0,-2-2-16 16,-1-1-16-16,-4-1 0 0,-2-1-160 0,-3-2 0 15,-1-1 0-15,-4 0 0 0,-2-3 0 0,-1 1 0 16,-2-2 0-16,-1 1 0 0,-1-6-192 0,-3-2 192 15,0 1-192-15,-2-1 192 0,1 2-336 0,-3 2 48 16,1 3 16-16,-1 2 0 0,1 2-96 0,0 1-16 16,-1 3 0-16,4 9 0 0,0 0 192 0,0 0 48 15,0 0 0-15,0 0 0 0,-6 14 144 0,1 1-192 16,3 2 192-16,2 0-192 0,0-1 192 0,3 1 0 0,2-2 0 16,2 2-128-16,0 3 128 0,3-1 144 0,3-2-16 0,2-2-128 15,1-3 320-15,0-1-64 0,3 1 0 0,3-2 0 16,0-1-48-16,1-4-16 0,1-2 0 0,-1-1 0 15,1-2-64-15,1-2-128 0,0-3 176 0,2-2-176 16,0-1 0-16,0-4 0 0,0-1 0 0,2-2 0 16,1-4 0-16,-1-1-352 0,-3-4 48 0,0-1 16 31,-3-3-96-31,-1-1-32 0,-2-1 0 0,0-1 0 16,-1 1-48-16,-2 3-16 0,-2 0 0 0,-2 2 0 0,-2 6 304 0,-1 4 176 0,-2 4-192 0,-8 11 192 15,0 0 0-15,0 0 304 0,0 0-48 0,0 0 0 16,0 0 352-16,0 0 64 0,0 23 16 0,0 1 0 15,-3 3-112-15,-1 1-32 0,1 2 0 0,0 1 0 16,-2-3-192-16,1-1-32 0,1 0-16 0,1 0 0 0,2 0-304 0,0-3 160 16,2-4-160-16,1-2 128 0,2-3-128 0,0-1-224 15,-1 1 48-15,-1-5-17968 16</inkml:trace>
        </inkml:traceGroup>
      </inkml:traceGroup>
    </inkml:traceGroup>
    <inkml:traceGroup>
      <inkml:annotationXML>
        <emma:emma xmlns:emma="http://www.w3.org/2003/04/emma" version="1.0">
          <emma:interpretation id="{F8333A4F-B541-47D5-BC22-ADB22FE5C048}" emma:medium="tactile" emma:mode="ink">
            <msink:context xmlns:msink="http://schemas.microsoft.com/ink/2010/main" type="paragraph" rotatedBoundingBox="9629,9814 22424,9572 22434,10094 9639,10335" alignmentLevel="1"/>
          </emma:interpretation>
        </emma:emma>
      </inkml:annotationXML>
      <inkml:traceGroup>
        <inkml:annotationXML>
          <emma:emma xmlns:emma="http://www.w3.org/2003/04/emma" version="1.0">
            <emma:interpretation id="{CDDC8FA7-C91A-4070-9083-A2FDB432360A}" emma:medium="tactile" emma:mode="ink">
              <msink:context xmlns:msink="http://schemas.microsoft.com/ink/2010/main" type="line" rotatedBoundingBox="9629,9814 22424,9572 22434,10094 9639,10335"/>
            </emma:interpretation>
          </emma:emma>
        </inkml:annotationXML>
        <inkml:traceGroup>
          <inkml:annotationXML>
            <emma:emma xmlns:emma="http://www.w3.org/2003/04/emma" version="1.0">
              <emma:interpretation id="{D3520D03-D308-41F9-A0A3-A1B3B2FFDF80}" emma:medium="tactile" emma:mode="ink">
                <msink:context xmlns:msink="http://schemas.microsoft.com/ink/2010/main" type="inkWord" rotatedBoundingBox="9630,9822 9760,9819 9767,10204 9637,10207"/>
              </emma:interpretation>
              <emma:one-of disjunction-type="recognition" id="oneOf1">
                <emma:interpretation id="interp5" emma:lang="" emma:confidence="1">
                  <emma:literal/>
                </emma:interpretation>
              </emma:one-of>
            </emma:emma>
          </inkml:annotationXML>
          <inkml:trace contextRef="#ctx0" brushRef="#br0" timeOffset="5354.6613">0 0 27119 0,'0'0'1200'0,"0"0"256"0,0 0-1168 0,0 0-288 0,0 0 0 0,0 0 0 16,0 0 1392-16,0 0 208 0,0 0 64 0,15 5 0 15,-15-5-1152-15,0 0-240 0,0 0-32 0,13 8-16 16,-13-8-224-16,15 8 0 0,-3 1 0 0,-2-1 0 16,-10-8 0-16,12 14 0 0,-4-1 0 0,3 2 0 15,-1 2 0-15,-2 7 0 0,-3 4 0 0,0 1 0 16,0 3-192-16,-1 2-64 0,-1 1-32 0,-3 0 0 15,0 1-2688 1,-2-3-544-16</inkml:trace>
        </inkml:traceGroup>
        <inkml:traceGroup>
          <inkml:annotationXML>
            <emma:emma xmlns:emma="http://www.w3.org/2003/04/emma" version="1.0">
              <emma:interpretation id="{31885F67-C016-4FF6-9E56-5201FB02D330}" emma:medium="tactile" emma:mode="ink">
                <msink:context xmlns:msink="http://schemas.microsoft.com/ink/2010/main" type="inkWord" rotatedBoundingBox="10477,9811 10983,9802 10989,10096 10483,10106"/>
              </emma:interpretation>
              <emma:one-of disjunction-type="recognition" id="oneOf2">
                <emma:interpretation id="interp6" emma:lang="" emma:confidence="1">
                  <emma:literal/>
                </emma:interpretation>
              </emma:one-of>
            </emma:emma>
          </inkml:annotationXML>
          <inkml:trace contextRef="#ctx0" brushRef="#br0" timeOffset="5810.5212">849 50 4607 0,'0'0'400'0,"0"0"-400"0,0 0 0 0,0 0 0 15,15-3 4272-15,-1-2 768 0,-1 0 144 0,1 0 48 16,1-1-3264-16,-2 1-656 0,-1 0-128 0,2 0-32 16,-3 0-720-16,3 0-160 0,-1 0-16 0,1 2-16 15,-1-2-240-15,-13 5 0 0,15-2 0 0,-15 2 0 16,14 2 0-16,-14-2 128 0,0 0-128 0,10 10 0 16,-5 2 464-16,-2 1 0 0,-1 2 0 0,-4 5 0 15,-3 1 32-15,0-1 0 0,-3-2 0 0,-1 3 0 16,1 2-48-16,-2-1 0 0,0-4 0 0,1-1 0 0,3 2-64 15,1-4-32-15,5-15 0 0,-4 15 0 16,4-15-144-16,0 0-16 0,0 0-16 0,0 0 0 0,0 0 16 0,14 10 16 16,1-6 0-16,3-4 0 0,1-2-80 0,3-3 0 15,1-4-128-15,3 3 192 0,1-3-192 0,1 1 0 16,1-4 0-16,-2 2 0 16,-2-2-512-16,-2 2-32 0,1-2-16 0,0 2-9952 15,-3 0-2000-15</inkml:trace>
        </inkml:traceGroup>
        <inkml:traceGroup>
          <inkml:annotationXML>
            <emma:emma xmlns:emma="http://www.w3.org/2003/04/emma" version="1.0">
              <emma:interpretation id="{A8F1054E-1513-4DAF-A738-0FBA25D4B1F7}" emma:medium="tactile" emma:mode="ink">
                <msink:context xmlns:msink="http://schemas.microsoft.com/ink/2010/main" type="inkWord" rotatedBoundingBox="12354,9780 12537,9776 12547,10280 12363,10284"/>
              </emma:interpretation>
              <emma:one-of disjunction-type="recognition" id="oneOf3">
                <emma:interpretation id="interp7" emma:lang="" emma:confidence="1">
                  <emma:literal/>
                </emma:interpretation>
              </emma:one-of>
            </emma:emma>
          </inkml:annotationXML>
          <inkml:trace contextRef="#ctx0" brushRef="#br0" timeOffset="6329.3698">2724-42 23663 0,'0'0'1040'0,"0"0"240"0,0 0-1024 0,0 0-256 0,0 0 0 0,0 0 0 15,0 0 1280-15,0 0 192 0,0 0 64 0,0 0 0 16,0 0-768-16,0 0-160 0,0 0-32 0,0 0 0 15,0 0-144-15,0 0-48 0,0 0 0 0,0 0 0 16,0 0-96-16,0 0-32 0,0 0 0 0,15 0 0 0,-2 0-64 0,-13 0-32 16,17 0 0-16,-2 3 0 0,-1 0-160 0,-14-3 192 15,0 0-192-15,17 5 192 0,-4 0-192 0,-13-5 0 16,12 9 0-16,-12-9 128 0,10 12-128 0,-2-1 0 16,-8-11 0-16,7 15 0 0,-7-15 0 0,3 17 0 15,1-2 0-15,-4-15 0 0,5 16 144 0,0-3-144 16,0 0 160-16,-2 1-160 0,-3-14 0 0,0 0 128 15,7 15-128-15,0-1 0 0,-4 1 0 0,0 0 0 16,-1 2 0-16,-2-1 0 0,0 0 0 0,-3 0 0 16,-2 1 0-16,0 2-160 0,-2 1 160 0,0 0-192 15,-3-1 192-15,2 1-192 0,-1-3 192 0,1 0 0 16,-1-1-144-16,1-1 144 0,0-3 0 0,1 0 0 0,2 0 0 0,5-12 0 16,-5 12 0-16,5-12 0 0,0 0-144 0,0 0 144 31,0 0-1360-31,0 0-224 0,0 0-32 0</inkml:trace>
        </inkml:traceGroup>
        <inkml:traceGroup>
          <inkml:annotationXML>
            <emma:emma xmlns:emma="http://www.w3.org/2003/04/emma" version="1.0">
              <emma:interpretation id="{174F6073-C7D7-43A4-ABE2-820194196742}" emma:medium="tactile" emma:mode="ink">
                <msink:context xmlns:msink="http://schemas.microsoft.com/ink/2010/main" type="inkWord" rotatedBoundingBox="13227,10009 13461,10005 13462,10047 13227,10051"/>
              </emma:interpretation>
              <emma:one-of disjunction-type="recognition" id="oneOf4">
                <emma:interpretation id="interp8" emma:lang="" emma:confidence="1">
                  <emma:literal/>
                </emma:interpretation>
              </emma:one-of>
            </emma:emma>
          </inkml:annotationXML>
          <inkml:trace contextRef="#ctx0" brushRef="#br0" timeOffset="6512.9056">3597 188 11055 0,'17'12'480'0,"-17"-12"112"0,15 5-464 0,2 2-128 0,3-2 0 0,2-2 0 0,-2 2 5744 0,-2-3 1120 16,-1-2 240-16,0-2 32 0,0-1-5712 0,-2-4-1136 16,-1-1-288-16,1-1-10848 15,-4-3-2224-15</inkml:trace>
        </inkml:traceGroup>
        <inkml:traceGroup>
          <inkml:annotationXML>
            <emma:emma xmlns:emma="http://www.w3.org/2003/04/emma" version="1.0">
              <emma:interpretation id="{69251278-AF53-4F65-B23A-9A86DAD0407E}" emma:medium="tactile" emma:mode="ink">
                <msink:context xmlns:msink="http://schemas.microsoft.com/ink/2010/main" type="inkWord" rotatedBoundingBox="14862,9820 15307,9811 15308,9832 14862,9840"/>
              </emma:interpretation>
              <emma:one-of disjunction-type="recognition" id="oneOf5">
                <emma:interpretation id="interp9" emma:lang="" emma:confidence="1">
                  <emma:literal/>
                </emma:interpretation>
              </emma:one-of>
            </emma:emma>
          </inkml:annotationXML>
          <inkml:trace contextRef="#ctx0" brushRef="#br0" timeOffset="6702.6639">5232-2 22111 0,'26'7'976'0,"-6"-4"208"0,5-1-944 0,9-1-240 0,4 1 0 0,6 0 0 16,-2-4 2432-16,2 2 432 0,-2 0 80 0,2-3 32 31,-1-2-5312-31,1-2-1056 0</inkml:trace>
        </inkml:traceGroup>
        <inkml:traceGroup>
          <inkml:annotationXML>
            <emma:emma xmlns:emma="http://www.w3.org/2003/04/emma" version="1.0">
              <emma:interpretation id="{F63DF828-82BF-46AD-897E-800201894827}" emma:medium="tactile" emma:mode="ink">
                <msink:context xmlns:msink="http://schemas.microsoft.com/ink/2010/main" type="inkWord" rotatedBoundingBox="16740,9862 17067,9855 17068,9904 16740,9911"/>
              </emma:interpretation>
              <emma:one-of disjunction-type="recognition" id="oneOf6">
                <emma:interpretation id="interp10" emma:lang="" emma:confidence="1">
                  <emma:literal/>
                </emma:interpretation>
              </emma:one-of>
            </emma:emma>
          </inkml:annotationXML>
          <inkml:trace contextRef="#ctx0" brushRef="#br0" timeOffset="6881.3663">7110 40 8287 0,'22'8'736'0,"-5"-1"-592"0,3 2-144 0,0-3 0 15,-1-1 4112-15,1-1 800 0,3-1 144 0,3-1 48 16,-3-1-3504-16,1-1-704 0,1-1-144 0,-1-1-32 16,-3-1-2160-16,1-1-432 0,0 1-96 0</inkml:trace>
        </inkml:traceGroup>
        <inkml:traceGroup>
          <inkml:annotationXML>
            <emma:emma xmlns:emma="http://www.w3.org/2003/04/emma" version="1.0">
              <emma:interpretation id="{67877674-0D66-4CB8-A382-78846CF6CC05}" emma:medium="tactile" emma:mode="ink">
                <msink:context xmlns:msink="http://schemas.microsoft.com/ink/2010/main" type="inkWord" rotatedBoundingBox="18379,9830 18598,9825 18599,9857 18379,9861"/>
              </emma:interpretation>
              <emma:one-of disjunction-type="recognition" id="oneOf7">
                <emma:interpretation id="interp11" emma:lang="" emma:confidence="1">
                  <emma:literal/>
                </emma:interpretation>
              </emma:one-of>
            </emma:emma>
          </inkml:annotationXML>
          <inkml:trace contextRef="#ctx0" brushRef="#br0" timeOffset="7068.0349">8749 8 35535 0,'0'0'1568'0,"0"0"336"0,12 7-1520 0,-1-2-384 0,3 0 0 0,1-2 0 16,0 1 832-16,2-1 112 0,1-1 16 0,3-2 0 16,-3 0-960-16,1-2 0 0,-1-1 0 0,2-3-11584 15,2 0-2176-15</inkml:trace>
        </inkml:traceGroup>
        <inkml:traceGroup>
          <inkml:annotationXML>
            <emma:emma xmlns:emma="http://www.w3.org/2003/04/emma" version="1.0">
              <emma:interpretation id="{32DF3B21-BEEA-4025-B086-65E0D6EC8AB2}" emma:medium="tactile" emma:mode="ink">
                <msink:context xmlns:msink="http://schemas.microsoft.com/ink/2010/main" type="inkWord" rotatedBoundingBox="19171,9776 19560,9768 19562,9837 19172,9844"/>
              </emma:interpretation>
              <emma:one-of disjunction-type="recognition" id="oneOf8">
                <emma:interpretation id="interp12" emma:lang="" emma:confidence="0">
                  <emma:literal>-</emma:literal>
                </emma:interpretation>
                <emma:interpretation id="interp13" emma:lang="" emma:confidence="0">
                  <emma:literal>_</emma:literal>
                </emma:interpretation>
                <emma:interpretation id="interp14" emma:lang="" emma:confidence="0">
                  <emma:literal>.</emma:literal>
                </emma:interpretation>
                <emma:interpretation id="interp15" emma:lang="" emma:confidence="0">
                  <emma:literal>,</emma:literal>
                </emma:interpretation>
                <emma:interpretation id="interp16" emma:lang="" emma:confidence="0">
                  <emma:literal>~</emma:literal>
                </emma:interpretation>
              </emma:one-of>
            </emma:emma>
          </inkml:annotationXML>
          <inkml:trace contextRef="#ctx0" brushRef="#br0" timeOffset="7224.8656">9541-46 1839 0,'32'5'0'0,"-8"-1"160"0,1-1-160 0,2 0 0 0,0 1 0 0,1 1 0 16,1 1 6320-16,0 1 1232 0,-2-2 240 0,-2 0 48 16,-2 0-5456-16,-2 0-1088 0,-5-1-208 0,0-3-64 15,-3-1-768-15,-13 0-256 0,0 0 160 0,0 0-160 31,0 0-320-31,0 0-128 0,0 0-48 0,13-3 0 0,-13 3-2960 0,16-3-576 0</inkml:trace>
        </inkml:traceGroup>
        <inkml:traceGroup>
          <inkml:annotationXML>
            <emma:emma xmlns:emma="http://www.w3.org/2003/04/emma" version="1.0">
              <emma:interpretation id="{3D4A1DEB-06BE-43E3-8EC6-21564C3C48EB}" emma:medium="tactile" emma:mode="ink">
                <msink:context xmlns:msink="http://schemas.microsoft.com/ink/2010/main" type="inkWord" rotatedBoundingBox="21436,9591 22424,9572 22431,9970 21443,9989"/>
              </emma:interpretation>
              <emma:one-of disjunction-type="recognition" id="oneOf9">
                <emma:interpretation id="interp17" emma:lang="" emma:confidence="1">
                  <emma:literal>n</emma:literal>
                </emma:interpretation>
                <emma:interpretation id="interp18" emma:lang="" emma:confidence="0">
                  <emma:literal>m</emma:literal>
                </emma:interpretation>
                <emma:interpretation id="interp19" emma:lang="" emma:confidence="0">
                  <emma:literal>r</emma:literal>
                </emma:interpretation>
                <emma:interpretation id="interp20" emma:lang="" emma:confidence="0">
                  <emma:literal>.</emma:literal>
                </emma:interpretation>
                <emma:interpretation id="interp21" emma:lang="" emma:confidence="0">
                  <emma:literal>u</emma:literal>
                </emma:interpretation>
              </emma:one-of>
            </emma:emma>
          </inkml:annotationXML>
          <inkml:trace contextRef="#ctx0" brushRef="#br0" timeOffset="7911.1092">11833-150 19583 0,'0'0'864'0,"-14"0"176"0,14 0-832 0,-11 0-208 0,11 0 0 0,0 0 0 16,0 0 1984-16,0 0 368 0,0 0 64 0,0 0 16 15,0 0-752-15,0 0-144 0,0 0-16 0,0 0-16 16,0 0-864-16,16 3-192 0,3 2-16 0,-2 0-16 15,-2 0-112-15,2 2-32 0,0 1 0 0,3 1 0 16,2 1-32-16,-2 2-16 0,-2 1 0 0,1 1 0 16,-1-1-48-16,1 1-16 0,-4 1 0 0,0 2 0 0,-3 1-16 0,1 1 0 15,-1-1 0-15,-2 2 0 16,-1-1 0-16,-1-2 0 0,1-4 0 0,-1-1 0 0,-1 0-144 0,-7-12 128 16,3 13-128-16,-3-13 128 0,0 0-128 0,0 0 0 15,0 0 144-15,0 0-144 0,0 0 0 0,0 0 0 16,0 0 0-16,0 0 0 0,0 0 0 0,0 0 0 15,0 0 0-15,0 0-192 0,0 0 32 0,0 0 0 16,-7-15 0-16,4 1 0 0,0-1 160 0,1 0 0 16,0-2 0-16,2 1 0 0,0-1 0 0,0-2 0 15,0 1 0-15,0-2 0 0,0-1 0 0,4-1 0 16,-1-1 0-16,2-1 128 0,0 2-128 0,2-1 0 16,0 3 0-16,1 1 0 0,2 2 0 0,0 4 0 15,0 1 0-15,2 4 0 0,1 1 0 0,1 4-192 0,1 3 64 0,0 1 0 16,0-1 128-16,2 5-160 0,2 5 160 0,1 4-160 15,2-1 160-15,1 1 0 0,3 1 0 0,0 2 0 16,1 0 0-16,4 1 0 0,2 2 128 0,1-1-128 16,-2-2 128-16,2-2-128 0,-2 0 128 0,-4 0-128 15,-1 0 0-15,-3-1 0 0,-6-1-192 0,-3 2-11040 16,-5-1-2208-16</inkml:trace>
        </inkml:traceGroup>
      </inkml:traceGroup>
    </inkml:traceGroup>
  </inkml:traceGroup>
</inkml:ink>
</file>

<file path=ppt/ink/ink2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4:08.213"/>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726E2E63-9AB2-43D2-A092-5DCC57AEA968}" emma:medium="tactile" emma:mode="ink">
          <msink:context xmlns:msink="http://schemas.microsoft.com/ink/2010/main" type="writingRegion" rotatedBoundingBox="14539,13893 15000,13893 15000,14183 14539,14183"/>
        </emma:interpretation>
      </emma:emma>
    </inkml:annotationXML>
    <inkml:traceGroup>
      <inkml:annotationXML>
        <emma:emma xmlns:emma="http://www.w3.org/2003/04/emma" version="1.0">
          <emma:interpretation id="{212BFE00-07AC-4E33-8725-BEDBE069B8CE}" emma:medium="tactile" emma:mode="ink">
            <msink:context xmlns:msink="http://schemas.microsoft.com/ink/2010/main" type="paragraph" rotatedBoundingBox="14539,13893 15000,13893 15000,14183 14539,14183" alignmentLevel="1"/>
          </emma:interpretation>
        </emma:emma>
      </inkml:annotationXML>
      <inkml:traceGroup>
        <inkml:annotationXML>
          <emma:emma xmlns:emma="http://www.w3.org/2003/04/emma" version="1.0">
            <emma:interpretation id="{12753D68-E4A6-4F8B-97D0-B07584D4DFB1}" emma:medium="tactile" emma:mode="ink">
              <msink:context xmlns:msink="http://schemas.microsoft.com/ink/2010/main" type="line" rotatedBoundingBox="14539,13893 15000,13893 15000,14183 14539,14183"/>
            </emma:interpretation>
          </emma:emma>
        </inkml:annotationXML>
        <inkml:traceGroup>
          <inkml:annotationXML>
            <emma:emma xmlns:emma="http://www.w3.org/2003/04/emma" version="1.0">
              <emma:interpretation id="{D5B2D28B-3F99-4D31-ABC3-7E3098656093}" emma:medium="tactile" emma:mode="ink">
                <msink:context xmlns:msink="http://schemas.microsoft.com/ink/2010/main" type="inkWord" rotatedBoundingBox="14539,13893 15000,13893 15000,14183 14539,14183"/>
              </emma:interpretation>
              <emma:one-of disjunction-type="recognition" id="oneOf0">
                <emma:interpretation id="interp0" emma:lang="" emma:confidence="1">
                  <emma:literal/>
                </emma:interpretation>
              </emma:one-of>
            </emma:emma>
          </inkml:annotationXML>
          <inkml:trace contextRef="#ctx0" brushRef="#br0">7219 6831 5519 0,'0'0'496'0,"0"0"-496"0,2-11 0 0,-2 11 0 15,3-12 1728-15,-3 12 240 0,5-12 48 0,-5 12 16 0,5-12-1520 0,-5 12-320 16,-1-10-48-16,1 10-16 0,0 0 0 0,0 0 0 16,-7-12 0-16,-2 6 0 15,9 6 816-15,-13-5 144 0,-2 1 48 0,1 3 0 0,1-1-176 16,-2 0-16-16,-4 2-16 0,1 2 0 0,-1 1-128 0,2 1-32 16,-1-3 0-16,1 3 0 0,2-1-160 0,1 2-32 15,1 2-16-15,0 1 0 0,1 2-192 0,12-10-48 16,-7 12 0-16,7-12 0 0,-7 15-320 0,4 2 128 15,1-2-128-15,2 0 0 0,2-1 0 0,0 1 0 16,-1-1 0-16,3-1 0 0,1 0 0 0,0 1 128 0,-5-1-128 0,0-13 0 16,3 15 0-16,-3-15 0 0,2 14 0 0,-2-14 128 15,0 0-128-15,0 0 0 0,0 0 0 0,0 0 128 16,0 0-128-16,0 0 0 0,0 0 128 0,0 0-128 16,0 0 160-16,13-3-32 0,-3-4-128 0,-10 7 192 0,10-10-192 0,1 0 144 15,-3 1-144-15,0 1 128 0,-8 8-128 0,14-10 0 16,-2 0 0-16,-1 1 0 0,1 1 0 0,-2-1 0 15,-10 9 0-15,14-8 0 16,-4 0 0-16,-10 8 0 16,8-7 0-16,-8 7 0 0,10-9 320 0,-10 9 48 15,10-6 0-15,-10 6 0 0,14-5 112 0,-14 5 32 0,13-4 0 0,1 3 0 16,-14 1-512-16,17 0 0 0,-4 1 0 0,-13-1 0 0,15 4 0 16,-1 1 0-16,-14-5 0 0,15 8 0 0,-3 2 0 0,-12-10 0 15,11 14 0-15,0-1 0 0,-1-1 0 0,0 0 0 16,1-1 0-16,1 1 0 15,0 0 0-15,0-2 0 0,-2 2 0 16,2 1 0 0,-2 1-1504-16,0-2-240 0,-2-2-48 0</inkml:trace>
        </inkml:traceGroup>
      </inkml:traceGroup>
    </inkml:traceGroup>
  </inkml:traceGroup>
</inkml:ink>
</file>

<file path=ppt/ink/ink22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1:54.80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A3757AA-BDF5-4597-B0BF-974308A19D91}" emma:medium="tactile" emma:mode="ink">
          <msink:context xmlns:msink="http://schemas.microsoft.com/ink/2010/main" type="writingRegion" rotatedBoundingBox="21280,10932 22698,10932 22698,11650 21280,11650">
            <msink:destinationLink direction="with" ref="{9B46429C-8B87-45C7-8796-0D27A20B2D62}"/>
          </msink:context>
        </emma:interpretation>
      </emma:emma>
    </inkml:annotationXML>
    <inkml:traceGroup>
      <inkml:annotationXML>
        <emma:emma xmlns:emma="http://www.w3.org/2003/04/emma" version="1.0">
          <emma:interpretation id="{71C9DA92-21F5-4B74-8C19-7E999D429B0B}" emma:medium="tactile" emma:mode="ink">
            <msink:context xmlns:msink="http://schemas.microsoft.com/ink/2010/main" type="paragraph" rotatedBoundingBox="21280,10932 22698,10932 22698,11650 21280,11650" alignmentLevel="1"/>
          </emma:interpretation>
        </emma:emma>
      </inkml:annotationXML>
      <inkml:traceGroup>
        <inkml:annotationXML>
          <emma:emma xmlns:emma="http://www.w3.org/2003/04/emma" version="1.0">
            <emma:interpretation id="{6EB552FC-A3B6-4B42-B2F7-DB0B203BABDC}" emma:medium="tactile" emma:mode="ink">
              <msink:context xmlns:msink="http://schemas.microsoft.com/ink/2010/main" type="line" rotatedBoundingBox="21280,10932 22698,10932 22698,11650 21280,11650"/>
            </emma:interpretation>
          </emma:emma>
        </inkml:annotationXML>
        <inkml:traceGroup>
          <inkml:annotationXML>
            <emma:emma xmlns:emma="http://www.w3.org/2003/04/emma" version="1.0">
              <emma:interpretation id="{4E9DBE3D-C557-429C-8B32-62D00678C647}" emma:medium="tactile" emma:mode="ink">
                <msink:context xmlns:msink="http://schemas.microsoft.com/ink/2010/main" type="inkWord" rotatedBoundingBox="21280,10932 22698,10932 22698,11650 21280,11650"/>
              </emma:interpretation>
              <emma:one-of disjunction-type="recognition" id="oneOf0">
                <emma:interpretation id="interp0" emma:lang="" emma:confidence="0">
                  <emma:literal>an</emma:literal>
                </emma:interpretation>
                <emma:interpretation id="interp1" emma:lang="" emma:confidence="0">
                  <emma:literal>6 .</emma:literal>
                </emma:interpretation>
                <emma:interpretation id="interp2" emma:lang="" emma:confidence="0">
                  <emma:literal>a .</emma:literal>
                </emma:interpretation>
                <emma:interpretation id="interp3" emma:lang="" emma:confidence="0">
                  <emma:literal>can</emma:literal>
                </emma:interpretation>
                <emma:interpretation id="interp4" emma:lang="" emma:confidence="0">
                  <emma:literal>u .</emma:literal>
                </emma:interpretation>
              </emma:one-of>
            </emma:emma>
          </inkml:annotationXML>
          <inkml:trace contextRef="#ctx0" brushRef="#br0">102 0 3679 0,'0'0'160'0,"0"0"32"16,0 0-192-16,0 0 0 0,0 0 0 0,0 0 0 0,0 0 6368 0,0 0 1232 15,0 0 240-15,0 0 48 0,0 0-6192 0,-12 5-1248 16,12-5-240-16,-11 2-48 16,11-2-496-16,-14 5-112 0,2-2 0 0,12-3-16 15,-11 5-48-15,11-5-16 0,-12 12 0 0,3 1 0 0,3 1 528 0,1-1 0 16,0 1 0-16,1 1 0 0,3 0 384 0,1 0 96 16,0 2 16-16,1 0 0 0,1-2 320 0,3 4 64 15,0-1 16-15,2-1 0 0,3-2-288 0,0 0-48 16,2 0-16-16,3-1 0 0,3-2-336 0,1-4-64 15,1-1-16-15,7-2 0 0,5-5-128 0,3-2 0 16,2-1-160-16,4-4 160 16,2-3-1232-16,4-2-160 0,1-1-16 0,-3-2-8512 0,-3 1-1680 15</inkml:trace>
          <inkml:trace contextRef="#ctx0" brushRef="#br0" timeOffset="189.6212">600 111 25919 0,'0'0'1152'0,"0"0"224"0,-8 12-1104 0,8-12-272 0,0 0 0 0,-10 8 0 16,3 2 1664-16,7-10 288 0,-5 12 48 0,5-12 16 16,-3 17-672-16,3-2-128 0,3-1-16 0,2-1-16 15,2 4-464-15,3-2-80 0,3-2-32 0,2 3 0 16,1 0-256-16,0 1-48 0,5 0-16 0,-1-2 0 16,-2-1-288-16,-1-1 0 0,-2-3 0 0,-3-1 0 31,-12-9-1808-31,10 8-480 0,-10-8-80 0</inkml:trace>
          <inkml:trace contextRef="#ctx0" brushRef="#br0" timeOffset="595.5019">731 167 17503 0,'0'0'1552'0,"0"0"-1232"16,0 0-320-16,0 0 0 0,7 13 4288 0,3 2 816 15,2 0 144-15,3 1 48 0,0-3-3728 0,2 0-736 16,0 3-160-16,3-3-32 0,0 0-416 0,6 1-96 16,0-1 0-16,0 1-128 0,-1-2 0 0,0-1 0 15,-1 1-160-15,-1 2 160 0,-2 1-240 0,-5 2 80 0,-2-2 16 0,-4 2 0 16,0-2 144-16,-2 0 0 0,-3 0-144 0,0 0 144 16,-1 0 0-16,-2 0 0 0,-2-15 0 0,-2 16 0 15,2-16 0-15,-4 15 0 0,-1-3 0 0,5-12 128 16,0 0-128-16,0 0 128 0,0 0-128 0,0 0 128 15,0 0-128-15,0 0 128 0,0 0-128 0,0 0 128 16,-6-14-128-16,2 1 128 0,4-3-128 0,0 0 128 16,0-5-128-16,4 0 0 0,2-5 0 0,-1 3 128 15,1-1-128-15,-1 1 0 0,1-1 0 0,1 4 0 16,-4 3 0-16,2 4 0 0,2 3 0 0,-7 10 0 16,0 0 0-16,0 0 0 0,14 1 0 0,-1 8 0 15,2 6-144-15,2 8 144 0,3 6-192 0,2 6 192 16,2 7-160-16,-1 2 160 0,1 2-128 0,-1-3 128 15,-1-1-864 1,-3 4-96-16,-4-3 0 0</inkml:trace>
        </inkml:traceGroup>
      </inkml:traceGroup>
    </inkml:traceGroup>
  </inkml:traceGroup>
</inkml:ink>
</file>

<file path=ppt/ink/ink22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1:56.40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75258A86-FE93-4D75-B927-F2B80D748A31}" emma:medium="tactile" emma:mode="ink">
          <msink:context xmlns:msink="http://schemas.microsoft.com/ink/2010/main" type="writingRegion" rotatedBoundingBox="9725,17953 11429,17917 11442,18497 9737,18534">
            <msink:destinationLink direction="with" ref="{9B46429C-8B87-45C7-8796-0D27A20B2D62}"/>
          </msink:context>
        </emma:interpretation>
      </emma:emma>
    </inkml:annotationXML>
    <inkml:traceGroup>
      <inkml:annotationXML>
        <emma:emma xmlns:emma="http://www.w3.org/2003/04/emma" version="1.0">
          <emma:interpretation id="{972435DD-5154-48C4-8019-5B30D5D38B8C}" emma:medium="tactile" emma:mode="ink">
            <msink:context xmlns:msink="http://schemas.microsoft.com/ink/2010/main" type="paragraph" rotatedBoundingBox="9725,17953 11429,17917 11442,18497 9737,18534" alignmentLevel="1"/>
          </emma:interpretation>
        </emma:emma>
      </inkml:annotationXML>
      <inkml:traceGroup>
        <inkml:annotationXML>
          <emma:emma xmlns:emma="http://www.w3.org/2003/04/emma" version="1.0">
            <emma:interpretation id="{91E3E91F-CC8D-4B94-AA17-0469C1A57C41}" emma:medium="tactile" emma:mode="ink">
              <msink:context xmlns:msink="http://schemas.microsoft.com/ink/2010/main" type="line" rotatedBoundingBox="9725,17953 11429,17917 11441,18498 9737,18534"/>
            </emma:interpretation>
          </emma:emma>
        </inkml:annotationXML>
        <inkml:traceGroup>
          <inkml:annotationXML>
            <emma:emma xmlns:emma="http://www.w3.org/2003/04/emma" version="1.0">
              <emma:interpretation id="{B5B63FE2-2988-430B-B42F-3541D1D05FA0}" emma:medium="tactile" emma:mode="ink">
                <msink:context xmlns:msink="http://schemas.microsoft.com/ink/2010/main" type="inkWord" rotatedBoundingBox="9725,17953 11429,17917 11441,18498 9737,18534">
                  <msink:destinationLink direction="with" ref="{0FA77B72-076A-4986-80FC-E5BA9F7493BD}"/>
                </msink:context>
              </emma:interpretation>
              <emma:one-of disjunction-type="recognition" id="oneOf0">
                <emma:interpretation id="interp0" emma:lang="" emma:confidence="0">
                  <emma:literal>end</emma:literal>
                </emma:interpretation>
                <emma:interpretation id="interp1" emma:lang="" emma:confidence="0">
                  <emma:literal>an .</emma:literal>
                </emma:interpretation>
                <emma:interpretation id="interp2" emma:lang="" emma:confidence="0">
                  <emma:literal>on .</emma:literal>
                </emma:interpretation>
                <emma:interpretation id="interp3" emma:lang="" emma:confidence="0">
                  <emma:literal>can</emma:literal>
                </emma:interpretation>
                <emma:interpretation id="interp4" emma:lang="" emma:confidence="0">
                  <emma:literal>can .</emma:literal>
                </emma:interpretation>
              </emma:one-of>
            </emma:emma>
          </inkml:annotationXML>
          <inkml:trace contextRef="#ctx0" brushRef="#br0">259 88 5519 0,'0'0'496'0,"0"0"-496"0,0 0 0 0,0 0 0 15,0 0 3776-15,0 0 672 0,0 0 128 0,0 0 32 16,0 0-2368-16,0 0-448 0,0 0-112 0,0 0-16 15,17-5-784-15,-4 0-176 0,1 0-16 0,-2-2-16 16,-12 7-256-16,15-9-48 0,-2-1-16 0,-1 2 0 0,0-1-128 0,-2 1-32 16,0 0 0-16,-10 8 0 0,13-7-192 0,-13 7 128 15,12-7-128-15,-12 7 0 0,0 0 144 0,0 0-144 16,0 0 128-16,0 0-128 0,0 0 0 0,0 0 0 16,0 0 0-16,0 0 0 0,0 0 0 0,0 0 0 15,-12 0 0-15,1 0 0 0,-1 0 0 0,-2 4 0 16,1 1 0-16,-1 0 0 0,-2 0 0 0,-1 1 160 15,-2 3 16-15,1 1 0 0,-4 0 0 0,-2 3 0 16,1 1 0-16,-2-1 0 0,-2-1 16 0,3 3 16 16,1 4 0-16,1 3 0 0,0 0-48 0,5 1-16 15,0 2 0-15,7 1 0 0,2-1 48 0,6-2 16 16,4-2 0-16,3-1 0 0,6 0 160 0,8-2 16 16,5-1 16-16,2-3 0 0,5-4-192 0,4-2-32 15,5-1-16-15,6-4 0 0,3-4-160 0,5-6 0 0,3-3 0 0,2-7 0 16,-2-7 0-16,3-1-176 0,1-2 48 0,-6-1-11056 15,-4-4-2192-15</inkml:trace>
          <inkml:trace contextRef="#ctx0" brushRef="#br0" timeOffset="454.8752">705 197 7359 0,'-7'12'656'0,"2"1"-528"0,2 1-128 0,3-14 0 0,-2 13 4816 0,2-13 944 15,0 0 176-15,10 15 32 0,4-3-3984 0,-3-5-816 16,-11-7-144-16,19 7-48 0,-2-1-400 0,1-2-96 16,-1-1-16-16,-2 0 0 0,-1 2-16 0,-1 0-16 15,1 2 0-15,-3 0 0 0,0 1-128 0,-11-8-32 16,8 12 0-16,-8-12 0 0,0 0-48 0,7 15-16 15,-2 0 0-15,-5-15 0 0,0 0-208 0,-2 14 144 16,2-14-144-16,0 0 128 0,0 0-128 0,0 0 0 16,0 0 0-16,0 0 0 0,0 0-144 0,0 0-112 15,-5-10-32-15,0-2 0 16,0-3-272-16,2-2-48 0,-1-3-16 0,2-2 0 16,1 0 16-16,-1 0 0 0,0-1 0 0,1 1 0 0,1 2 176 0,0 1 48 15,1 2 0-15,3 4 0 0,-4 13 384 0,0 0 0 0,7-10 0 0,-7 10-128 16,0 0 128-16,0 0 192 0,0 0-32 0,0 0-16 15,15 8 512-15,-2 7 112 0,1 2 0 0,1 2 16 16,-2 1 176-16,4 0 48 0,2-2 0 0,-1-1 0 16,1-3-384-16,-1-2-80 0,1-4-16 0,-1-1 0 15,-1-1-528-15,-2-1 0 0,-15-5 0 0,17 2 0 32,-2 0-464-32,-15-2-208 0,13-4-32 0,-13 4-16 15,0 0-2480-15,0 0-512 0,0 0-80 0</inkml:trace>
          <inkml:trace contextRef="#ctx0" brushRef="#br0" timeOffset="674.7493">1489-104 7359 0,'0'0'656'0,"13"-7"-528"16,-2-3-128-16,-11 10 0 0,10-7 4480 0,-10 7 848 16,0 0 176-16,0 0 48 0,0 0-2496 0,0 0-496 15,0 0-112-15,11 10-16 0,-4 2-976 0,0 5-208 16,0 1-32-16,-2 6-16 0,0 3-432 0,0 5-96 15,1 3-16-15,1 1 0 0,2-3-320 0,-1 4-64 16,0 4-16-16,1-4 0 0,-1-4-256 0,1 1 0 16,-1-2 0-16,6-5 0 0,-4-5 0 0,1-2 0 15,0-2-208-15,-1-1-12704 16,0-2-2528-16</inkml:trace>
        </inkml:traceGroup>
      </inkml:traceGroup>
    </inkml:traceGroup>
  </inkml:traceGroup>
</inkml:ink>
</file>

<file path=ppt/ink/ink22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1:53.29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7E3BEA8C-78B0-4EFD-85E7-3D8A3100BF02}" emma:medium="tactile" emma:mode="ink">
          <msink:context xmlns:msink="http://schemas.microsoft.com/ink/2010/main" type="inkDrawing" rotatedBoundingBox="9210,10891 10042,10980 10000,11370 9169,11281" shapeName="Other"/>
        </emma:interpretation>
      </emma:emma>
    </inkml:annotationXML>
    <inkml:trace contextRef="#ctx0" brushRef="#br0">292 39 14735 0,'0'0'1312'0,"0"0"-1056"0,0 0-256 0,0 0 0 16,0 0 2864-16,0 0 512 0,0 0 96 0,0 0 32 16,0 0-2384-16,0 0-480 0,0 0-80 0,0 0-32 15,14-2-368-15,-14 2-160 0,11-8 128 0,-11 8-128 16,14-5 0-16,-14 5 0 0,10-12 0 0,-10 12 0 16,0 0 0-16,0 0 0 0,5-12 0 0,-5 12 0 15,0 0 0-15,0 0 0 0,0 0 128 0,0 0-128 0,0 0 128 0,-12-1 0 16,-1 1 0-16,-1 1 0 0,1 3-128 0,-2 1 0 15,-2 0 0-15,2 2 128 0,0-1-128 0,-1 1 0 16,0 0 0-16,-1 1 0 0,2 2 0 0,0 2 0 16,-2-2 0-16,2 2 0 0,-1 0 0 0,1 1 0 15,0 2-144-15,0 2 144 0,0 0 0 0,0 1 0 16,3-1 0-16,4 2 0 0,1-2 0 0,3-1 0 16,4 0 0-16,5 0 0 0,2 1 0 0,8 2 0 15,7-2 128-15,10-2-128 0,9-2 688 0,9-4 32 16,11-6 16-16,6-1 0 0,5-2-80 0,7-5-16 15,4-7 0-15,1-2 0 16,-7-3-1440-16,-4 1-288 0,-4-5-64 0</inkml:trace>
  </inkml:traceGroup>
</inkml:ink>
</file>

<file path=ppt/ink/ink22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1:57.85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69B6995A-CD16-4AAC-AAE1-20F90DE4461B}" emma:medium="tactile" emma:mode="ink">
          <msink:context xmlns:msink="http://schemas.microsoft.com/ink/2010/main" type="writingRegion" rotatedBoundingBox="22209,17576 23806,17669 23775,18194 22178,18100">
            <msink:destinationLink direction="with" ref="{9B46429C-8B87-45C7-8796-0D27A20B2D62}"/>
          </msink:context>
        </emma:interpretation>
      </emma:emma>
    </inkml:annotationXML>
    <inkml:traceGroup>
      <inkml:annotationXML>
        <emma:emma xmlns:emma="http://www.w3.org/2003/04/emma" version="1.0">
          <emma:interpretation id="{2F5FC8C8-CAA0-4670-A11B-536E79267769}" emma:medium="tactile" emma:mode="ink">
            <msink:context xmlns:msink="http://schemas.microsoft.com/ink/2010/main" type="paragraph" rotatedBoundingBox="22209,17576 23806,17669 23775,18194 22178,18100" alignmentLevel="1"/>
          </emma:interpretation>
        </emma:emma>
      </inkml:annotationXML>
      <inkml:traceGroup>
        <inkml:annotationXML>
          <emma:emma xmlns:emma="http://www.w3.org/2003/04/emma" version="1.0">
            <emma:interpretation id="{D259F272-5292-48E5-BF13-53E9A232AD4D}" emma:medium="tactile" emma:mode="ink">
              <msink:context xmlns:msink="http://schemas.microsoft.com/ink/2010/main" type="line" rotatedBoundingBox="22209,17576 23806,17669 23775,18194 22178,18100"/>
            </emma:interpretation>
          </emma:emma>
        </inkml:annotationXML>
        <inkml:traceGroup>
          <inkml:annotationXML>
            <emma:emma xmlns:emma="http://www.w3.org/2003/04/emma" version="1.0">
              <emma:interpretation id="{B5C71CE3-93F5-40BA-91E2-B73D4BA1E8BE}" emma:medium="tactile" emma:mode="ink">
                <msink:context xmlns:msink="http://schemas.microsoft.com/ink/2010/main" type="inkWord" rotatedBoundingBox="22209,17576 23806,17669 23775,18194 22178,18100"/>
              </emma:interpretation>
              <emma:one-of disjunction-type="recognition" id="oneOf0">
                <emma:interpretation id="interp0" emma:lang="" emma:confidence="0">
                  <emma:literal>can</emma:literal>
                </emma:interpretation>
                <emma:interpretation id="interp1" emma:lang="" emma:confidence="1">
                  <emma:literal>an r</emma:literal>
                </emma:interpretation>
                <emma:interpretation id="interp2" emma:lang="" emma:confidence="0">
                  <emma:literal>in</emma:literal>
                </emma:interpretation>
                <emma:interpretation id="interp3" emma:lang="" emma:confidence="0">
                  <emma:literal>inn</emma:literal>
                </emma:interpretation>
                <emma:interpretation id="interp4" emma:lang="" emma:confidence="0">
                  <emma:literal>an</emma:literal>
                </emma:interpretation>
              </emma:one-of>
            </emma:emma>
          </inkml:annotationXML>
          <inkml:trace contextRef="#ctx0" brushRef="#br0">79 64 1839 0,'0'0'160'0,"0"0"-160"0,0 0 0 0,0 0 0 16,-12-3 6720-16,12 3 1328 0,0 0 256 0,-3-9 48 16,-2 2-6176-16,3 1-1216 0,7-3-256 0,-5 9-64 15,7-10-208-15,-7 10-48 0,8-12-16 0,-8 12 0 16,10-10 144-16,-10 10 48 0,0 0 0 0,0 0 0 16,0 0-64-16,0 0-16 0,0 0 0 0,0 0 0 0,0 0 112 0,0 0 32 15,-13 10 0-15,-2 2 0 0,3 0-240 0,0 5-32 16,0 0-16-16,4 1 0 0,1 1-336 0,2 1 0 15,2 0 0-15,3 0 128 0,3-3 160 0,2 1 32 16,4 1 16-16,4-4 0 0,4-1-208 0,3-1-128 16,5 1 160-16,6-3-160 0,1-2 128 0,3-3-128 15,2-1 0-15,3-3 0 0,1-5 0 0,-1-2 0 16,4-2 0-16,0-3 0 16,-1-4-1216-16,1-4-128 0,-4-6-16 0,-1-4-16928 0</inkml:trace>
          <inkml:trace contextRef="#ctx0" brushRef="#br0" timeOffset="419.3316">698 106 43775 0,'-5'25'1936'0,"5"-8"400"0,3 0-1872 0,4 0-464 0,2-2 0 0,-1 0 0 16,0 0 448-16,-1 0-16 0,1-3 0 0,3 1 0 15,-1 1-432-15,1-2-272 0,0-1 32 0,0 1 16 16,-1-2-128-16,1 0-32 0,-11-10 0 0,13 14 0 16,-13-14 176-16,8 15 16 0,-8-15 16 0,5 14 0 15,-5-14 176-15,0 0 0 0,0 0 0 0,0 0 0 16,0 0 208-16,0 0 32 0,0 0 0 0,0 0 0 0,0 0 0 0,0 0 0 16,0 0 0-16,0 0 0 0,7-12-240 0,2-2-128 15,-3-1 128-15,1-3-208 0,1-6-32 0,1-1 0 16,-2-4 0-16,3 1 0 0,1-3 48 0,1 4 16 15,0 2 0-15,0 5 0 16,-2 3-192-16,0 4-32 0,-2 1-16 0,-8 12 0 16,0 0-80-16,0 0-16 0,0 0 0 0,0 0 0 0,0 0 272 0,7 13 48 15,-2 1 16-15,0 4 0 0,0 6 176 0,2 3 144 16,0 1-16-16,-1 4-128 0,1 0 176 0,0 0-176 16,1 0 160-16,2 0-160 0,-5-1 192 0,4-3-48 15,1-1-16-15,-2-7 0 0,1-5-128 0,-1-4 0 16,-8-11 0-16,10 8 0 15,-10-8-1184-15,0 0-272 0,0 0-48 0,14-8-9312 0,-4-4-1856 0</inkml:trace>
          <inkml:trace contextRef="#ctx0" brushRef="#br0" timeOffset="752.8652">1161 143 27983 0,'0'0'1232'0,"0"0"272"0,0 0-1200 0,6 15-304 0,1-3 0 0,-7-12 0 16,10 13 1584-16,0-3 256 0,-10-10 48 0,16 12 16 15,-1-2-1136-15,-2 0-208 0,1-3-48 0,-14-7-16 16,15 9-240-16,-2-1-32 0,1 0-16 0,-4 1 0 16,-10-9-208-16,10 13 0 0,-2 1 128 0,-1 1-128 15,-4 0 0-15,-1 0 0 0,-2-1 0 0,0-1 0 16,0-13-176-16,0 15 32 0,0-15 0 0,0 14 0 16,0-14 144-16,0 0-128 0,0 0 128 0,0 0-128 0,0 0 128 0,0 0-208 15,0 0 80-15,8-10 128 0,1-6 0 0,-1-2 0 16,-1-4 144-16,1-5-16 0,-3-5 0 0,2-3 16 15,0-4 0-15,0 2 0 0,-1 2-144 0,-1 3 0 16,-1 3 0-16,-1 4 0 0,1 1 0 0,-1 8 0 16,-3 4 0-16,0 12 0 0,0 0-144 0,0 0 144 15,0 0 0-15,15 10 0 0,0 5 160 0,0 5 144 16,0 7 16-16,2 5 16 0,2 3-336 0,1 4 0 16,0 0 0-16,-1-2-11200 15,-4-2-2320-15</inkml:trace>
        </inkml:traceGroup>
      </inkml:traceGroup>
    </inkml:traceGroup>
  </inkml:traceGroup>
</inkml:ink>
</file>

<file path=ppt/ink/ink22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0.764"/>
    </inkml:context>
    <inkml:brush xml:id="br0">
      <inkml:brushProperty name="width" value="0.09333" units="cm"/>
      <inkml:brushProperty name="height" value="0.09333" units="cm"/>
      <inkml:brushProperty name="color" value="#3165BB"/>
      <inkml:brushProperty name="fitToCurve" value="1"/>
    </inkml:brush>
  </inkml:definitions>
  <inkml:trace contextRef="#ctx0" brushRef="#br0">0 0 11055 0,'0'0'976'0,"15"10"-784"0,0-2-192 0,0 2 0 15,-1 4 6432-15,-1-1 1248 0,-1-1 240 0,-5 1-16000 16,-9 1-3200-16</inkml:trace>
</inkml:ink>
</file>

<file path=ppt/ink/ink22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1.023"/>
    </inkml:context>
    <inkml:brush xml:id="br0">
      <inkml:brushProperty name="width" value="0.09333" units="cm"/>
      <inkml:brushProperty name="height" value="0.09333" units="cm"/>
      <inkml:brushProperty name="color" value="#3165BB"/>
      <inkml:brushProperty name="fitToCurve" value="1"/>
    </inkml:brush>
  </inkml:definitions>
  <inkml:trace contextRef="#ctx0" brushRef="#br0">97 154 45151 0,'-22'2'4016'0,"2"-4"-3216"0,0-1-640 0,3 0-160 15,3-1 448-15,14 4 64 0,-5-12 16 0,9-3 0 31,7-5-1936-31,13-7-384 0,8-6-64 0,12-4-17168 0</inkml:trace>
</inkml:ink>
</file>

<file path=ppt/ink/ink22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1.197"/>
    </inkml:context>
    <inkml:brush xml:id="br0">
      <inkml:brushProperty name="width" value="0.09333" units="cm"/>
      <inkml:brushProperty name="height" value="0.09333" units="cm"/>
      <inkml:brushProperty name="color" value="#3165BB"/>
      <inkml:brushProperty name="fitToCurve" value="1"/>
    </inkml:brush>
  </inkml:definitions>
  <inkml:trace contextRef="#ctx0" brushRef="#br0">0 0 19343 0,'12'35'1728'0,"-7"-14"-1392"0,-2-3-336 0,2-1 0 16,4-2 5824-16,4-1 1088 0,4-4 208 0,3-2 48 0,4-3-5728 0,3-1-1152 16,0-3-288-16,5-2 0 15,1-5-2048-15,4-5-448 0,4-4-112 0</inkml:trace>
</inkml:ink>
</file>

<file path=ppt/ink/ink22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0.55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D64CC911-D225-45EC-8926-41065D249BB1}" emma:medium="tactile" emma:mode="ink">
          <msink:context xmlns:msink="http://schemas.microsoft.com/ink/2010/main" type="inkDrawing" rotatedBoundingBox="16052,12456 16828,12344 16832,12366 16056,12479" semanticType="callout" shapeName="Other">
            <msink:sourceLink direction="with" ref="{9B46429C-8B87-45C7-8796-0D27A20B2D62}"/>
            <msink:sourceLink direction="with" ref="{37667445-D9CF-45EF-A11B-0B54BBB20E55}"/>
          </msink:context>
        </emma:interpretation>
      </emma:emma>
    </inkml:annotationXML>
    <inkml:trace contextRef="#ctx0" brushRef="#br0">0 121 2751 0,'37'-4'256'0,"3"-1"-256"15,2 0 0-15,-2-1 0 0,-1 1 4928 0,-2 0 928 16,0 0 192-16,-3-1 32 0,1 3-4064 0,0 1-816 15,1-1-176-15,2-2-16 0,3 2-608 0,3-4-112 16,3-3-32-16,22-9-5920 16,-5 4-1184-16,-4 2-256 0</inkml:trace>
  </inkml:traceGroup>
</inkml:ink>
</file>

<file path=ppt/ink/ink22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0.36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37667445-D9CF-45EF-A11B-0B54BBB20E55}" emma:medium="tactile" emma:mode="ink">
          <msink:context xmlns:msink="http://schemas.microsoft.com/ink/2010/main" type="inkDrawing" rotatedBoundingBox="14051,12497 14548,12532 14544,12586 14047,12551" shapeName="Other">
            <msink:destinationLink direction="with" ref="{D64CC911-D225-45EC-8926-41065D249BB1}"/>
          </msink:context>
        </emma:interpretation>
      </emma:emma>
    </inkml:annotationXML>
    <inkml:trace contextRef="#ctx0" brushRef="#br0">0 0 35007 0,'26'13'1552'0,"-8"-4"320"0,4-3-1488 0,7 3-384 0,6 1 0 0,2-2 0 16,0-1 1792-16,2-2 272 0,-1-5 64 0,-1 0 16 31,-1-3-2480-31,-3-2-496 0,1-4-112 0,3-1-11136 0,2 0-2224 0</inkml:trace>
  </inkml:traceGroup>
</inkml:ink>
</file>

<file path=ppt/ink/ink22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0.17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591F3A8-E03A-4B92-803A-BFB6442D686A}" emma:medium="tactile" emma:mode="ink">
          <msink:context xmlns:msink="http://schemas.microsoft.com/ink/2010/main" type="inkDrawing" rotatedBoundingBox="12012,12471 12064,12497 12062,12500 12010,12475" semanticType="callout" shapeName="Other">
            <msink:sourceLink direction="with" ref="{9B46429C-8B87-45C7-8796-0D27A20B2D62}"/>
          </msink:context>
        </emma:interpretation>
      </emma:emma>
    </inkml:annotationXML>
    <inkml:trace contextRef="#ctx0" brushRef="#br0">0 0 26719 0,'0'0'2368'0,"0"0"-1888"16,0 0-480-16,0 0 0 0,12 10 1696 0,5-2 240 16,6 0 48-16</inkml:trace>
  </inkml:traceGroup>
</inkml:ink>
</file>

<file path=ppt/ink/ink2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4:08.740"/>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A2DC940A-5DF4-4496-9D77-2B609F1CD939}" emma:medium="tactile" emma:mode="ink">
          <msink:context xmlns:msink="http://schemas.microsoft.com/ink/2010/main" type="writingRegion" rotatedBoundingBox="15069,14023 15656,14051 15635,14507 15048,14479"/>
        </emma:interpretation>
      </emma:emma>
    </inkml:annotationXML>
    <inkml:traceGroup>
      <inkml:annotationXML>
        <emma:emma xmlns:emma="http://www.w3.org/2003/04/emma" version="1.0">
          <emma:interpretation id="{6827B17B-D118-408F-AE95-78E9B0FF1B8C}" emma:medium="tactile" emma:mode="ink">
            <msink:context xmlns:msink="http://schemas.microsoft.com/ink/2010/main" type="paragraph" rotatedBoundingBox="15069,14023 15656,14051 15635,14507 15048,14479" alignmentLevel="1"/>
          </emma:interpretation>
        </emma:emma>
      </inkml:annotationXML>
      <inkml:traceGroup>
        <inkml:annotationXML>
          <emma:emma xmlns:emma="http://www.w3.org/2003/04/emma" version="1.0">
            <emma:interpretation id="{B39B5831-912A-47FD-8195-600FC3BEA3F6}" emma:medium="tactile" emma:mode="ink">
              <msink:context xmlns:msink="http://schemas.microsoft.com/ink/2010/main" type="line" rotatedBoundingBox="15069,14023 15656,14051 15635,14507 15048,14479"/>
            </emma:interpretation>
          </emma:emma>
        </inkml:annotationXML>
        <inkml:traceGroup>
          <inkml:annotationXML>
            <emma:emma xmlns:emma="http://www.w3.org/2003/04/emma" version="1.0">
              <emma:interpretation id="{AD24839C-24B9-484C-A8F6-C0D4ABDAC7F2}" emma:medium="tactile" emma:mode="ink">
                <msink:context xmlns:msink="http://schemas.microsoft.com/ink/2010/main" type="inkWord" rotatedBoundingBox="15069,14023 15656,14051 15635,14507 15048,14479">
                  <msink:destinationLink direction="with" ref="{1F52B1B5-9D6A-4649-BFFC-7223AF865B2B}"/>
                </msink:context>
              </emma:interpretation>
            </emma:emma>
          </inkml:annotationXML>
          <inkml:trace contextRef="#ctx0" brushRef="#br0">7483 6894 6447 0,'0'0'576'0,"0"0"-576"0,0 0 0 0,0 0 0 16,0 0 2224-16,0 0 336 0,14 0 64 0,-14 0 0 15,0 0-1280-15,13 5-256 16,-13-5-48-16,12 8-16 0,-12-8-384 0,10 10-64 0,-2 0-32 0,1 2 0 16,-2 0 256-16,-2 1 48 0,-5-13 16 0,6 17 0 0,-1-2-160 0,-1 1-16 15,-1 0-16-15,1-1 0 0,-1 1-320 0,0-1-64 16,2 0-16-16,-1 0 0 0,1-1-272 0,-2-3 0 31,-3-11 0-31,5 14 0 0,-5-14 0 0,0 0 0 0,7 10 0 0,-7-10 0 16,0 0 160-16,0 0-32 15,0 0 0-15,0 0 0 0,0 0 288 0,0 0 48 0,10-12 16 0,-10 12 0 16,5-15-192-16,0 1-32 0,-2 1-16 0,-3 1 0 16,0 12-112-16,-3-12-128 0,3 12 176 0,-3-11-176 0,-1 1 128 0,4 10-128 15,0 0 0-15,-6-9 0 0,6 9 128 0,0 0-128 16,0 0 0-16,0 0 0 0,0 0 0 0,0 0 0 0,0 0 0 0,0 0 0 15,0 0 0-15,0 0 0 16,0 0 0-16,0 0 0 0,0 0 0 0,0 0 0 16,0 0-128-16,0 0 128 0,0 0 0 0,0 0 0 15,0 0 0-15,0 0 0 16,0 0 0-16,0 0 0 0,0 0 0 0,0 0 0 0,0 0 0 0,0 0 0 16,0 0 0-16,0 0 0 0,-7 10 0 0,7-10 0 15,-7 12 0-15,7-12 0 16,-3 10 0-16,3-10 0 0,0 0 0 0,-5 10 0 15,5-10-288-15,0 0-64 0,-5 10-16 0,5-10 0 16,-7 12-464-16,2-2-80 0,5-10-32 0,0 0 0 16,-7 9 208-16,7-9 32 0,-7 10 16 0,7-10 0 15,-5 10-848-15,5-10-160 0,-13 7-32 0,13-7-16 0</inkml:trace>
          <inkml:trace contextRef="#ctx0" brushRef="#br0" timeOffset="853.8239">7488 7062 11055 0,'0'0'976'0,"0"0"-784"15,0 0-192-15,0 0 0 0,10-7 1216 0,-10 7 192 0,0 0 32 0,14-1 16 0,-14 1-1008 0,0 0-208 16,0 0-48-16,0 0 0 0,12 8 320 0,-12-8 64 31,0 0 16-31,0 0 0 0,0 0 240 0,0 0 64 0,6 12 0 0,-6-12 0 16,0 0-112-16,7 13-16 15,-7-13 0-15,7 14 0 0,-7-14-64 0,10 13-32 0,0-3 0 0,-2 2 0 16,1 0-288-16,1 0-64 16,2-4-16-16,-2 0 0 0,-10-8-304 0,13 10 0 0,-3-1 128 0,-10-9-128 15,10 10 0-15,-10-10 0 0,0 0 0 0,7 10 0 0,-7-10 0 0,0 0 0 16,0 0 0-16,0 0 0 0,0 0 0 0,-7 12 128 16,7-12-128-16,-13 7 0 0,0-2 176 0,-1-2-176 15,2-3 160-15,12 0-160 16,-13-2 128-16,1 1-128 0,12 1 0 0,-12-4 144 15,1 1-144-15,11 3 160 0,-12-3-160 0,12 3 160 16,-9-5-160-16,9 5 0 0,-6-9 0 0,6 9 0 0,0 0 0 0,0 0 0 16,-5-12 0-16,5 12 0 0,0 0 0 0,0 0 128 15,0-13-128-15,0 13 128 0,0-14-128 0,0 14 0 0,1-13 0 0,-1 1 0 16,0 0 0-16,0 12 0 16,2-13 0-16,-2 1 0 0,-2 2 0 0,1 0 0 15,-1 0 0-15,2 10 0 0,-2-10 0 0,1 0 0 16,1 0 0-16,0-1 0 0,0 11 0 0,0-10 0 15,0 2 0-15,0 8 0 0,3-8 0 0,-3 8 0 0,3-9 0 0,-3 9 128 0,0 0-128 16,9-8 0 0,-9 8 0-16,10-5 128 0,0 1-128 0,-10 4 0 15,13 2 0-15,-13-2 0 0,15 3 0 0,1 2 0 16,0-1 0-16,0 3 0 0,-3 1 0 0,0 0 0 0,1 1 0 0,-2-1 0 16,-2 2 0-16,2 2 0 0,-2 0-144 0,3 0 144 15,1-1 0-15,-1 1 0 0,-3 0 0 0,0 1 0 0,-1-1 0 16,-3 0 0-1,-6-12 0-15,9 12 0 0,-4-2 0 0,-5-10 0 0,3 13 0 16,-3-13 0-16,0 0 0 0,0 14 0 0,0-14 0 0,0 0 0 16,0 0 0-16,0 0 0 0,0 0 0 0,-5 10 0 0,5-10 0 0,0 0 0 15,0 0 0-15,0 0 144 0,0 0-144 0,0 0 128 16,0 0-128-16,0 0 128 16,0 0 64-16,0 0 0 0,0 0 0 0,2-15 0 15,1 0-64-15,1 3 0 0,-1 0 0 0,-1-1 0 16,-2-4-128-16,3 0 192 0,0-2-192 0,1 4 192 0,-1 2-192 0,-1-2 192 15,-2-2-192-15,1 2 192 0,1 0-192 0,2 1 0 16,-1-3 0-16,0 4 0 0,1 1 0 0,1 2 0 16,0-4 0-16,0 4 0 0,-5 10 0 0,6-10 0 15,0 2 0-15,-6 8 0 0,6-7 0 0,-6 7 0 16,0 0 0-16,12-5 0 0,-12 5 0 0,13 0 0 0,-13 0 0 0,16 7-176 0,-16-7 176 0,15 13 0 31,-3-1 0-31,-2 1 0 0,-2 1-128 0,0 1 128 0,-1 0-128 0,0 4 128 16,-2 1 0-16,0 2-160 0,0 1 160 0,0 3 0 0,0 1 0 0,4-2 0 15,-3-3 0-15,-1 3 0 0,-1 0 0 0,1 0 0 16,-2 1 0-16,1-1 0 0,-1-2 608 0,0-1 128 16,1-2 32-16</inkml:trace>
        </inkml:traceGroup>
      </inkml:traceGroup>
    </inkml:traceGroup>
  </inkml:traceGroup>
</inkml:ink>
</file>

<file path=ppt/ink/ink23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1:59.77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FA77B72-076A-4986-80FC-E5BA9F7493BD}" emma:medium="tactile" emma:mode="ink">
          <msink:context xmlns:msink="http://schemas.microsoft.com/ink/2010/main" type="inkDrawing" rotatedBoundingBox="10221,16935 10315,17326 10279,17334 10186,16943" semanticType="callout" shapeName="Other">
            <msink:sourceLink direction="with" ref="{B5B63FE2-2988-430B-B42F-3541D1D05FA0}"/>
            <msink:sourceLink direction="with" ref="{9B46429C-8B87-45C7-8796-0D27A20B2D62}"/>
          </msink:context>
        </emma:interpretation>
      </emma:emma>
    </inkml:annotationXML>
    <inkml:trace contextRef="#ctx0" brushRef="#br0">10 0 21183 0,'2'42'1888'0,"-4"-18"-1504"16,0-4-384-16,-1-1 0 0,-1-4 3968 0,8 0 736 15,1-2 144-15,0 3 16 0,0-1-3984 0,-3 2-880 16,1-1 0-16,0-1-128 16,1 1-1728-16,1-1-320 0,-4-2-80 0,5 1-16 15,2-1 624-15,-1 2 128 0,-2 0 32 0,1 1 0 16,1-3 272-16,0 0 64 0,-2-1 16 0,-5-12 0 0,3 12 1008 0,-3-12 128 15,0 0 144-15,0 0-9440 0</inkml:trace>
  </inkml:traceGroup>
</inkml:ink>
</file>

<file path=ppt/ink/ink23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1.332"/>
    </inkml:context>
    <inkml:brush xml:id="br0">
      <inkml:brushProperty name="width" value="0.09333" units="cm"/>
      <inkml:brushProperty name="height" value="0.09333" units="cm"/>
      <inkml:brushProperty name="color" value="#3165BB"/>
      <inkml:brushProperty name="fitToCurve" value="1"/>
    </inkml:brush>
  </inkml:definitions>
  <inkml:trace contextRef="#ctx0" brushRef="#br0">0 0 28559 0,'55'20'1264'0,"-14"-8"272"0,4-4-1232 0,6 2-304 16,-1 0 0-16,6-1 0 0,3-4 2576 0,3-5 464 15,2-5 96-15,3-5 0 16,4-5-3296-16,4-2-672 0,6-3-128 0</inkml:trace>
</inkml:ink>
</file>

<file path=ppt/ink/ink23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1.468"/>
    </inkml:context>
    <inkml:brush xml:id="br0">
      <inkml:brushProperty name="width" value="0.09333" units="cm"/>
      <inkml:brushProperty name="height" value="0.09333" units="cm"/>
      <inkml:brushProperty name="color" value="#3165BB"/>
      <inkml:brushProperty name="fitToCurve" value="1"/>
    </inkml:brush>
  </inkml:definitions>
  <inkml:trace contextRef="#ctx0" brushRef="#br0">0 79 42383 0,'27'20'3776'0,"-8"-13"-3024"0,1-2-608 0,8-4-144 15,8-1 1024-15,4-1 160 0,4-4 32 0,3-7 16 32,0-10-1728-32,0-10-336 0,0-8-80 0</inkml:trace>
</inkml:ink>
</file>

<file path=ppt/ink/ink23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1.745"/>
    </inkml:context>
    <inkml:brush xml:id="br0">
      <inkml:brushProperty name="width" value="0.09333" units="cm"/>
      <inkml:brushProperty name="height" value="0.09333" units="cm"/>
      <inkml:brushProperty name="color" value="#3165BB"/>
      <inkml:brushProperty name="fitToCurve" value="1"/>
    </inkml:brush>
  </inkml:definitions>
  <inkml:trace contextRef="#ctx0" brushRef="#br0">4 0 42735 0,'0'0'1888'0,"0"0"400"0,0 0-1840 0,0 0-448 16,0 0 0-16,0 0 0 0,0 0 320 0,0 0-48 16,-3 17 0-16,1 0 0 15,2 0-1872-15,0 3-384 0,2 0-80 0,-1 6-9648 0,3-1-1920 16</inkml:trace>
</inkml:ink>
</file>

<file path=ppt/ink/ink23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1.887"/>
    </inkml:context>
    <inkml:brush xml:id="br0">
      <inkml:brushProperty name="width" value="0.09333" units="cm"/>
      <inkml:brushProperty name="height" value="0.09333" units="cm"/>
      <inkml:brushProperty name="color" value="#3165BB"/>
      <inkml:brushProperty name="fitToCurve" value="1"/>
    </inkml:brush>
  </inkml:definitions>
  <inkml:trace contextRef="#ctx0" brushRef="#br0">7 0 11967 0,'-5'39'1072'0,"3"-12"-864"0,2 3-208 0,2 5 0 16,1 4 4272-16,2-4 800 0,-2-3 176 0</inkml:trace>
</inkml:ink>
</file>

<file path=ppt/ink/ink23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2.067"/>
    </inkml:context>
    <inkml:brush xml:id="br0">
      <inkml:brushProperty name="width" value="0.09333" units="cm"/>
      <inkml:brushProperty name="height" value="0.09333" units="cm"/>
      <inkml:brushProperty name="color" value="#3165BB"/>
      <inkml:brushProperty name="fitToCurve" value="1"/>
    </inkml:brush>
  </inkml:definitions>
  <inkml:trace contextRef="#ctx0" brushRef="#br0">0 0 42559 0,'0'0'1888'0,"0"0"384"0,9 19-1824 16,3-4-448-16,3-1 0 0,0-1 0 15,-3-1-1984-15,-12-12-512 0</inkml:trace>
</inkml:ink>
</file>

<file path=ppt/ink/ink23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02.233"/>
    </inkml:context>
    <inkml:brush xml:id="br0">
      <inkml:brushProperty name="width" value="0.09333" units="cm"/>
      <inkml:brushProperty name="height" value="0.09333" units="cm"/>
      <inkml:brushProperty name="color" value="#3165BB"/>
      <inkml:brushProperty name="fitToCurve" value="1"/>
    </inkml:brush>
  </inkml:definitions>
  <inkml:trace contextRef="#ctx0" brushRef="#br0">50 0 35935 0,'-12'49'3200'0,"5"-17"-2560"0,-3 0-512 0,2 0-128 15,1 0 2480-15,3 0 464 0,3-4 112 0,1-1 16 16,0-3-2432-16,1-7-496 0,-1-17-144 0,0 0 0 31,0 0-2464-31,14-2-576 0</inkml:trace>
</inkml:ink>
</file>

<file path=ppt/ink/ink23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31.550"/>
    </inkml:context>
    <inkml:brush xml:id="br0">
      <inkml:brushProperty name="width" value="0.09333" units="cm"/>
      <inkml:brushProperty name="height" value="0.09333" units="cm"/>
      <inkml:brushProperty name="color" value="#ED1C24"/>
      <inkml:brushProperty name="fitToCurve" value="1"/>
    </inkml:brush>
  </inkml:definitions>
  <inkml:traceGroup>
    <inkml:annotationXML>
      <emma:emma xmlns:emma="http://www.w3.org/2003/04/emma" version="1.0">
        <emma:interpretation id="{1AE812AD-9425-4782-81CA-43597CA6648A}" emma:medium="tactile" emma:mode="ink">
          <msink:context xmlns:msink="http://schemas.microsoft.com/ink/2010/main" type="writingRegion" rotatedBoundingBox="15265,6982 18258,9609 17045,10990 14053,8363"/>
        </emma:interpretation>
      </emma:emma>
    </inkml:annotationXML>
    <inkml:traceGroup>
      <inkml:annotationXML>
        <emma:emma xmlns:emma="http://www.w3.org/2003/04/emma" version="1.0">
          <emma:interpretation id="{61458471-796F-4932-8D35-AC9D121D2FCA}" emma:medium="tactile" emma:mode="ink">
            <msink:context xmlns:msink="http://schemas.microsoft.com/ink/2010/main" type="paragraph" rotatedBoundingBox="15265,6982 18258,9609 17045,10990 14053,8363" alignmentLevel="1"/>
          </emma:interpretation>
        </emma:emma>
      </inkml:annotationXML>
      <inkml:traceGroup>
        <inkml:annotationXML>
          <emma:emma xmlns:emma="http://www.w3.org/2003/04/emma" version="1.0">
            <emma:interpretation id="{69F47582-6EAD-40F1-9B03-946BE203BEEB}" emma:medium="tactile" emma:mode="ink">
              <msink:context xmlns:msink="http://schemas.microsoft.com/ink/2010/main" type="line" rotatedBoundingBox="15265,6982 18258,9609 17045,10990 14053,8363"/>
            </emma:interpretation>
          </emma:emma>
        </inkml:annotationXML>
        <inkml:traceGroup>
          <inkml:annotationXML>
            <emma:emma xmlns:emma="http://www.w3.org/2003/04/emma" version="1.0">
              <emma:interpretation id="{D30FDD19-6C88-49DD-BA23-8B76D4D79967}" emma:medium="tactile" emma:mode="ink">
                <msink:context xmlns:msink="http://schemas.microsoft.com/ink/2010/main" type="inkWord" rotatedBoundingBox="14754,7565 15209,7965 14844,8381 14389,7981"/>
              </emma:interpretation>
            </emma:emma>
          </inkml:annotationXML>
          <inkml:trace contextRef="#ctx0" brushRef="#br0">-5990-637 24879 0,'0'0'2208'0,"0"0"-1760"16,0 0-448-16,0 0 0 0,15 0 2736 0,-15 0 464 15,13 0 80-15,-13 0 32 0,16 0-2240 0,-1 1-448 16,2 1-96-16,-2 0-16 0,0 3-384 0,0 1-128 0,0-1 0 0,0 6 0 16,0 2 0-16,1 4 0 0,-5 1 0 0,3 4 0 15,-1 2 0-15,-1 3 0 0,-2 1-160 0,-2 4 160 16,1-1 0-16,-2-1 0 0,-2-2 0 0,0-1 0 16,0 0 0-16,-2-3 0 0,1-6 0 0,-3-1 0 15,1-3 0-15,-2-14 0 0,0 13 0 0,0-13 0 16,0 0 0-16,0 0 0 0,0 0 0 0,0 0 128 15,0 0 64-15,-5-12 16 0,0-4 0 0,0-6 0 16,-2-4 0-16,2-2 0 0,0-2 0 0,-2-6 0 16,-1-3-80-16,1-1-128 0,0-2 176 0,2 0-176 15,0-2 192-15,2 0-192 0,-1 1 192 0,3-1-192 16,1 2 0-16,1 2 0 0,3 1 0 0,1 4 0 16,2 4 0-16,1 8 0 0,2 4 128 0,0 7-128 15,-10 12 0-15,0 0 0 0,14 0-192 0,-1 7 48 16,2 7-16-16,0 4 0 0,2 7 0 0,3 4 0 0,4 5 160 0,1 4 0 15,4 6-144-15,3 3 144 0,3 4-144 0,0-3 144 16,-1 1-192-16,-2-2-11536 16,0-3-2320-16</inkml:trace>
        </inkml:traceGroup>
        <inkml:traceGroup>
          <inkml:annotationXML>
            <emma:emma xmlns:emma="http://www.w3.org/2003/04/emma" version="1.0">
              <emma:interpretation id="{F64B62C6-6C29-4F7E-9139-3C545CAF86EB}" emma:medium="tactile" emma:mode="ink">
                <msink:context xmlns:msink="http://schemas.microsoft.com/ink/2010/main" type="inkWord" rotatedBoundingBox="16586,8142 18258,9609 17045,10990 15374,9523"/>
              </emma:interpretation>
              <emma:one-of disjunction-type="recognition" id="oneOf0">
                <emma:interpretation id="interp0" emma:lang="" emma:confidence="1">
                  <emma:literal/>
                </emma:interpretation>
              </emma:one-of>
            </emma:emma>
          </inkml:annotationXML>
          <inkml:trace contextRef="#ctx0" brushRef="#br0" timeOffset="1761.3477">-3175 1836 1839 0,'-19'10'160'0,"2"-2"-160"15,4-3 0-15,13-5 0 0,0 0 9792 0,0 0 1936 16,0 0 384-16,0 0 80 0,12-10-9808 0,3-1-1952 16,3-5-432-16,9 3 0 15,10-2-3840-15,5-4-768 0</inkml:trace>
          <inkml:trace contextRef="#ctx0" brushRef="#br0" timeOffset="688.8643">-3675-186 17503 0,'0'0'768'0,"0"0"176"0,0 0-752 0,-13 8-192 0,-1-1 0 0,-1 1 0 16,-2 2 3712-16,-3 2 720 0,-4 0 144 0,-4 1 32 16,-6 2-3344-16,-1 2-672 0,-4 2-128 0,-1 3-16 15,-4 1-320-15,-2 2-128 0,-1 1 0 0,0 1 128 0,0 4-128 0,5 0 192 16,2-3-192-16,1-1 192 0,-1-1 32 0,3-3 16 15,5 1 0-15,5-4 0 0,3-3-112 0,6-2-128 16,4-2 176-16,14-13-176 0,0 0 128 0,0 0-128 16,0 0 0-16,10 14 0 0,7-1 0 0,7 2 0 15,3 0 0-15,3 1 0 0,4-1 0 0,1 0 0 16,0 2 0-16,1 1 0 0,1 1 0 0,-2 1 0 16,-1 2 0-16,-1 0 0 0,-3 0 160 0,-3-1-160 15,-5 3 128-15,-2 1-128 0,-3-1 0 0,-2 3 0 16,-4 0 0-16,-5-2 0 0,-1-2 0 0,-1 4 0 15,-4 2 0-15,-4 1 0 0,-1-1 0 0,-3 4 0 16,-4 3 0-16,-3-3 0 0,-2-1 0 0,-1 2 0 16,-4 0 0-16,-2-2 0 0,-1-4 0 0,-2 3 0 15,-2-1 144-15,-1 0-144 0,0-1 0 0,-2 1 128 0,0 2-128 16,0 3 0-16,0-3 0 0,2-1 0 0,4-5 0 16,6 1 0-16,5-1 0 0,7-1 144 0,3-2-144 0,8 1 0 15,5-2 384-15,9-2-48 16,7-3 0-16,8-4 0 0,5 1 560 0,10-6 128 0,8-4 0 0,11-6 16 15,6-1-384-15,9-8-80 16,5-2 0-16,3-4-16 0,4-3-224 0,3-2-32 0,1-3-16 0,1-2 0 16,-1-2-288-16,3 2 160 0,-1 2-160 0,-2 2 128 15,-4-4-128-15,-2 1 0 0,-4 3 0 16,-6 3 128-16,-10 3-352 0,-7 5-80 0,-5 4-16 0,-9 4 0 31,-8 4-2928-31,-8 2-592 0</inkml:trace>
        </inkml:traceGroup>
      </inkml:traceGroup>
    </inkml:traceGroup>
  </inkml:traceGroup>
</inkml:ink>
</file>

<file path=ppt/ink/ink23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36.092"/>
    </inkml:context>
    <inkml:brush xml:id="br0">
      <inkml:brushProperty name="width" value="0.09333" units="cm"/>
      <inkml:brushProperty name="height" value="0.09333" units="cm"/>
      <inkml:brushProperty name="color" value="#ED1C24"/>
      <inkml:brushProperty name="fitToCurve" value="1"/>
    </inkml:brush>
  </inkml:definitions>
  <inkml:traceGroup>
    <inkml:annotationXML>
      <emma:emma xmlns:emma="http://www.w3.org/2003/04/emma" version="1.0">
        <emma:interpretation id="{2BC5D02F-004C-4DD9-8C90-003D2ECD3E48}" emma:medium="tactile" emma:mode="ink">
          <msink:context xmlns:msink="http://schemas.microsoft.com/ink/2010/main" type="writingRegion" rotatedBoundingBox="18783,8060 23349,10416 22789,11502 18223,9146"/>
        </emma:interpretation>
      </emma:emma>
    </inkml:annotationXML>
    <inkml:traceGroup>
      <inkml:annotationXML>
        <emma:emma xmlns:emma="http://www.w3.org/2003/04/emma" version="1.0">
          <emma:interpretation id="{6C7122F4-051F-46D4-9691-1933F11B6587}" emma:medium="tactile" emma:mode="ink">
            <msink:context xmlns:msink="http://schemas.microsoft.com/ink/2010/main" type="paragraph" rotatedBoundingBox="18783,8060 23349,10416 22789,11502 18223,9146" alignmentLevel="1"/>
          </emma:interpretation>
        </emma:emma>
      </inkml:annotationXML>
      <inkml:traceGroup>
        <inkml:annotationXML>
          <emma:emma xmlns:emma="http://www.w3.org/2003/04/emma" version="1.0">
            <emma:interpretation id="{4DA2685C-7B25-41F0-92BB-9975933C946B}" emma:medium="tactile" emma:mode="ink">
              <msink:context xmlns:msink="http://schemas.microsoft.com/ink/2010/main" type="line" rotatedBoundingBox="18783,8060 23349,10416 22789,11502 18223,9146"/>
            </emma:interpretation>
          </emma:emma>
        </inkml:annotationXML>
        <inkml:traceGroup>
          <inkml:annotationXML>
            <emma:emma xmlns:emma="http://www.w3.org/2003/04/emma" version="1.0">
              <emma:interpretation id="{3C9D8036-C7DB-4F2E-B3C7-56B7D8E47C72}" emma:medium="tactile" emma:mode="ink">
                <msink:context xmlns:msink="http://schemas.microsoft.com/ink/2010/main" type="inkWord" rotatedBoundingBox="18783,8060 20843,9123 20282,10209 18223,9146"/>
              </emma:interpretation>
              <emma:one-of disjunction-type="recognition" id="oneOf0">
                <emma:interpretation id="interp0" emma:lang="" emma:confidence="1">
                  <emma:literal/>
                </emma:interpretation>
              </emma:one-of>
            </emma:emma>
          </inkml:annotationXML>
          <inkml:trace contextRef="#ctx0" brushRef="#br0">14788-3928 21183 0,'0'0'944'0,"0"0"192"0,-13 0-912 0,13 0-224 16,-12-1 0-16,12 1 0 0,-14-4 3600 0,3 1 688 16,11 3 128-16,-12-7 16 0,2-1-3344 0,0-1-656 15,-1-2-144-15,0 1-32 0,-3-2-256 0,1 2 0 16,-4-2 0-16,-2 0 0 0,-1 0 0 0,-2 4 0 15,-1 0-208-15,-2 2 80 0,-6 1 128 0,1 2 0 16,-4 1 0-16,-1 2 0 0,-4 2 0 0,-3 3 224 16,-5 0-32-16,-2 2 0 0,1 0 64 0,-1 4 16 15,-2 3 0-15,6 3 0 0,5 3-112 0,1 3-32 16,3 1 0-16,5 6 0 0,4 6 112 0,3 4 16 0,2 2 0 0,5 2 0 16,4 1 0-16,6-1 0 0,5-2 0 15,4 0 0-15,3 2 48 0,5 0 16 0,4-2 0 0,4 1 0 16,4 3-320-16,3-2 0 15,6-2 0-15,1 0 0 0,3 0 0 0,5-5 160 0,4-4-160 16,7-2 128-16,2-3 64 0,5-6 0 0,2-7 0 0,4-10 0 16,5-8-64-16,3-7 0 0,2-7 0 0,4-6 0 15,3-9 0-15,3-4-128 0,3-2 192 0,-3-3-64 16,-3-4-1952-16,-5-1-400 16,-4 3-80-16</inkml:trace>
          <inkml:trace contextRef="#ctx0" brushRef="#br0" timeOffset="430.0309">15422-2815 18431 0,'7'13'1632'0,"1"-1"-1312"16,4-2-320-16,2-2 0 0,1-1 4432 0,0 1 816 16,-2 1 176-16,1-4 16 0,-14-5-3520 0,17 2-704 15,0-2-128-15,-4-2-48 0,-3-5-720 0,2-1-160 16,0-2-32-16,-1-4 0 0,0-1-128 0,-1-3 128 16,-2-8-128-16,0 3 128 0,-2-2-128 0,-1-1 0 15,0 1 144-15,-4 1-144 0,-2 1 0 0,1-2 128 16,1 1-128-16,3 6 0 0,-1 2 160 0,0 5-32 0,-3 2-128 0,0 9 192 15,0 0-192-15,0 0 0 0,0 0 0 0,0 0 0 16,0 0 144-16,0 0-16 0,0 0 0 16,0 0 0-16,0 0-128 0,0 19 0 0,2-1 0 0,1-1 0 15,3 0 0-15,2 0 0 0,2-2 0 0,0 0 0 16,2 0 0-16,1 0 0 0,1 1 0 0,1-3 0 16,0-1 0-16,2-2 0 0,-2 0 0 0,2 0 128 15,0 0-128-15,-2-1 0 0,0-4 0 0,-2-2 0 16,-13-3-1584-16,16 2-192 0,-3-4-32 15,-13 2-10016-15,14-7-2000 0</inkml:trace>
          <inkml:trace contextRef="#ctx0" brushRef="#br0" timeOffset="599.2783">15581-3692 40543 0,'-31'13'1792'0,"13"-4"384"0,-1-1-1744 0,6 2-432 15,4-1 0-15,9-9 0 0,0 0 512 0,0 0 32 16,0 18 0-16,0-18 0 16,9 14-864-16,6-2-160 0,3-1-32 0,9-1-16 15,7-3-3536-15,3-2-704 0</inkml:trace>
        </inkml:traceGroup>
        <inkml:traceGroup>
          <inkml:annotationXML>
            <emma:emma xmlns:emma="http://www.w3.org/2003/04/emma" version="1.0">
              <emma:interpretation id="{7E951A55-77B7-4EA6-AA9A-06BA54AF1609}" emma:medium="tactile" emma:mode="ink">
                <msink:context xmlns:msink="http://schemas.microsoft.com/ink/2010/main" type="inkWord" rotatedBoundingBox="22824,10551 23183,10737 22989,11114 22630,10928"/>
              </emma:interpretation>
            </emma:emma>
          </inkml:annotationXML>
          <inkml:trace contextRef="#ctx0" brushRef="#br0" timeOffset="6869.8988">18007-1596 14735 0,'0'14'1312'0,"0"-14"-1056"16,3 13-256-16,-3-13 0 0,10 14 5360 0,2-4 1008 16,0-3 208-16,1-2 32 0,2-2-4768 0,2 0-960 15,2 1-192-15,-1-1-48 0,-1-3-448 0,0 0-192 16,0 0 128-16,-1 0-128 0,1-2 0 0,-2 2 0 15,-15 0 0-15,17-3 0 0,-3-2-160 0,-2 0 160 16,-12 5 0-16,11-8-144 0,-2-3 144 0,-1 0 0 16,4-1 128-16,-4-2-128 0,-3-1 0 0,2-2 144 15,0-1-144-15,0-1 0 0,3-1 0 0,-4-2 0 16,1 1 0-16,0-1 0 0,1 1 0 0,-1 5-144 16,0-3 144-16,-1 4-128 0,-1 2 128 0,-5 13 0 15,0 0 0-15,0 0 0 0,0 0 240 0,0 0-32 16,0 0 0-16,0 0 0 0,0 0 64 0,0 0 16 0,0 0 0 0,-3 16 0 15,0-1-288-15,1 2 0 0,2 0 128 0,0 2-128 16,2-1 0-16,1-1 0 0,0 0 0 0,3-2 0 16,0-2 0-16,3-2-144 0,-9-11 144 0,13 8 0 31,-13-8-1136-31,15 5-144 0,0-5-16 0,1 0-10496 0,-16 0-2096 0</inkml:trace>
        </inkml:traceGroup>
      </inkml:traceGroup>
    </inkml:traceGroup>
  </inkml:traceGroup>
</inkml:ink>
</file>

<file path=ppt/ink/ink23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24.703"/>
    </inkml:context>
    <inkml:brush xml:id="br0">
      <inkml:brushProperty name="width" value="0.09333" units="cm"/>
      <inkml:brushProperty name="height" value="0.09333" units="cm"/>
      <inkml:brushProperty name="color" value="#ED1C24"/>
      <inkml:brushProperty name="fitToCurve" value="1"/>
    </inkml:brush>
  </inkml:definitions>
  <inkml:traceGroup>
    <inkml:annotationXML>
      <emma:emma xmlns:emma="http://www.w3.org/2003/04/emma" version="1.0">
        <emma:interpretation id="{E85F0D7C-B82F-4C2C-B5E8-175D7A89103B}" emma:medium="tactile" emma:mode="ink">
          <msink:context xmlns:msink="http://schemas.microsoft.com/ink/2010/main" type="writingRegion" rotatedBoundingBox="4613,9081 14787,8485 14899,10408 4726,11004"/>
        </emma:interpretation>
      </emma:emma>
    </inkml:annotationXML>
    <inkml:traceGroup>
      <inkml:annotationXML>
        <emma:emma xmlns:emma="http://www.w3.org/2003/04/emma" version="1.0">
          <emma:interpretation id="{55D3F461-F72B-4EA1-B45C-CEC3DF776691}" emma:medium="tactile" emma:mode="ink">
            <msink:context xmlns:msink="http://schemas.microsoft.com/ink/2010/main" type="paragraph" rotatedBoundingBox="4613,9081 14787,8485 14899,10408 4726,11004" alignmentLevel="1"/>
          </emma:interpretation>
        </emma:emma>
      </inkml:annotationXML>
      <inkml:traceGroup>
        <inkml:annotationXML>
          <emma:emma xmlns:emma="http://www.w3.org/2003/04/emma" version="1.0">
            <emma:interpretation id="{79176705-BF75-4AE8-8C61-636F715B2C92}" emma:medium="tactile" emma:mode="ink">
              <msink:context xmlns:msink="http://schemas.microsoft.com/ink/2010/main" type="line" rotatedBoundingBox="4613,9081 14787,8485 14899,10408 4726,11004"/>
            </emma:interpretation>
          </emma:emma>
        </inkml:annotationXML>
        <inkml:traceGroup>
          <inkml:annotationXML>
            <emma:emma xmlns:emma="http://www.w3.org/2003/04/emma" version="1.0">
              <emma:interpretation id="{F0E37554-4833-4B76-B67B-194872213694}" emma:medium="tactile" emma:mode="ink">
                <msink:context xmlns:msink="http://schemas.microsoft.com/ink/2010/main" type="inkWord" rotatedBoundingBox="4633,9431 9606,9140 9677,10361 4705,10652"/>
              </emma:interpretation>
              <emma:one-of disjunction-type="recognition" id="oneOf0">
                <emma:interpretation id="interp0" emma:lang="" emma:confidence="1">
                  <emma:literal/>
                </emma:interpretation>
              </emma:one-of>
            </emma:emma>
          </inkml:annotationXML>
          <inkml:trace contextRef="#ctx0" brushRef="#br0">2049-2852 12895 0,'-5'21'1152'0,"2"-5"-928"15,-4-1-224-15,0 0 0 0,2 0 5504 0,2 2 1072 16,1-4 208-16,2 1 32 0,0-1-4976 0,0 2-1008 0,0 0-192 0,0 1-32 15,0-3-400-15,-1 2-80 0,1 2 0 0,-4 0-128 16,1-2 0-16,-2 0-192 0,0-1 0 0,0 2 0 31,0 0-272-31,-2 0-48 0,2 1-16 0,0-2 0 0,0-1 320 0,0-2 64 0,5-12 16 0,-5 13 0 16,5-13 128-16,-5 15 0 0,5-15 0 0,-5 14 0 16,5-14 160-16,0 0 16 0,-5 11 0 0,5-11 0 15,0 0 144-15,0 0 48 0,0 0 0 0,0 0 0 16,0 0-64-16,-7-6-16 0,0-4 0 0,2-2 0 15,0-3-288-15,2-2 160 0,-1-2-160 0,1 3 128 16,1-3-128-16,1-1-144 0,1-2 144 0,3 2-208 16,-1-2 64-16,1 0 16 0,2 0 0 0,2 0 0 15,1 0 128-15,2 2 0 0,0 0 0 0,4 2 0 0,-1-1 0 0,4 4 0 16,0 1 0-16,1 6-128 0,1 3 128 0,-1 2 0 16,1 3-144-16,-1 3 144 0,-1 4 0 0,2 1 0 15,1 2-144-15,0 4 144 0,0 1 0 0,1 2 0 16,-1-1 0-16,0 3 0 0,0 1 0 0,-1 2 144 15,1 0-144-15,-2 3 192 0,1 0-192 0,-2 1 128 16,-1-3-128-16,1 1 128 0,-2-2-128 0,-1-1 0 16,-4 0 0-16,0-3 0 0,-1 1 0 0,-1-2 0 15,0-4 0-15,2 0-11808 16,1-2-2240-16</inkml:trace>
          <inkml:trace contextRef="#ctx0" brushRef="#br0" timeOffset="2478.3982">4107-3027 31327 0,'0'0'1392'0,"-13"3"272"0,-1-3-1328 0,14 0-336 16,-12-2 0-16,12 2 0 0,0 0 1184 0,0 0 160 16,0 0 48-16,0 0 0 0,0 0-1008 0,0 0-192 15,0 0-32-15,9-10-16 0,2 3-144 0,5 2 0 16,2 4 0-16,6-1 0 0,3 2 0 0,1 0 0 16,4 0 0-16,2 3-176 0,1 2 176 0,2 6 0 15,2 2 0-15,-2 5 0 0,-3 4 0 0,-4 5-160 16,-3 0 160-16,-4 2 0 0,-4 3 0 0,-2 0 0 15,-2 1 0-15,-3 3 0 0,-4-1 0 0,-3 2 0 16,-3 2 0-16,-2 3 0 0,-4-2 0 0,-2 1 0 16,-4 1 160-16,-1 1-32 0,0 3 176 0,-4-2 32 0,-4-4 16 15,-1-1 0-15,-2-2 64 0,2-4 16 0,0-6 0 0,1-3 0 16,2-4 16-16,5-3 0 0,2-2 0 0,4-7 0 16,6-8-176-16,0 0-16 0,0 0-16 0,0 0 0 15,0 0-240-15,18-6 128 0,2-1-128 0,9-5 0 16,6-3 0-16,6-2 0 0,2-5-128 0,4-1 128 15,2-4-256-15,2 0 64 0,-1-2 16 0,-1 1 0 32,-2-3-1520-32,-3 3-304 0,-2 3-64 0,-3 1-8928 0,-6 2-1776 0</inkml:trace>
          <inkml:trace contextRef="#ctx0" brushRef="#br0" timeOffset="-602.7788">55-2728 25743 0,'0'0'1136'0,"0"0"240"0,0 0-1104 0,0 0-272 0,0 0 0 0,0 0 0 16,0 0 1632-16,0 0 272 0,0 0 48 0,0 0 16 16,0 0-1008-16,14 10-192 0,-14-10-32 0,12 17-16 15,-6 1-80-15,-2-4-32 0,-3 3 0 0,1 3 0 16,0 2-64-16,0 5-16 0,-2 1 0 0,0 3 0 15,1 2-160-15,-1 26-48 0,2-8 0 0,0-6 0 16,-1-6-80-16,-1-4-32 0,0-1 0 0,0-6 0 16,-1-2-208-16,-1-5 128 0,0-4-128 0,1 0 0 15,2 0 0-15,-2-2 128 0,1-15-128 0,0 0 0 16,0 0 0-16,0 0 144 0,0 0-144 0,0 0 128 16,0 0-128-16,0 0 0 0,-7-8 0 0,0-6 0 15,-1-3 0-15,1-6 0 0,0-4 0 0,2-5-176 16,-2-3 48-16,2-6 0 0,2-6 0 0,0-2 0 15,-2-1 0-15,1-1 0 0,1-1 0 0,1 2 0 16,-1-1 128-16,1 1 0 0,0 1 0 0,4 2-128 16,1 5 128-16,1 1 0 0,1 4-144 0,2 5 144 15,-1 9 0-15,3 4 0 0,-1 3-144 0,1 4 144 16,1 5 0-16,3 4 0 0,-13 3 0 0,20 1 0 0,1 6 0 0,2 5-240 16,2 5 80-16,-1 5 16 0,4 3 144 0,-1 2 0 15,2 0 0-15,0 3 0 0,-4 0 0 0,-2 1 0 16,-1 0 0-16,-2 1 0 0,-1 2 0 0,-1 1 0 15,-1 4-176-15,0 2 176 0,0 2 0 0,-2-2 0 16,0 1 0-16,-1-2 160 0,-4 0-160 0,-2-3 0 16,-1-5 144-16,-2-1-144 0,-2-6 0 0,-1-5 0 15,-2-3 0-15,-2-5 128 0,2-12-128 0,0 0 0 16,0 0 0-16,0 0 128 0,0 0-128 0,0 0 0 16,-8-10 128-16,3-7-128 0,0-5 128 0,1-5-128 15,1-3 160-15,1-6-160 0,2-6 0 0,0-1 0 16,4-3 0-16,-3 1 0 0,-1-1 0 0,2 3-160 0,0-1 160 0,0 0-128 15,-2 0 128-15,0 1 0 0,0 1-144 16,0 1 144-16,1 1 0 0,3 1 0 0,-1 2 0 0,0 5 0 16,2 5-128-16,0 4 128 0,4 6 0 0,1 3 0 15,0 4-128-15,-10 10 128 0,15-3-160 0,0 1 160 16,0 4-192-16,1 5 192 0,-3 3-208 0,4 3 80 16,0 1 128-16,1 2-128 0,-1 3 128 0,2-1-128 15,2 1 128-15,1 1 0 0,0 2 0 0,2 2 0 16,-2-1 0-16,-2-1 0 0,-2-2 0 0,1 2 0 15,-2 0 0-15,-1 0 0 0,0-2 0 0,0 4 128 16,-2-3 0-16,-4 3 0 0,0 1 0 0,-2 2 0 16,-2 3 0-16,0 2 16 0,-1-1 0 0,0 1 0 0,-1 1-16 0,-1 1 0 15,0-2 0-15,1-2 0 0,-1 1 0 0,1-3-128 16,1-3 192-16,0-3-64 0,0-2-128 0,1 1 0 16,1-6 0-16,0-3 128 0,0-4-128 0,-7-8 0 15,8 10 0-15,-8-10 0 0,12 5 0 0,-12-5 0 16,15 0 144-16,-2-2-144 0,1-3 176 0,-2 0-48 15,-1-6 0-15,1-3 0 0,-2-1-128 0,0-4 0 16,2-2-192-16,-2-3 192 0,-1-3 0 0,1-2 0 16,-2-1 0-16,4 0 0 0,0 0 0 0,-1 1 0 15,0 2 0-15,0 0 0 0,3 0 160 0,-1 2-160 16,1 3 192-16,1 4-192 0,-2 1 176 0,2 2-176 16,-1 1 160-16,1 4-160 0,-1 3 0 0,-1 2 128 15,-13 5-128-15,13 0 0 0,-13 0 0 0,16 7 0 0,-3 1 0 0,-3 4 0 16,-10-12 0-16,10 22 0 0,-1 3 0 15,-3 1 0-15,3-3 176 0,-1 4 32 0,-1 0 16 0,-2 2 0 16,0-1 48-16,2 1 16 0,0-4 0 0,-1-1 0 16,-1-3-160-16,2-2-128 0,-2-6 144 0,-5-13-144 15,8 9 0-15,-8-9 0 0,0 0-208 0,14-2 64 32,-2-5-1456-32,-2-4-304 0,-2-6-48 0,1-3-9920 0,-1-4-1984 0</inkml:trace>
        </inkml:traceGroup>
        <inkml:traceGroup>
          <inkml:annotationXML>
            <emma:emma xmlns:emma="http://www.w3.org/2003/04/emma" version="1.0">
              <emma:interpretation id="{E118DFB9-DD93-4633-9D57-CA01CF34CBDD}" emma:medium="tactile" emma:mode="ink">
                <msink:context xmlns:msink="http://schemas.microsoft.com/ink/2010/main" type="inkWord" rotatedBoundingBox="6136,9335 9188,9156 9232,9916 6180,10094"/>
              </emma:interpretation>
            </emma:emma>
          </inkml:annotationXML>
          <inkml:trace contextRef="#ctx0" brushRef="#br0" timeOffset="-451.6112">1610-3165 24879 0,'-18'3'2208'0,"1"2"-1760"16,2 2-448-16,1 1 0 0,2 1 2368 0,2-3 384 16,0 1 64-16,10-7 32 0,0 0-2176 0,-7 12-432 15,2 0-96-15,5-12-10624 16,0 0-2128-16</inkml:trace>
          <inkml:trace contextRef="#ctx0" brushRef="#br0" timeOffset="2723.6645">4130-2553 26367 0,'0'0'1168'0,"0"0"240"0,-10 2-1120 0,10-2-288 16,0 0 0-16,0 0 0 0,0 0 2176 0,0 0 368 15,0 0 80-15,0 0 0 0,0 0-1200 0,0 0-240 16,15 0-48-16,5-2-16 0,4-3-736 0,1-3-128 15,4-1-48-15,4-1 0 0,4 0-208 0,5-2 0 16,4 0-192-16,2 1 192 16,3-3-1888-16,-1-1-272 0,-1 0-48 0</inkml:trace>
        </inkml:traceGroup>
        <inkml:traceGroup>
          <inkml:annotationXML>
            <emma:emma xmlns:emma="http://www.w3.org/2003/04/emma" version="1.0">
              <emma:interpretation id="{35892934-D28A-4817-9556-9B91A97DF94C}" emma:medium="tactile" emma:mode="ink">
                <msink:context xmlns:msink="http://schemas.microsoft.com/ink/2010/main" type="inkWord" rotatedBoundingBox="10575,9668 11227,9630 11249,9994 10597,10032"/>
              </emma:interpretation>
            </emma:emma>
          </inkml:annotationXML>
          <inkml:trace contextRef="#ctx0" brushRef="#br0" timeOffset="3195.5043">6093-2469 2751 0,'24'-5'256'0,"3"0"-256"0,1-2 0 0,8-1 0 15,2-2 5920-15,5 0 1136 0,2 0 240 0,7-2 32 16,4-3-5296-16,-1-2-1072 0,1 0-192 0,-4 0-14448 15</inkml:trace>
          <inkml:trace contextRef="#ctx0" brushRef="#br0" timeOffset="3067.9118">5960-2827 30751 0,'-8'18'1360'0,"8"-18"288"0,-3 14-1328 0,3-14-320 0,-5 15 0 0,5-15 0 16,0 13 1456-16,0-13 208 0,0 0 64 0,0 0 0 15,0 0-880-15,0 0-160 0,-2 14-48 0,2-14 0 16,0 0-80-16,0 0-32 0,0 0 0 0,0 0 0 15,0 0-224-15,0 0-48 0,18-4-16 0,-1-1 0 0,0-3-240 16,3 1 128-16,2 1-128 0,3-1 0 0,1 0 0 0,1 0-192 16,-2 1 16-16,2 1 0 15,-2 1-400-15,-1 1-96 0,-3-1-16 0,0 3 0 16,-5 1-1840-16,0 5-368 0,-16-5-80 0,13 10-16 16,-5 0-864-16,-1 2-176 0,-5 0-48 0,-2-1 0 15,-4 1 1440-15,-1 3 272 0,-1-1 64 0,-3-1 16 16,-1-1 1200-16,-2 1 224 0,-1 3 48 0,-2-1 16 15,-2 0 1008-15,0 0 208 0,-1 0 32 0</inkml:trace>
        </inkml:traceGroup>
        <inkml:traceGroup>
          <inkml:annotationXML>
            <emma:emma xmlns:emma="http://www.w3.org/2003/04/emma" version="1.0">
              <emma:interpretation id="{3355A975-893C-4190-B12E-EDD4B3940B51}" emma:medium="tactile" emma:mode="ink">
                <msink:context xmlns:msink="http://schemas.microsoft.com/ink/2010/main" type="inkWord" rotatedBoundingBox="13154,8581 14787,8485 14899,10408 13266,10504"/>
              </emma:interpretation>
            </emma:emma>
          </inkml:annotationXML>
          <inkml:trace contextRef="#ctx0" brushRef="#br0" timeOffset="4968.0172">9797-3973 9215 0,'32'-3'816'0,"-11"-1"-656"0,3 1-160 0,1-2 0 0,1 3 4288 0,-6-1 816 16,-3-1 160-16,-2 3 48 0,-15 1-2912 0,0 0-576 16,0 0-112-16,0 0-32 0,0 0-672 0,0 0-144 15,-17 1-32-15,-7 3 0 0,-6 1-544 0,-2 0-112 16,-3 0-32-16,-6 3 0 0,-4 1-144 0,-4 3-144 15,-3 1 144-15,-4 0-208 0,-1-1 208 0,-5 3-144 16,-2 4 144-16,0 1-128 0,0 0 128 0,4-1 0 16,2 1 0-16,6 0 0 0,3 0 0 0,4-3 0 15,5 2 0-15,3-2 0 0,3-4 0 0,7 0 0 16,3 1 0-16,8-6 0 0,1 1 0 0,4-3 0 16,11-6 0-16,0 0 0 0,0 0 0 0,0 0 0 0,12 11 0 0,3-1-128 15,4-2-16-15,4 0 0 0,3 1 0 0,4-1 0 16,2 1 144-16,3 1 0 0,2 3 0 0,0-1 0 15,0 0 0-15,2 1 0 0,0 1 0 0,-1-1 0 16,-1-1 0-16,-1 1 0 0,-3 3 0 0,-2-3 0 16,-6 0 0-16,-5 3 0 0,-1-1 0 0,-4 0 0 15,-5 0 0-15,-2 2 0 0,-3 0 0 0,-1 3 0 16,-4 2 0-16,-2 1 0 0,-3 1 0 0,-5 3 128 16,-5 5-128-16,-6 1 0 0,-2 1 0 0,-7 5 0 15,-7 1 144-15,-5 2-144 0,-4 4 192 0,1-3-192 16,1 1 0-16,-1-3 0 0,-1-4 0 0,1 0 0 15,1 1 0-15,2-1 0 0,0 2 0 0,3 0 0 16,2-2 0-16,3 0 0 0,2-2 0 0,2 4 0 16,0-1 0-16,5 1 0 0,4-5 0 0,6-1 0 15,5 1 208-15,5-4-64 0,4-1-16 0,4-4 0 0,5-1 0 0,6-1 0 16,3 3 0-16,6-6 0 0,4-3 160 0,7-2 32 16,3-4 0-16,6 1 0 0,8-3-80 0,8-4-16 15,6 0 0-15,8-5 0 0,6-4 16 0,7-4 0 16,6-5 0-16,1-4 0 0,-1-5-240 0,3-2 144 15,-1-1-144-15,5-5 128 0,5-6-400 0,-4 1-96 16,-10-5-16-16,-9-2-11584 16,-10-4-2304-16</inkml:trace>
        </inkml:traceGroup>
      </inkml:traceGroup>
    </inkml:traceGroup>
  </inkml:traceGroup>
</inkml:ink>
</file>

<file path=ppt/ink/ink24.xml><?xml version="1.0" encoding="utf-8"?>
<inkml:ink xmlns:inkml="http://www.w3.org/2003/InkML">
  <inkml:definitions>
    <inkml:context xml:id="ctx0">
      <inkml:inkSource xml:id="inkSrc0">
        <inkml:traceFormat>
          <inkml:channel name="X" type="integer" max="25977" units="cm"/>
          <inkml:channel name="Y" type="integer" max="17318" units="cm"/>
          <inkml:channel name="T" type="integer" max="2.14748E9" units="dev"/>
        </inkml:traceFormat>
        <inkml:channelProperties>
          <inkml:channelProperty channel="X" name="resolution" value="1000.26953" units="1/cm"/>
          <inkml:channelProperty channel="Y" name="resolution" value="1000.46216" units="1/cm"/>
          <inkml:channelProperty channel="T" name="resolution" value="1" units="1/dev"/>
        </inkml:channelProperties>
      </inkml:inkSource>
      <inkml:timestamp xml:id="ts0" timeString="2021-03-04T03:46:43.560"/>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8592EFD4-8498-42EE-9FAE-5F9743A1D16D}" emma:medium="tactile" emma:mode="ink">
          <msink:context xmlns:msink="http://schemas.microsoft.com/ink/2010/main" type="writingRegion" rotatedBoundingBox="11753,2641 11773,2641 11773,2777 11753,2777"/>
        </emma:interpretation>
      </emma:emma>
    </inkml:annotationXML>
    <inkml:traceGroup>
      <inkml:annotationXML>
        <emma:emma xmlns:emma="http://www.w3.org/2003/04/emma" version="1.0">
          <emma:interpretation id="{DC01D620-D0EA-4672-A33F-0D62D9071776}" emma:medium="tactile" emma:mode="ink">
            <msink:context xmlns:msink="http://schemas.microsoft.com/ink/2010/main" type="paragraph" rotatedBoundingBox="11753,2641 11773,2641 11773,2777 11753,2777" alignmentLevel="1"/>
          </emma:interpretation>
        </emma:emma>
      </inkml:annotationXML>
      <inkml:traceGroup>
        <inkml:annotationXML>
          <emma:emma xmlns:emma="http://www.w3.org/2003/04/emma" version="1.0">
            <emma:interpretation id="{C1FD8B28-59E7-46FB-9A38-1141C57C477E}" emma:medium="tactile" emma:mode="ink">
              <msink:context xmlns:msink="http://schemas.microsoft.com/ink/2010/main" type="line" rotatedBoundingBox="11753,2641 11773,2641 11773,2777 11753,2777"/>
            </emma:interpretation>
          </emma:emma>
        </inkml:annotationXML>
        <inkml:traceGroup>
          <inkml:annotationXML>
            <emma:emma xmlns:emma="http://www.w3.org/2003/04/emma" version="1.0">
              <emma:interpretation id="{76A67486-6264-4222-92ED-799763AA5E0D}" emma:medium="tactile" emma:mode="ink">
                <msink:context xmlns:msink="http://schemas.microsoft.com/ink/2010/main" type="inkWord" rotatedBoundingBox="11753,2641 11773,2641 11773,2777 11753,2777"/>
              </emma:interpretation>
              <emma:one-of disjunction-type="recognition" id="oneOf0">
                <emma:interpretation id="interp0" emma:lang="" emma:confidence="0">
                  <emma:literal>l</emma:literal>
                </emma:interpretation>
                <emma:interpretation id="interp1" emma:lang="" emma:confidence="0">
                  <emma:literal>|</emma:literal>
                </emma:interpretation>
                <emma:interpretation id="interp2" emma:lang="" emma:confidence="0">
                  <emma:literal>.</emma:literal>
                </emma:interpretation>
                <emma:interpretation id="interp3" emma:lang="" emma:confidence="0">
                  <emma:literal>1</emma:literal>
                </emma:interpretation>
                <emma:interpretation id="interp4" emma:lang="" emma:confidence="0">
                  <emma:literal>'</emma:literal>
                </emma:interpretation>
              </emma:one-of>
            </emma:emma>
          </inkml:annotationXML>
          <inkml:trace contextRef="#ctx0" brushRef="#br0">10 0 0,'0'0'0,"0"0"0,0 0 16,0 0-16,0 0 15,-10 136 1</inkml:trace>
        </inkml:traceGroup>
      </inkml:traceGroup>
    </inkml:traceGroup>
  </inkml:traceGroup>
</inkml:ink>
</file>

<file path=ppt/ink/ink24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52.584"/>
    </inkml:context>
    <inkml:brush xml:id="br0">
      <inkml:brushProperty name="width" value="0.09333" units="cm"/>
      <inkml:brushProperty name="height" value="0.09333" units="cm"/>
      <inkml:brushProperty name="color" value="#ED1C24"/>
      <inkml:brushProperty name="fitToCurve" value="1"/>
    </inkml:brush>
  </inkml:definitions>
  <inkml:traceGroup>
    <inkml:annotationXML>
      <emma:emma xmlns:emma="http://www.w3.org/2003/04/emma" version="1.0">
        <emma:interpretation id="{C2DF1AD6-2857-471B-B903-937CB60CBE33}" emma:medium="tactile" emma:mode="ink">
          <msink:context xmlns:msink="http://schemas.microsoft.com/ink/2010/main" type="writingRegion" rotatedBoundingBox="4639,12069 11826,12069 11826,15377 4639,15377"/>
        </emma:interpretation>
      </emma:emma>
    </inkml:annotationXML>
    <inkml:traceGroup>
      <inkml:annotationXML>
        <emma:emma xmlns:emma="http://www.w3.org/2003/04/emma" version="1.0">
          <emma:interpretation id="{D47C984F-E953-43D5-B11E-1F3246E39FDB}" emma:medium="tactile" emma:mode="ink">
            <msink:context xmlns:msink="http://schemas.microsoft.com/ink/2010/main" type="paragraph" rotatedBoundingBox="4639,12069 11567,12069 11567,13670 4639,13670" alignmentLevel="1"/>
          </emma:interpretation>
        </emma:emma>
      </inkml:annotationXML>
      <inkml:traceGroup>
        <inkml:annotationXML>
          <emma:emma xmlns:emma="http://www.w3.org/2003/04/emma" version="1.0">
            <emma:interpretation id="{D6DA8E34-D9DD-48E3-BC89-80E10BC1490F}" emma:medium="tactile" emma:mode="ink">
              <msink:context xmlns:msink="http://schemas.microsoft.com/ink/2010/main" type="line" rotatedBoundingBox="4639,12069 11567,12069 11567,13670 4639,13670"/>
            </emma:interpretation>
          </emma:emma>
        </inkml:annotationXML>
        <inkml:traceGroup>
          <inkml:annotationXML>
            <emma:emma xmlns:emma="http://www.w3.org/2003/04/emma" version="1.0">
              <emma:interpretation id="{E8612CAF-C870-4DEC-84DB-8B68FB82E28C}" emma:medium="tactile" emma:mode="ink">
                <msink:context xmlns:msink="http://schemas.microsoft.com/ink/2010/main" type="inkWord" rotatedBoundingBox="4639,12069 7003,12069 7003,13279 4639,13279"/>
              </emma:interpretation>
              <emma:one-of disjunction-type="recognition" id="oneOf0">
                <emma:interpretation id="interp0" emma:lang="" emma:confidence="1">
                  <emma:literal/>
                </emma:interpretation>
              </emma:one-of>
            </emma:emma>
          </inkml:annotationXML>
          <inkml:trace contextRef="#ctx0" brushRef="#br0">527 89 22111 0,'10'-5'1968'0,"0"-2"-1584"16,2-2-384-16,-1-2 0 0,1-1 2976 0,2 2 512 15,-1 1 96-15,-5 3 32 0,-8 6-2576 0,7-9-512 16,-7 9-96-16,0 0-32 0,2-8-80 0,-2 8-32 16,0 0 0-16,0 0 0 0,-14-4-288 0,1 3 0 15,-4 1 0-15,-5 1 0 0,-6 3-256 0,-4 1 64 16,-2 2 0-16,-3 1 0 0,-2 2 192 0,4 2-176 16,1-2 176-16,4 2-160 0,5 0 160 0,3-2 0 15,5-2 0-15,4 0 128 0,13-8-128 0,0 0 128 0,0 0-128 16,0 0 128-16,1 14-128 0,9-2 0 0,9-2 0 0,1 0 0 15,4 0 0-15,3 0-128 0,5-5 128 0,5 4-128 16,1 2 128-16,4 3 0 0,2 1 0 0,0 2 0 16,-2 0 0-16,2-1 128 0,-2 0-128 0,-2 4 128 15,-5 2 32-15,1-1 16 0,-1-2 0 0,-1 1 0 16,-4 0 16-16,-3 1 0 0,-4-1 0 0,-2 0 0 16,-5-2-64-16,-2 1 0 0,-7 1 0 0,-2-1 0 15,-5-3-128-15,-5 1 0 0,-7 0 0 0,-3 0 0 16,-2-2 0-16,-8 0 160 0,-11 0-16 0,-2 2 0 15,-3-2 16-15,-4 0 0 0,-7 2 0 0,-6-3 0 16,-5-2-160-16,-5-1 128 0,-4-1-128 0,0-3 128 16,-2-3-128-16,10-3 0 0,6-1 0 0,10-1-176 15,6-6-224 1,5-2-48-16,3-1-16 0,7 2-16688 0</inkml:trace>
          <inkml:trace contextRef="#ctx0" brushRef="#br0" timeOffset="171.5194">1062 466 32255 0,'0'0'2864'0,"0"0"-2288"16,0 0-576-16,0 0 0 0,10 13 2448 0,-10-13 384 15,0 0 80-15,13 0 16 16,-1-7-3808-16,0-3-752 0,-2-3-160 0</inkml:trace>
          <inkml:trace contextRef="#ctx0" brushRef="#br0" timeOffset="402.999">1489-95 21183 0,'0'0'1888'0,"0"0"-1504"0,0 0-384 0,13 9 0 16,3-4 4544-16,4-4 832 0,3-2 160 0,4-3 32 16,4-1-4160-16,4-1-848 0,5-5-176 0,2-2-16 15,0-6-368-15,5-1 0 0,4-2 0 0,-1 1-192 16,3-3-496-16,-1-3-96 0,-2 0-32 0,1 0 0 16,-1 0-272-16,-1 4-64 0,-2-1-16 0,-3 1-9792 15,-2 2-1968-15</inkml:trace>
          <inkml:trace contextRef="#ctx0" brushRef="#br0" timeOffset="611.9624">2118-186 22111 0,'-5'26'1968'0,"-2"-1"-1584"15,1 2-384-15,1 3 0 0,1 4 3648 0,4 1 640 16,4 4 128-16,1 1 16 0,1-1-2816 0,3 3-560 15,-1 3-112-15,4 4-32 0,0 0-464 0,0-2-112 0,-1-2-16 16,5 1 0-16,0-2-192 0,1-1-128 0,-2-4 128 0,0-2-128 31,2-5-1920-31,2-2-464 0,9 6-96 0,-2-6-16 0</inkml:trace>
        </inkml:traceGroup>
        <inkml:traceGroup>
          <inkml:annotationXML>
            <emma:emma xmlns:emma="http://www.w3.org/2003/04/emma" version="1.0">
              <emma:interpretation id="{4D7F7D08-2851-4FF2-85FE-59A242FBBE2F}" emma:medium="tactile" emma:mode="ink">
                <msink:context xmlns:msink="http://schemas.microsoft.com/ink/2010/main" type="inkWord" rotatedBoundingBox="10168,13638 10279,13638 10279,13670 10168,13670"/>
              </emma:interpretation>
            </emma:emma>
          </inkml:annotationXML>
          <inkml:trace contextRef="#ctx0" brushRef="#br0" timeOffset="2619.2207">5640 1144 21183 0,'-15'5'1888'0,"-2"0"-1504"0,0 0-384 0,2-2 0 16,1-3 4560-16,3 3 848 0,-1 1 160 0,12-4 48 16,-10 7-4096-16,10-7-816 0,0 0-176 0,0 0-16 31,0 0-3168-31,0 0-624 0</inkml:trace>
        </inkml:traceGroup>
        <inkml:traceGroup>
          <inkml:annotationXML>
            <emma:emma xmlns:emma="http://www.w3.org/2003/04/emma" version="1.0">
              <emma:interpretation id="{93C39FAE-B430-4E2A-9158-169B560DA31D}" emma:medium="tactile" emma:mode="ink">
                <msink:context xmlns:msink="http://schemas.microsoft.com/ink/2010/main" type="inkWord" rotatedBoundingBox="11282,13512 11559,13455 11578,13544 11301,13602"/>
              </emma:interpretation>
            </emma:emma>
          </inkml:annotationXML>
          <inkml:trace contextRef="#ctx0" brushRef="#br0" timeOffset="3233.4314">6653 1017 34095 0,'0'33'3024'0,"2"-15"-2416"15,-2-18-480-15,6 17-128 0,-6-17 3200 0,16 8 608 16,0-5 128-16,5-4 32 0,2-1-3008 0,6-4-576 16,3-8-128-16,0-2-32 15,1-4-1680-15,1 2-336 0,-2-4-64 0</inkml:trace>
        </inkml:traceGroup>
      </inkml:traceGroup>
    </inkml:traceGroup>
    <inkml:traceGroup>
      <inkml:annotationXML>
        <emma:emma xmlns:emma="http://www.w3.org/2003/04/emma" version="1.0">
          <emma:interpretation id="{B01BE7A4-B7C4-47BC-B3F7-75DF6526B4B5}" emma:medium="tactile" emma:mode="ink">
            <msink:context xmlns:msink="http://schemas.microsoft.com/ink/2010/main" type="paragraph" rotatedBoundingBox="8696,13547 11826,13547 11826,15377 8696,15377" alignmentLevel="2"/>
          </emma:interpretation>
        </emma:emma>
      </inkml:annotationXML>
      <inkml:traceGroup>
        <inkml:annotationXML>
          <emma:emma xmlns:emma="http://www.w3.org/2003/04/emma" version="1.0">
            <emma:interpretation id="{D78265DE-8F0C-410F-86A0-CF3D9FAA5195}" emma:medium="tactile" emma:mode="ink">
              <msink:context xmlns:msink="http://schemas.microsoft.com/ink/2010/main" type="line" rotatedBoundingBox="8696,13547 11826,13547 11826,15377 8696,15377"/>
            </emma:interpretation>
          </emma:emma>
        </inkml:annotationXML>
        <inkml:traceGroup>
          <inkml:annotationXML>
            <emma:emma xmlns:emma="http://www.w3.org/2003/04/emma" version="1.0">
              <emma:interpretation id="{E245D8DA-09CB-4323-A0F9-597BACDF1BF9}" emma:medium="tactile" emma:mode="ink">
                <msink:context xmlns:msink="http://schemas.microsoft.com/ink/2010/main" type="inkWord" rotatedBoundingBox="8696,13547 11826,13547 11826,15377 8696,15377"/>
              </emma:interpretation>
            </emma:emma>
          </inkml:annotationXML>
          <inkml:trace contextRef="#ctx0" brushRef="#br0" timeOffset="2074.9467">4062 1329 19343 0,'0'0'1728'0,"0"0"-1392"16,0 0-336-16,-4-10 0 0,3-1 2944 0,1 1 512 16,1 0 96-16,1 0 32 0,1 0-2512 0,-3 10-496 15,4-12-112-15,-1 1-16 0,-1 0-448 0,1 1 0 16,0 0 0-16,-3 10 0 0,0 0 0 0,0 0 0 16,7-13 0-16,-7 13 0 0,0 0 0 0,0 0 0 15,0 0 0-15,0 0 144 0,17 3 208 0,-2 2 32 16,-1 0 16-16,2 2 0 0,3 1 80 0,3 2 16 0,1 4 0 0,4 1 0 15,0-1-176-15,2-1-48 16,1 4 0-16,-1 0 0 0,-1-1-80 0,-3 1 0 0,-3 0-16 0,-1 2 0 16,-5-3-176-16,0 0 192 0,-5-3-192 0,-1 1 192 15,-1-1-192-15,-2-1 0 0,-7-12 0 0,0 13-176 16,-2-1 176-16,-2-2-160 0,-2-2 160 0,6-8-160 16,-10 9-112-16,0-2-32 0,-2-4 0 0,0 0 0 15,0-3 304-15,0 0-192 0,12 0 192 0,0 0-160 16,-11-1 160-16,11 1 0 0,0 0 0 0,0 0 128 15,-4-14 16-15,4 1 16 0,4-1 0 0,2 1 0 16,3-2-160-16,1 0 0 0,3-1 0 0,1 1 128 16,1-3-128-16,0-1 0 0,2-3 0 0,0 1 0 15,0-1 0-15,-1-2 0 0,1-3 0 0,0 2 128 16,-2-2-128-16,-1 2 0 0,-1 1 0 0,-1 2 0 16,-2 0 0-16,-2 6 0 0,-1-1 0 0,0 3 0 0,-2 1 0 15,0 3 0-15,-5 10 0 0,0 0 0 0,0-10 0 0,0 10 128 16,0 0-128-16,0 0 128 0,0 0 256 0,0 0 64 15,0 0 0-15,0 0 0 0,-12 3 32 0,12-3 16 16,-10 8 0-16,2 3 0 0,8-11-176 0,-9 15-16 16,1 0-16-16,-1 0 0 0,1 0-288 0,1 4 128 15,1-1-128-15,-1 2 0 0,0 2 128 0,2-2-128 16,0 1 0-16,0 0 0 0,3 3 128 0,2-2-128 16,2-4 0-16,3 3 0 0,2-1 320 0,3-2-64 15,2 1 0-15,4-2 0 0,6-2 64 0,7-2 0 16,5-4 0-16,4-4 0 0,4-5-320 0,2-2 0 15,0-5 0-15,5-3 0 16,4-2-1488-16,1-1-416 0,-2-1-80 0</inkml:trace>
          <inkml:trace contextRef="#ctx0" brushRef="#br0" timeOffset="2473.9891">5376 2109 25791 0,'0'0'2304'0,"0"0"-1856"0,0 0-448 0,0 0 0 16,0 0 3232-16,0 0 544 0,15-8 128 0,-2 0 0 16,-3-3-3040-16,0-2-608 0,1-4-128 0,-1-1-128 15,1-4-272 1,1-3-160-16,-2-4-16 0,0-1-16 0,0-4 16 15,1 2 0-15,-1 2 0 0,1-1 0 0,0 5 448 0,0-1 0 0,-1 0 0 0,0 3 0 0,-1 1 592 0,-1 4 64 16,1 2 16-16,-1 4 0 0,-1 1 160 0,-7 12 48 16,8-10 0-16,-8 10 0 0,0 0-160 0,0 0-16 15,0 0-16-15,0 0 0 0,0 0-384 0,0 0-80 16,0 0-16-16,12 18 0 0,-2 1-208 0,-1-1 0 16,-1 1 0-16,2 1 0 0,4 2 0 0,-1-4 0 15,-1 3 0-15,3-1 0 0,0-2 192 0,2 3-48 16,1-5-16-16,1 0 0 0,-1-6-128 0,1-2 0 15,-4-3 0-15,4-3 0 0,-3-4 0 0,1-3-272 16,0-2 64-16,0-6 16 16,-2-1-2064-16,2-4-416 0,0-4-80 0</inkml:trace>
          <inkml:trace contextRef="#ctx0" brushRef="#br0" timeOffset="3016.4082">6215 1559 11055 0,'24'32'480'0,"-7"-5"112"0,1 3-464 0,2 4-128 15,2 5 0-15,5-1 0 0,3 3 6848 0,1-4 1344 16,-3 0 256-16,-1-4 64 0,-2-1-6384 0,1 0-1280 16,-3 0-256-16,-4-1-48 0,-4 1-544 0,-3 3 0 15,-4 2 0-15,-5 2 0 16,-6-4-464-16,-4 4-112 0,-1 4 0 0,-6 5-16 15,-2 0 32-15,-5 6 16 0,0 2 0 0,0-2 0 0,3-4 544 0,-1-3 0 16,1-5 0-16,3-3 0 0,0-7 240 0,1-4 96 16,2 1 32-16,4-7 0 0,-2-5-112 0,1-4 0 0,3-3-16 15,6-10 0-15,0 0-240 0,0 0 0 0,-12-8 0 0,12 8 0 16,-12-15-208-16,0-5-48 0,1-2 0 0,-1-5 0 31,2-4-368-31,-2-6-80 0,-2-3 0 0,1-2-16 16,-2-5-64-16,0 1-16 0,0 3 0 0,-1-3 0 0,0 1 640 0,0 8 160 0,3 2 0 0,5 6 0 15,3 5 544-15,3 8 144 0,2 4 16 0,0 12 16 16,10-14-80-16,2 3-32 0,1 0 0 0,2 5 0 16,2-1-464-16,5 2-144 0,2 2 0 0,2-1 0 15,3 1 0-15,0-2 0 0,-1 0 0 0,1 0 0 32,-2-2-1328-32,-2 0-272 0,-1-1-48 0,-3-6-16 0</inkml:trace>
          <inkml:trace contextRef="#ctx0" brushRef="#br0" timeOffset="3704.5238">8320 187 28271 0,'0'0'1248'0,"0"0"272"0,0 0-1216 0,0 0-304 16,0 0 0-16,0 0 0 0,0 0 1632 0,0 0 272 15,0 0 48-15,0 0 16 0,0 0-944 0,0 0-192 0,0 0-48 0,0 0 0 16,13-3-448-16,-13 3-80 0,12 11-32 0,-2 8 0 16,0 3-224-16,0 5 0 0,-1 2 0 0,-3 3 0 15,1 0 128-15,0 6-128 0,-2 2 176 0,2-1-176 16,1-1 144-16,2-1-144 0,0-2 0 0,4 3 144 15,1-3-304-15,0 1-64 0,0 1-16 0,0-3-11328 16,0 0-2256-16</inkml:trace>
        </inkml:traceGroup>
      </inkml:traceGroup>
    </inkml:traceGroup>
  </inkml:traceGroup>
</inkml:ink>
</file>

<file path=ppt/ink/ink24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37.242"/>
    </inkml:context>
    <inkml:brush xml:id="br0">
      <inkml:brushProperty name="width" value="0.09333" units="cm"/>
      <inkml:brushProperty name="height" value="0.09333" units="cm"/>
      <inkml:brushProperty name="color" value="#ED1C24"/>
      <inkml:brushProperty name="fitToCurve" value="1"/>
    </inkml:brush>
  </inkml:definitions>
  <inkml:traceGroup>
    <inkml:annotationXML>
      <emma:emma xmlns:emma="http://www.w3.org/2003/04/emma" version="1.0">
        <emma:interpretation id="{5BD4BDB1-7C4D-4283-ABD5-0B2D9DC2370F}" emma:medium="tactile" emma:mode="ink">
          <msink:context xmlns:msink="http://schemas.microsoft.com/ink/2010/main" type="writingRegion" rotatedBoundingBox="20444,8356 23986,7948 24077,8744 20536,9152"/>
        </emma:interpretation>
      </emma:emma>
    </inkml:annotationXML>
    <inkml:traceGroup>
      <inkml:annotationXML>
        <emma:emma xmlns:emma="http://www.w3.org/2003/04/emma" version="1.0">
          <emma:interpretation id="{047634B2-411D-47A2-AE91-DC1121F9558E}" emma:medium="tactile" emma:mode="ink">
            <msink:context xmlns:msink="http://schemas.microsoft.com/ink/2010/main" type="paragraph" rotatedBoundingBox="20444,8356 23986,7948 24077,8744 20536,9152" alignmentLevel="1"/>
          </emma:interpretation>
        </emma:emma>
      </inkml:annotationXML>
      <inkml:traceGroup>
        <inkml:annotationXML>
          <emma:emma xmlns:emma="http://www.w3.org/2003/04/emma" version="1.0">
            <emma:interpretation id="{CAADAD7F-470E-4DEB-8711-948B0D3FC7AB}" emma:medium="tactile" emma:mode="ink">
              <msink:context xmlns:msink="http://schemas.microsoft.com/ink/2010/main" type="inkBullet" rotatedBoundingBox="20465,8537 20628,8519 20643,8650 20480,8668"/>
            </emma:interpretation>
            <emma:one-of disjunction-type="recognition" id="oneOf0">
              <emma:interpretation id="interp0" emma:lang="" emma:confidence="0">
                <emma:literal>•</emma:literal>
              </emma:interpretation>
            </emma:one-of>
          </emma:emma>
        </inkml:annotationXML>
        <inkml:trace contextRef="#ctx0" brushRef="#br0">15902-3842 11055 0,'-22'10'480'0,"9"-6"112"0,-3-6-464 0,6-1-128 0,10 3 0 0,0 0 0 16,-1-10 7632-16,6-2 1520 0,3-2 288 0,6-1 64 31,4-2-8544-31,4-1-1696 0,5-2-352 0,0 1-11616 0,1 2-2336 0</inkml:trace>
      </inkml:traceGroup>
      <inkml:traceGroup>
        <inkml:annotationXML>
          <emma:emma xmlns:emma="http://www.w3.org/2003/04/emma" version="1.0">
            <emma:interpretation id="{21498AEA-46EA-4E70-9B90-1329FB5D3004}" emma:medium="tactile" emma:mode="ink">
              <msink:context xmlns:msink="http://schemas.microsoft.com/ink/2010/main" type="line" rotatedBoundingBox="21599,8223 23986,7948 24077,8744 21691,9019"/>
            </emma:interpretation>
          </emma:emma>
        </inkml:annotationXML>
        <inkml:traceGroup>
          <inkml:annotationXML>
            <emma:emma xmlns:emma="http://www.w3.org/2003/04/emma" version="1.0">
              <emma:interpretation id="{A35B702F-4FB8-469C-A1D1-EB38C4DBBBB1}" emma:medium="tactile" emma:mode="ink">
                <msink:context xmlns:msink="http://schemas.microsoft.com/ink/2010/main" type="inkWord" rotatedBoundingBox="21645,8623 21794,8606 21814,8785 21666,8802"/>
              </emma:interpretation>
              <emma:one-of disjunction-type="recognition" id="oneOf1">
                <emma:interpretation id="interp1" emma:lang="" emma:confidence="1">
                  <emma:literal/>
                </emma:interpretation>
              </emma:one-of>
            </emma:emma>
          </inkml:annotationXML>
          <inkml:trace contextRef="#ctx0" brushRef="#br0" timeOffset="634.4823">17007-3870 33343 0,'0'0'1472'0,"0"0"320"0,0 0-1440 0,14-2-352 0,-1 0 0 0,1 1 0 15,-14 1 1520-15,15-2 224 0,-2 2 48 0,1 0 16 0,-14 0-992 0,15 2-208 16,-2 1-32-16,-13-3-16 0,14 7-560 0,-14-7 0 16,12 10 0-16,-2 3 0 0,-4 1 0 0,-6-14 0 15,4 17 0-15,-4-2-144 0,0-15 144 0,-5 18-192 16,0-3 192-16,0-1-192 0,5-14 192 0,-9 15 0 16,-3-3 0-16,4-2 0 0,8-10 0 0,-12 8 0 15,12-8 0-15,-12 5 128 0,12-5-128 0,0 0 176 16,-10-3-176-16,10 3 192 0,-11-7-192 0,4-1 0 15,7 8 0-15,-3-14 0 0,-1 1 0 0,1 1 0 16,1 0 0-16,2 0 128 0,0 12-128 0,0-13 0 16,0 13 0-16,0 0 0 0,-3-12 0 0,3 12 0 15,0 0 0-15,0 0 0 0,0 0 0 0,0 0 0 16,0 0-160-16,0 0 160 0,0 0-160 0,0 0 160 16,-12 2-160-16,12-2 160 15,0 0-512-15,0 0-16 0,0 0 0 0,0 0-11392 16,0 0-2288-16</inkml:trace>
        </inkml:traceGroup>
        <inkml:traceGroup>
          <inkml:annotationXML>
            <emma:emma xmlns:emma="http://www.w3.org/2003/04/emma" version="1.0">
              <emma:interpretation id="{3197288E-6BDD-412F-B634-C7DFBA6640E7}" emma:medium="tactile" emma:mode="ink">
                <msink:context xmlns:msink="http://schemas.microsoft.com/ink/2010/main" type="inkWord" rotatedBoundingBox="22468,8123 23986,7948 24077,8744 22560,8919"/>
              </emma:interpretation>
            </emma:emma>
          </inkml:annotationXML>
          <inkml:trace contextRef="#ctx0" brushRef="#br0" timeOffset="1431.6742">17889-4141 9215 0,'0'0'400'0,"0"0"96"0,-15-2-496 0,15 2 0 16,0 0 0-16,0 0 0 0,-12-3 6800 0,12 3 1264 15,0 0 256-15,0 0 64 0,-7-5-6336 0,7 5-1248 16,0 0-256-16,4-12-48 0,2 2-368 0,4 1-128 16,4 3 0-16,1 1 0 0,4-2 0 0,2 2 0 15,3 0 0-15,1 3-160 0,4 0 160 0,1 4-192 16,2 1 192-16,0 4-192 0,-2 2 192 0,2-1 0 15,0 2 0-15,-3 5 0 0,-2 2 192 0,0 3 32 16,-4 4 0-16,-1 3 0 0,-3 1-96 0,-4 4-128 16,-3 4 176-16,-4-1-176 0,-3 0 144 0,-2 1-144 15,1-3 0-15,-6 1 144 0,-1 0-144 0,-2-6 0 16,0 1 0-16,-2-6 0 0,-1-4 0 0,-1-2 160 16,-1-4-32-16,2-3-128 0,8-10 0 0,-11 7 0 0,11-7 0 15,-11 2 0-15,11-2 128 0,-12-7 32 0,4 0 0 0,2-3 0 16,3-5-32-16,1-2 0 0,1-3 0 0,2-4 0 15,3-1-128-15,1-2 0 0,0-5 0 0,0 0 0 16,2 0 128-16,-1 0 0 0,1-6 0 0,0-1 0 16,1 2-128-16,1-2 0 0,-3-3 0 0,5 0 0 0,2 2 0 15,2 1 192-15,2 0-32 0,1 6 0 0,1 2-160 16,1 4 160-16,-3 2-160 0,3 5 160 0,-1 3-160 0,-1 2 0 16,1 2 0-16,-1 3-176 0,1 1 176 0,-2 4-128 15,-1 2 128-15,-1 3-128 0,-15 0 128 0,16 1 0 16,-16-1 0-16,0 0-128 0,13 9 128 0,-13-9 0 15,0 0 0-15,10 15 0 0,-5 0 0 0,-1 2 0 16,-3 1 0-16,1 1 0 0,-2 1 0 0,-2 0 0 16,1 2 0-16,-1 2 0 0,-1 1 192 0,1-1-16 15,-1-4-16-15,1 3 0 0,-2 2-32 0,3 4 0 16,-3 0 0-16,3 1 0 0,-1 0-128 0,0 2 128 16,1 2-128-16,1-2 128 0,0 0-128 0,3 0 160 15,2-2-160-15,4-1 160 0,4-6 0 0,4-1 0 16,5-3 0-16,3-4 0 0,4-3-160 0,6-6 0 15,5-2 144-15,6-9-144 16,2-11-560-16,5-4-176 0,2-3-32 0,7-4-19040 0</inkml:trace>
          <inkml:trace contextRef="#ctx0" brushRef="#br0" timeOffset="2006.8938">19316-4111 21183 0,'-22'-15'1888'0,"8"3"-1504"0,1-3-384 0,3 0 0 0,3 1 4976 0,5 3 912 16,4 0 192-16,-2 11 48 0,9-8-4480 0,1 0-896 16,1-2-176-16,3 3-48 0,1 2-704 0,2 0-144 15,1 1-16-15,1 3-12832 16,-1 2-2560-16</inkml:trace>
        </inkml:traceGroup>
      </inkml:traceGroup>
    </inkml:traceGroup>
  </inkml:traceGroup>
</inkml:ink>
</file>

<file path=ppt/ink/ink24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30.115"/>
    </inkml:context>
    <inkml:brush xml:id="br0">
      <inkml:brushProperty name="width" value="0.09333" units="cm"/>
      <inkml:brushProperty name="height" value="0.09333" units="cm"/>
      <inkml:brushProperty name="color" value="#ED1C24"/>
      <inkml:brushProperty name="fitToCurve" value="1"/>
    </inkml:brush>
  </inkml:definitions>
  <inkml:traceGroup>
    <inkml:annotationXML>
      <emma:emma xmlns:emma="http://www.w3.org/2003/04/emma" version="1.0">
        <emma:interpretation id="{1EA2C16B-1147-472C-A6B0-27645F436B22}" emma:medium="tactile" emma:mode="ink">
          <msink:context xmlns:msink="http://schemas.microsoft.com/ink/2010/main" type="writingRegion" rotatedBoundingBox="14083,9282 27952,7497 28362,10683 14493,12468"/>
        </emma:interpretation>
      </emma:emma>
    </inkml:annotationXML>
    <inkml:traceGroup>
      <inkml:annotationXML>
        <emma:emma xmlns:emma="http://www.w3.org/2003/04/emma" version="1.0">
          <emma:interpretation id="{0983B4AD-36B0-423E-8D8C-1FE236506768}" emma:medium="tactile" emma:mode="ink">
            <msink:context xmlns:msink="http://schemas.microsoft.com/ink/2010/main" type="paragraph" rotatedBoundingBox="14083,9282 27952,7497 28362,10683 14493,12468" alignmentLevel="1"/>
          </emma:interpretation>
        </emma:emma>
      </inkml:annotationXML>
      <inkml:traceGroup>
        <inkml:annotationXML>
          <emma:emma xmlns:emma="http://www.w3.org/2003/04/emma" version="1.0">
            <emma:interpretation id="{EB1C117F-2EDA-4671-8D9E-6605CFAB0759}" emma:medium="tactile" emma:mode="ink">
              <msink:context xmlns:msink="http://schemas.microsoft.com/ink/2010/main" type="line" rotatedBoundingBox="14083,9282 27952,7497 28362,10683 14493,12468"/>
            </emma:interpretation>
          </emma:emma>
        </inkml:annotationXML>
        <inkml:traceGroup>
          <inkml:annotationXML>
            <emma:emma xmlns:emma="http://www.w3.org/2003/04/emma" version="1.0">
              <emma:interpretation id="{0FBDABAC-D1C5-4E7E-9D06-CD39F9348D46}" emma:medium="tactile" emma:mode="ink">
                <msink:context xmlns:msink="http://schemas.microsoft.com/ink/2010/main" type="inkWord" rotatedBoundingBox="14292,10646 16021,10515 16071,11189 14343,11319"/>
              </emma:interpretation>
            </emma:emma>
          </inkml:annotationXML>
          <inkml:trace contextRef="#ctx0" brushRef="#br0">9703-1209 17503 0,'0'0'1552'0,"0"0"-1232"0,0 0-320 0,0 0 0 15,0 0 4064-15,0 0 752 0,0 0 160 0,13-3 16 16,-3-4-3200-16,2-1-640 0,0-4-128 0,0-3-16 16,-1 0-656-16,1 0-128 0,0-6-32 0,1 3 0 15,1-2-192-15,-1 1 0 0,-1-1 0 0,2 2-160 0,-1-3-128 0,1 1-32 16,-4 5 0-16,0 0 0 0,-4 5 112 0,-1 1 16 16,-1 3 0-16,-4 6 0 0,0 0 192 0,0 0 0 15,0 0 0-15,0 0 0 0,0 0 176 0,-9 10-32 16,3 3 0-16,1-1 0 0,5-12 96 0,-7 13 16 15,7-13 0-15,-5 17 0 0,2-2 128 0,3-15 48 16,-2 16 0-16,2-1 0 0,0-15-48 0,0 0-16 16,10 17 0-16,2-2 0 0,-1-2-112 0,3-1-32 15,-1 0 0-15,4-4 0 0,0 1-96 0,0-1 0 16,0-3-128-16,3 0 192 0,2-2-192 0,-2-3-240 16,-3 0 48-16,1-3 16 15,4-4-2576-15,-3 1-528 0</inkml:trace>
          <inkml:trace contextRef="#ctx0" brushRef="#br0" timeOffset="365.2099">10430-1560 23951 0,'0'0'1056'0,"0"0"224"0,-2 15-1024 0,2-15-256 16,0 0 0-16,0 0 0 0,0 0 4352 0,10 10 800 16,-10-10 160-16,17 2 48 0,1-6-3888 0,3-4-768 15,2-6-144-15,4 1-48 0,2-2-512 0,4-2-192 16,1 2 0-16,1 1 0 16,1 4-640-16,-8 0-112 0,-4 3-16 0,-6-1-11616 15,-3 0-2320-15</inkml:trace>
          <inkml:trace contextRef="#ctx0" brushRef="#br0" timeOffset="545.4612">10413-1252 37727 0,'0'0'1664'0,"0"0"352"0,0 0-1616 0,17 10-400 0,1-4 0 0,2-2 0 15,4-8 1296-15,3-1 176 0,5-5 48 0,6-5 0 16,6-5-944-16,3 0-176 0,2-2-32 0,2-3-16 15,-1-4-544-15,-1 0-128 0,-2-1 0 0,-3-2-12656 16,-4-3-2512-16</inkml:trace>
          <inkml:trace contextRef="#ctx0" brushRef="#br0" timeOffset="140.8947">10007-1843 6447 0,'-35'-7'576'0,"11"4"-576"0,-1 0 0 0,0 1 0 16,0 0 4960-16,3 2 880 0,3-1 176 0,2 2 48 16,2 1-4720-16,5 0-928 0,10-2-192 0,0 0-32 31,0 0-2288-31,0 0-448 0,0 0-80 0,0 0-7568 0</inkml:trace>
          <inkml:trace contextRef="#ctx0" brushRef="#br0" timeOffset="736.653">11215-1750 17503 0,'0'0'1552'0,"0"0"-1232"0,0 0-320 0,0 0 0 0,0 0 3840 0,-3 15 704 16,3-15 128-16,-2 15 48 0,2-15-2752 0,0 0-560 15,0 0-96-15,4 15-32 0,-4-15-608 0,0 0-128 16,5 19-32-16,1-4 0 0,-6-15-304 0,12 22-64 16,2-4-16-16,-1 4 0 0,-1 1-128 0,1 1 0 15,3 3 0-15,0 2 0 0,1 3-256 0,2-4 80 16,1-3 16-16,-2 2 0 16,3 5-2688-16,-5 0-544 0</inkml:trace>
        </inkml:traceGroup>
        <inkml:traceGroup>
          <inkml:annotationXML>
            <emma:emma xmlns:emma="http://www.w3.org/2003/04/emma" version="1.0">
              <emma:interpretation id="{C39A1499-3AAB-451A-8067-DAD1D3E48700}" emma:medium="tactile" emma:mode="ink">
                <msink:context xmlns:msink="http://schemas.microsoft.com/ink/2010/main" type="inkWord" rotatedBoundingBox="16991,10788 18035,10654 18193,11875 17148,12009"/>
              </emma:interpretation>
              <emma:one-of disjunction-type="recognition" id="oneOf0">
                <emma:interpretation id="interp0" emma:lang="" emma:confidence="1">
                  <emma:literal/>
                </emma:interpretation>
              </emma:one-of>
            </emma:emma>
          </inkml:annotationXML>
          <inkml:trace contextRef="#ctx0" brushRef="#br0" timeOffset="3405.1752">13117-1678 28559 0,'-7'20'2544'15,"0"-3"-2032"-15,0 0-512 0,7-17 0 0,0 0 2752 0,-1 18 464 16,1-18 96-16,0 0 16 0,0 0-2432 0,0 0-464 16,0 0-112-16,20 4 0 0,-2-9-320 0,3-4 160 15,2-6-160-15,2 0 128 16,2-4-640-16,2-1-144 0,0-2-32 0,3 0 0 15,-1 1-1808-15,0 0-384 0</inkml:trace>
          <inkml:trace contextRef="#ctx0" brushRef="#br0" timeOffset="3560.2436">13243-1478 18431 0,'0'0'1632'0,"0"0"-1312"15,0 0-320-15,5-10 0 0,3-3 3152 0,6-3 560 16,3 0 128-16,8-6 0 16,5-2-3840-16,9 1-944 0,5-4-96 0</inkml:trace>
          <inkml:trace contextRef="#ctx0" brushRef="#br0" timeOffset="2982.6547">12568-1429 8287 0,'0'0'368'0,"0"0"80"16,0 0-448-16,10 12 0 0,-10-12 0 0,0 0 0 0,14 12 6064 0,-14-12 1120 0,0 0 240 0,13 6 32 16,-13-6-5216-16,15 4-1056 15,-15-4-208-15,17 0-32 0,-17 0-512 0,17-4-112 16,-4-2 0-16,-3-1-16 0,1-3-64 0,-1 0-16 15,0-2 0-15,2-2 0 0,-2 1-96 0,3-2 0 16,-1-4-128-16,-2 2 192 0,-3 1-192 0,-1 0 0 0,-1 0 0 0,-1 0 0 16,1 5 0-16,-5 11 0 0,0-14 0 0,-2 2 0 15,2 12 0-15,-3-11 0 0,-1 2 0 0,4 9 0 16,-5-10 0-16,-1 2 0 0,-3-1 128 0,1 1-128 16,-1-4 256-16,3 0 0 0,-1 1 0 0,0 1 0 15,7 10 0-15,-6-11 0 0,-1 3 0 0,7 8 0 16,0 0 80-16,0 0 32 0,-9-8 0 0,9 8 0 15,0 0-80-15,0 0-16 0,0 0 0 0,0 0 0 16,0 0-128-16,0 0-16 0,0 0-128 0,0 0 192 16,0 0-192-16,0 0 0 0,0 0 0 0,0 0 0 15,0 0-160-15,0 0 32 0,0 0 0 0,0 0 0 0,0 0-144 0,0 0-32 16,0 0 0-16,0 0 0 0,0 0 112 0,0 0 0 16,0 0 16-16,0 0 0 0,14-2 48 0,-14 2 0 15,0 0 0-15,0 0 0 0,0 0 128 0,0 0 0 16,0 0 0-16,0 0 0 0,7 3 0 0,-7-3 0 15,0 0 0-15,0 0 0 0,0 0 144 0,0 0-144 16,5 7 192-16,-2 3-192 0,-3-10 208 0,5 14-64 16,0 1-16-16,3 3 0 0,-1-3 0 0,2 4-128 15,-1 6 192-15,4-1-64 0,1-1 0 0,2 4-128 16,4 2 192-16,-2-2-64 0,0 0 16 0,-1 1 0 16,0 1 0-16,-1-1 0 0,0 3-144 0,-2 1 0 15,-1 0 0-15,-4 0 128 0,1 0-128 0,-2 0 0 16,-2-1 0-16,-2 1 0 0,-3-1 0 0,-2 1 0 15,-1-2 0-15,-2 2 0 0,-3-2 0 0,-3 2 0 16,0 4 0-16,-3-3 0 0,-3 1 0 0,-1 0-176 16,-4-3 48-16,0 1 0 0,-1 0-112 0,1 0-16 15,2 0 0-15,1-3 0 0,0 0 112 0,3-4 16 0,2-3 0 0,1-6 0 16,3-5 128-16,1-3-128 0,9-8 128 0,0 0-128 16,0 0 128-16,-12-8 0 0,2-4 0 0,2 0 128 15,0-3-128-15,-1-4 0 0,-1-6-128 0,0-3 128 16,-4-4-320-16,-1-5 32 0,-3-4 0 0,1-4 0 15,-3-6-32-15,0-1-16 0,-2 0 0 0,3 3 0 16,2 4 192-16,6 3 144 0,-1 6-192 0,3 3 192 16,3 1-352-16,2 3 32 0,1 2 16 0,3 2 0 15,3-2-496-15,4 2-96 16,0 0-32-16,6-1 0 0,2-1-2304 0,7-1-464 0,4-4-80 0,4 0-32 16</inkml:trace>
        </inkml:traceGroup>
        <inkml:traceGroup>
          <inkml:annotationXML>
            <emma:emma xmlns:emma="http://www.w3.org/2003/04/emma" version="1.0">
              <emma:interpretation id="{4454EB8F-357C-4C99-9812-93C8D783319E}" emma:medium="tactile" emma:mode="ink">
                <msink:context xmlns:msink="http://schemas.microsoft.com/ink/2010/main" type="inkWord" rotatedBoundingBox="18645,10349 18782,10799 18736,10813 18598,10364"/>
              </emma:interpretation>
            </emma:emma>
          </inkml:annotationXML>
          <inkml:trace contextRef="#ctx0" brushRef="#br0" timeOffset="3762.8385">14007-2144 911 0,'-2'18'0'0,"2"-18"0"0,0 0 0 0,-5 17 0 16,3 0 8608-16,2-2 1632 0,0 0 336 0,2 2 64 15,0 0-8064-15,1 3-1616 0,2 4-320 0,0 3-64 0,2 0-384 0,5 1-64 16,1-3-128-16,0 2 176 0,-1 2-176 0,0 0 0 16,2-1 0-16,-4-3 128 0,-2-4-128 0,0-5 0 15,-3-4-192-15,-5-12-18304 16</inkml:trace>
        </inkml:traceGroup>
        <inkml:traceGroup>
          <inkml:annotationXML>
            <emma:emma xmlns:emma="http://www.w3.org/2003/04/emma" version="1.0">
              <emma:interpretation id="{955470B1-3839-40C0-9445-75AA57A7A75E}" emma:medium="tactile" emma:mode="ink">
                <msink:context xmlns:msink="http://schemas.microsoft.com/ink/2010/main" type="inkWord" rotatedBoundingBox="20741,9217 21233,9154 21450,10839 20958,10902"/>
              </emma:interpretation>
            </emma:emma>
          </inkml:annotationXML>
          <inkml:trace contextRef="#ctx0" brushRef="#br0" timeOffset="6934.882">16367-3310 20271 0,'14'22'1792'0,"1"3"-1424"0,2 2-368 0,1 7 0 15,2 6 2464-15,1 2 416 16,-1 2 96-16,2 1 16 0,0 2-1376 0,-2 0-272 0,0-3-48 0,0 2-16 16,-1 1-624-16,-1 3-128 0,1 2-16 0,-3 7-16 15,0 3-208-15,-3 6-32 0,-1-1-16 0,-2-3 0 16,-3-5-96-16,-2-4-16 0,-2-1 0 0,0-3 0 16,-3-2-128-16,0-2 0 0,-3 0 0 0,0-3 128 15,-1-1-128-15,-1 1 0 0,-1-7 0 0,-1-2 0 0,0 1 0 16,-1-1 0-16,-2-6 0 0,1-4 0 15,1-5 0-15,-1-3 0 0,1-7 0 0,0-3 0 0,-3-4 0 0,0-6 0 16,-1-2 0-16,-2-5 0 0,-1-2-176 0,-3-5-64 16,-2-7-16-16,-4-4 0 0,-1-6-48 0,0 0-16 15,-2 3 0-15,0-5 0 0,-2-4 192 0,2-2 128 16,4-2-192-16,-1-6 192 0,0-4 0 0,4-4 256 16,2-4-32-16,4-2 0 0,3-5 128 0,7 7 32 15,6 8 0-15,6 5 0 0,6 4-160 0,3 5-32 16,-2 8 0-16,3 3 0 0,4 4-192 0,0 1 0 15,0 4 0-15,0 0 0 0,-4 1-128 0,1-1-80 16,1 0-16-16,-2-2-11296 16,1 2-2272-16</inkml:trace>
        </inkml:traceGroup>
        <inkml:traceGroup>
          <inkml:annotationXML>
            <emma:emma xmlns:emma="http://www.w3.org/2003/04/emma" version="1.0">
              <emma:interpretation id="{4AD309E4-449D-4184-9C23-9633318D4AE7}" emma:medium="tactile" emma:mode="ink">
                <msink:context xmlns:msink="http://schemas.microsoft.com/ink/2010/main" type="inkWord" rotatedBoundingBox="22204,11092 24445,7808 26531,9232 24291,12515"/>
              </emma:interpretation>
            </emma:emma>
          </inkml:annotationXML>
          <inkml:trace contextRef="#ctx0" brushRef="#br0" timeOffset="13006.508">18274-2415 22111 0,'0'0'1968'0,"0"0"-1584"0,-16 0-384 0,16 0 0 16,0 0 4080-16,0 0 720 0,0 0 160 0,0 0 32 0,-1 13-3648 0,1-13-736 16,6 17-144-16,3-2-16 15,3-1-2400-15,6-1-480 0,6-1-80 16</inkml:trace>
          <inkml:trace contextRef="#ctx0" brushRef="#br0" timeOffset="9698.111">20217-3773 911 0,'0'0'0'0,"0"0"0"0,0 0 0 0,13 7 0 15,-13-7 7840-15,17 7 1488 0,-2 1 288 0,0 0 64 16,-1 1-6608-16,1 1-1312 0,0 3-272 0,2 1-48 16,2 3-864-16,1 6-160 0,0 4-32 0,0 4-16 0,2 2-368 15,0 6 0-15,0 5 0 0,0 1 0 0,-2 4 0 0,-2 6 0 16,-3 4 0-16,-1 5-128 0,-4 2 128 0,-3-1 0 16,-1 1 0-16,0-5-128 0,-3-3 128 15,-1-4 0-15,-2-3 128 0,-2-1-128 0,-1 1 0 0,-3-6 0 16,1-3 0-16,-1-1-128 0,-1-6 128 0,-3-3 0 15,-4-5 0-15,-1-2 0 0,-2-6 0 0,-1-4-208 16,-4-5 16-16,-2-3 16 16,-1-4-208-16,0-5-64 0,-2 1 0 0,0-6 0 15,0-3-16-15,0-2-16 0,0-2 0 0,0-2 0 16,-1-3 16-16,1 1 0 0,0-4 0 0,3-2 0 16,3-3 464-16,2-3 0 0,4-4-128 0,5 1 128 0,3-4 256 0,4-2 80 15,1 0 32-15,5-4 0 0,6-5 0 0,8 1 0 16,5 2 0-16,6 3 0 0,4-2-368 0,5 5 128 15,2 2-128-15,3 4 0 0,2 4 0 0,3 2-160 16,2 0 16-16,-2 0 0 16,-7 0-368-16,-1 4-64 0,-6-1 0 0,-2-1-10496 15,-4 2-2112-15</inkml:trace>
          <inkml:trace contextRef="#ctx0" brushRef="#br0" timeOffset="15665.5024">18070-1091 14735 0,'-17'10'640'0,"17"-10"160"0,-13 2-640 0,13-2-160 15,0 0 0-15,0 0 0 0,0 0 7232 0,13-5 1424 16,6 0 288-16,6-2 48 15,4-3-8176-15,4 0-1648 0,4-2-320 0,2 0-12064 16,6 4-2416-16</inkml:trace>
          <inkml:trace contextRef="#ctx0" brushRef="#br0" timeOffset="13207.2044">18878-1909 23951 0,'-12'19'2128'0,"5"-7"-1696"0,7-12-432 0,-7 12 0 16,7-12 3008-16,0 0 528 0,0 0 112 0,0 0 0 15,0 0-2368-15,0 0-464 16,15 5-112-16,4-5 0 0,3-5-448 0,3-4-96 0,4-6-16 0,3 1 0 31,8 1-1344-31,0-2-272 0,-3 0-48 0,-1 1-9440 0,-1-1-1904 0</inkml:trace>
          <inkml:trace contextRef="#ctx0" brushRef="#br0" timeOffset="13402.2336">19293-1757 3679 0,'0'0'320'0,"0"0"-320"0,0 0 0 0,0 0 0 0,0 0 4144 0,0 0 752 15,0 0 160-15,0 0 16 0,10 12-2688 0,-10-12-528 16,17 5-128-16,2-2 0 0,-1-3-464 0,2-3-96 16,6-4-16-16,2-3 0 0,4-4-640 0,5-1-128 15,4 0-16-15,2 0-16 16,4 0-864-16,2-2-192 0,0-3-16 0,-5-2-13472 15</inkml:trace>
          <inkml:trace contextRef="#ctx0" brushRef="#br0" timeOffset="8971.6705">19414-3445 9215 0,'0'0'400'0,"0"0"96"0,0 0-496 0,0 0 0 15,0 0 0-15,9-10 0 0,-1 0 6000 0,1-2 1104 16,1-1 208-16,0-4 48 0,2 2-5200 0,1-2-1056 16,0-3-208-16,1-2-32 0,-2 0-624 0,-1 2-240 15,1-2 176-15,-2 4-176 0,0-1 0 0,-1 4 0 16,-2 0 0-16,-1 3 0 0,-6 12 128 0,0 0-128 16,0 0 0-16,0 0 0 0,0 0 288 0,0 0-32 15,0 0-16-15,0 0 0 0,12 2 176 0,-4 4 32 0,-1 1 16 0,3 2 0 16,2 2-160-16,3 3-48 0,0 3 0 0,4-2 0 15,1 3 32-15,4-1 0 0,1 0 0 0,2-2 0 16,1-1-160-16,1 1-128 16,-4-5 192-16,0 0-192 0,-3-2 128 0,-3-1-128 15,-2-2 0-15,-2-3 0 16,-3-1-1264-16,-12-1-304 0,0 0-64 0,0 0-16336 0</inkml:trace>
          <inkml:trace contextRef="#ctx0" brushRef="#br0" timeOffset="13602.3927">20153-2233 38127 0,'0'0'1680'0,"-2"22"368"0,2-1-1648 0,4 0-400 16,1-5 0-16,3 5 0 0,2 2 1136 0,4-1 144 0,1-2 16 0,3 2 16 16,2 0-672-16,4-3-144 15,1-4-32-15,-1 0 0 0,-4-2-464 0,0 1 128 0,0-2-128 0,1-1 0 32,-1-1-2080-32,-3 0-464 0,-2 4-80 0</inkml:trace>
          <inkml:trace contextRef="#ctx0" brushRef="#br0" timeOffset="9910.1692">19899-4557 46655 0,'0'0'2064'0,"0"0"432"0,0 0-2000 0,0 0-496 15,15 7 0-15,4-2 0 0,-1 0 336 0,1-2-16 16,-3 1-16-16,1-1 0 15,0-3-2224-15,-2 0-432 0</inkml:trace>
          <inkml:trace contextRef="#ctx0" brushRef="#br0" timeOffset="14148.6644">21036-2228 41407 0,'0'0'1840'0,"0"0"368"0,0 0-1760 15,17 10-448-15,0 0 0 0,1-2 0 0,1-4 384 0,-1-6-16 16,-1 0 0-16,0-1-12864 15,0-4-2576-15</inkml:trace>
        </inkml:traceGroup>
        <inkml:traceGroup>
          <inkml:annotationXML>
            <emma:emma xmlns:emma="http://www.w3.org/2003/04/emma" version="1.0">
              <emma:interpretation id="{91822D6C-D5AE-49B7-84D6-EE4CB8793CF4}" emma:medium="tactile" emma:mode="ink">
                <msink:context xmlns:msink="http://schemas.microsoft.com/ink/2010/main" type="inkWord" rotatedBoundingBox="26247,9785 28214,9531 28302,10214 26334,10467"/>
              </emma:interpretation>
            </emma:emma>
          </inkml:annotationXML>
          <inkml:trace contextRef="#ctx0" brushRef="#br0" timeOffset="14328.5062">21657-2336 28559 0,'4'20'1264'0,"-4"-20"272"0,0 0-1232 0,6 15-304 15,1-1 0-15,-7-14 0 0,12 10 3712 0,1-5 672 16,-13-5 144-16,19-2 16 16,-2-4-4208-16,1-4-848 0,4-2-160 0,3-2-12208 15,2 1-2448-15</inkml:trace>
          <inkml:trace contextRef="#ctx0" brushRef="#br0" timeOffset="14454.8278">22362-2393 38751 0,'0'0'1728'0,"10"17"336"0,5-6-1648 0,-1 0-416 0,-1-3 0 0,-1-1 0 16,-12-7 832-16,14 3 96 0,-14-3 16 0,13-2 0 16,-13 2-1408-16,8-10-288 0,-8 10-48 0,9-17-11200 15,-2 2-2240-15</inkml:trace>
          <inkml:trace contextRef="#ctx0" brushRef="#br0" timeOffset="14859.816">22791-2861 19343 0,'0'0'848'0,"0"0"192"0,5 15-832 16,2 0-208-16,0 1 0 0,3 0 0 0,0 1 4528 0,2 2 848 15,-1-1 192-15,3 2 16 0,1 4-4096 0,2 0-816 16,1 1-160-16,1 2-48 0,-2 1-272 0,1-1-64 0,1-3-128 0,-1 4 192 16,-1-1-192-16,0 2 0 0,-4-2 0 0,1 0 0 15,-2 0 0-15,-4-2 0 16,-3-2 0-16,2-2 0 0,-1-3 0 0,-2-1 0 0,-4-2 0 0,2-1 0 15,-2 1 0-15,0-15 0 16,-4 11 0-16,4-11 0 0,0 0 128 0,0 0-128 16,0 0 0-16,0 0 0 0,0 0 128 0,0 0-128 0,0 0 0 0,0 0 0 15,2-18 0-15,0-2 0 0,1 0 0 0,-1-4 0 16,-1-1 0-16,-1-4-160 0,-1-3 160 0,-3-1-192 16,-3-1 192-16,2 2-160 0,2 0 160 0,0 0-160 15,-2-5 160-15,0 2 144 0,0-1-16 0,3 4-128 16,4 0 272-16,1 7-48 0,0 7-16 0,4 4 0 15,3 6-16-15,0 4-16 0,4 3 0 0,1 4 0 16,3 2-176-16,6 7 0 0,1 3 0 0,4 7 128 16,4 3 16-16,4 7 0 0,2 3 0 0,1 4 0 15,3 2-144-15,-1 2 192 0,1-1-192 0,-2-1 192 0,-6-3-192 0,-5-2 0 16,-8-6 0-16,-7-1-13072 16,-10-2-2496-16</inkml:trace>
        </inkml:traceGroup>
      </inkml:traceGroup>
    </inkml:traceGroup>
  </inkml:traceGroup>
</inkml:ink>
</file>

<file path=ppt/ink/ink24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58.877"/>
    </inkml:context>
    <inkml:brush xml:id="br0">
      <inkml:brushProperty name="width" value="0.09333" units="cm"/>
      <inkml:brushProperty name="height" value="0.09333" units="cm"/>
      <inkml:brushProperty name="color" value="#ED1C24"/>
      <inkml:brushProperty name="fitToCurve" value="1"/>
    </inkml:brush>
  </inkml:definitions>
  <inkml:traceGroup>
    <inkml:annotationXML>
      <emma:emma xmlns:emma="http://www.w3.org/2003/04/emma" version="1.0">
        <emma:interpretation id="{902DCCE5-8AA6-492C-8D7E-09DB7B13F070}" emma:medium="tactile" emma:mode="ink">
          <msink:context xmlns:msink="http://schemas.microsoft.com/ink/2010/main" type="writingRegion" rotatedBoundingBox="7333,13206 28945,10555 29487,14974 7875,17625"/>
        </emma:interpretation>
      </emma:emma>
    </inkml:annotationXML>
    <inkml:traceGroup>
      <inkml:annotationXML>
        <emma:emma xmlns:emma="http://www.w3.org/2003/04/emma" version="1.0">
          <emma:interpretation id="{1C9D33EE-5819-400F-BAB9-5CDDCE1866A7}" emma:medium="tactile" emma:mode="ink">
            <msink:context xmlns:msink="http://schemas.microsoft.com/ink/2010/main" type="paragraph" rotatedBoundingBox="11376,12738 28836,9980 29238,12523 11778,15281" alignmentLevel="2"/>
          </emma:interpretation>
        </emma:emma>
      </inkml:annotationXML>
      <inkml:traceGroup>
        <inkml:annotationXML>
          <emma:emma xmlns:emma="http://www.w3.org/2003/04/emma" version="1.0">
            <emma:interpretation id="{EA52436C-3955-4906-A3E4-E3803DDF6CC9}" emma:medium="tactile" emma:mode="ink">
              <msink:context xmlns:msink="http://schemas.microsoft.com/ink/2010/main" type="inkBullet" rotatedBoundingBox="11376,12738 12881,12501 13283,15044 11778,15281"/>
            </emma:interpretation>
          </emma:emma>
        </inkml:annotationXML>
        <inkml:trace contextRef="#ctx0" brushRef="#br0">7555 116 12895 0,'0'0'1152'0,"0"0"-928"16,-14 10-224-16,4-2 0 0,10-8 3600 0,0 0 688 15,0 0 128-15,-5 10 16 0,5-10-2448 0,0 0-480 16,0 15-96-16,0-15-32 0,9 15-960 0,1 4-192 0,2 1-32 0,1 2-16 15,0 0-176-15,1 6 0 0,-1 4 0 0,1 4 0 16,-2-1-208-16,-2 5 16 0,-4 1 16 0,-1-1 0 16,-1-1 16-16,-2 0 0 0,-2-2 0 0,-2-2 0 15,0-1 160-15,-1 1 0 0,-1-3 0 0,3-2 0 16,1-3 0-16,1 0 144 0,3 0-16 0,1 0-128 16,2-5 256-16,1 0-48 0,2-2-16 0,4 0 0 15,-1 0-64-15,2-1-128 0,0-4 176 0,4 0-176 16,1 2 144-16,4-2-144 0,2-2 0 0,1 4 144 15,0 2-144-15,0 3 0 0,-3 0 0 0,-2 1 0 16,-4 2-208-16,-3-1 80 0,-3-1 128 0,-4 1-208 16,-1 3 16-16,-2-2 0 0,-5-1 0 0,0 1 0 15,-1 0 32-15,-3 4 16 0,1-4 0 0,1 0 0 16,2-3 144-16,2 2 0 0,1-1 0 0,2 2 0 16,0 1 176-16,4-1-48 0,1 4 0 0,2-3 0 0,-1-4-128 0,3 2 160 15,3-4-160-15,-1 0 160 0,1 0-160 0,0 4 128 16,2 1-128-16,-3-1 128 0,1-2-128 0,-2-2 0 15,-3 0 0-15,-2 2 0 0,0-2 0 0,-5 2 0 16,0-2 0-16,-1 2 0 0,-1 3 0 0,-3-1 0 16,-3 1-128-16,1 4 128 0,0-2 0 0,2 0-144 15,0-2 144-15,4 2 0 0,1 0 0 0,3 1 0 16,4 3 0-16,2-3 0 0,2-1 0 0,5-2 176 16,2-3-48-16,2-3-128 0,2-3 272 0,5 0-48 15,4-1-16-15,4-2 0 0,2-1-368 0,-2-4-80 16,-1-1-16-16</inkml:trace>
        <inkml:trace contextRef="#ctx0" brushRef="#br0" timeOffset="-2895.7426">6932 1389 24879 0,'0'0'2208'0,"-5"17"-1760"0,2-4-448 0,3-13 0 15,0 0 3520-15,0 0 640 0,0 0 112 0,17 0 16 16,3-3-3328-16,3-4-656 0,4-3-144 0,9-5-32 31,4-7-2624-31,7-3-512 0,7-10-128 0</inkml:trace>
      </inkml:traceGroup>
      <inkml:traceGroup>
        <inkml:annotationXML>
          <emma:emma xmlns:emma="http://www.w3.org/2003/04/emma" version="1.0">
            <emma:interpretation id="{7021D97C-FE9F-49B1-8EA9-2FCCF9045C9C}" emma:medium="tactile" emma:mode="ink">
              <msink:context xmlns:msink="http://schemas.microsoft.com/ink/2010/main" type="line" rotatedBoundingBox="13703,12521 28859,10127 29151,11971 13994,14365"/>
            </emma:interpretation>
          </emma:emma>
        </inkml:annotationXML>
        <inkml:traceGroup>
          <inkml:annotationXML>
            <emma:emma xmlns:emma="http://www.w3.org/2003/04/emma" version="1.0">
              <emma:interpretation id="{1D85B8D6-2AF2-4941-B532-50FE8749D072}" emma:medium="tactile" emma:mode="ink">
                <msink:context xmlns:msink="http://schemas.microsoft.com/ink/2010/main" type="inkWord" rotatedBoundingBox="13703,12521 14987,12318 15180,13543 13896,13746"/>
              </emma:interpretation>
            </emma:emma>
          </inkml:annotationXML>
          <inkml:trace contextRef="#ctx0" brushRef="#br0" timeOffset="1651.6081">9252 788 2751 0,'0'0'128'0,"0"0"16"0,0 0-144 0,0 0 0 16,0 0 0-16,0 0 0 0,0 0 5952 0,15 5 1152 15,0-1 224-15,0-1 48 0,0-3-4736 0,2 0-944 16,2 0-192-16,-1-2-32 0,1 1-544 0,-1-3-96 16,-3 1-32-16,1 0 0 0,-1-1-352 0,0 1-64 15,0-2 0-15,-2 0-16 0,-1 0-240 0,-2-2-128 16,0-2 128-16,0 1-128 0,-10 8 0 0,9-14 0 16,-1 1 0-16,-1-2 0 0,-4-2-128 0,1 0-64 15,-3-2 0-15,1-1 0 0,-2 1 192 0,-2-3-128 16,-1-2 128-16,0 1-128 0,-1 4 0 0,1 2 0 15,-2-2 0-15,0 4 0 0,0 3 128 0,0-1 0 16,0 1 0-16,0 5 0 0,5 7 0 0,0 0 128 16,0 0-128-16,0 0 128 0,0 0-128 0,0 0 144 0,0 0-144 15,0 0 160-15,0 0-160 0,0 0 0 0,10 19 0 0,2-2 128 16,-1-5-128-16,5 3 160 0,-1 0-160 0,1-1 160 16,1-4-160-16,0 2 128 0,2-1-128 0,-1 1 128 15,1-1-128-15,-1-1 0 0,-1-2 0 0,-2-1 0 31,0-2-256-31,-1-2-128 0,-14-3-16 0,15 0-10864 0,-15 0-2176 0</inkml:trace>
          <inkml:trace contextRef="#ctx0" brushRef="#br0" timeOffset="1811.2142">9102 46 29487 0,'-13'2'2624'15,"1"-2"-2112"-15,3-2-512 0,9 2 0 0,0 0 2672 0,0 0 416 16,0 0 96-16,0 0 16 0,0 0-2624 0,0 0-576 16,-1-10 0-16,1 10-12096 15,8-10-2416-15</inkml:trace>
          <inkml:trace contextRef="#ctx0" brushRef="#br0" timeOffset="2291.5952">9804 21 21183 0,'0'0'1888'0,"6"17"-1504"0,-1 0-384 0,4 2 0 16,1 1 2896-16,0 2 512 15,0 2 112-15,4-4 0 0,-1-3-2176 0,2 3-448 0,0 0-96 0,2 4-16 16,-2 2-576-16,2-1-208 0,-2 4 144 0,0 0-144 16,-1 1 0-16,-1 2-256 0,3 2 48 0,-3 2 0 15,-1 1-48-15,0-1-16 0,1-3 0 0,0 1 0 16,1-5 272-16,-1 0 0 0,-1 0 0 0,2 3 0 15,1-2 0-15,0-1 256 0,0 0-64 0,0-2 0 16,2 0 144-16,0 2 32 0,0-2 0 0,1-2 0 16,1-1-176-16,-3-2-16 0,0-1-16 0,-1-5 0 15,-2-2-160-15,-1-6 0 0,-12-8 0 0,0 0 0 16,12 6 0-16,-12-6-256 0,0 0 48 0,0 0 0 16,0 0-192-16,0 0-48 15,0 0 0-15,0 0 0 0,0 0 0 0,-4-17 0 0,-2 1 0 16,-1 1 0-16,0 2 288 0,-1-3 160 0,-1 3-192 0,1-2 192 0,0-1 0 0,-1-1 192 15,2 0 0-15,1 2 0 0,-1 2 64 0,2-4 0 16,2-4 0-16,-1 3 0 0,1-4-128 0,1 1-128 16,2 1 176-16,2 1-176 0,1 2 208 0,1 2-64 15,-3 3-16-15,3 1 0 0,-1-3 0 0,0 0 0 16,-3 14 0-16,4-11 0 0,-4 11-128 0,3-12 192 16,-3 12-192-16,3-12 192 0,1 3-192 0,-4 9-272 15,0 0 64-15,0 0 16 16,5-11-432-16,2 2-80 0,-7 9 0 0,10-12-16 15,0-1-368-15,3-3-80 0,4 3-16 0,0-2 0 16,1-1-1120-16,3-1-208 0,2-5-48 0</inkml:trace>
        </inkml:traceGroup>
        <inkml:traceGroup>
          <inkml:annotationXML>
            <emma:emma xmlns:emma="http://www.w3.org/2003/04/emma" version="1.0">
              <emma:interpretation id="{084A46E0-5179-4E10-80DC-7DB15B228A06}" emma:medium="tactile" emma:mode="ink">
                <msink:context xmlns:msink="http://schemas.microsoft.com/ink/2010/main" type="inkWord" rotatedBoundingBox="15800,12438 19518,11851 19684,12899 15966,13486"/>
              </emma:interpretation>
              <emma:one-of disjunction-type="recognition" id="oneOf0">
                <emma:interpretation id="interp0" emma:lang="" emma:confidence="1">
                  <emma:literal/>
                </emma:interpretation>
              </emma:one-of>
            </emma:emma>
          </inkml:annotationXML>
          <inkml:trace contextRef="#ctx0" brushRef="#br0" timeOffset="4386.6409">13265 142 8287 0,'11'14'736'0,"3"-1"-592"0,-2-3-144 0,3 4 0 15,-2 1 5136-15,2 0 1008 0,2 4 192 0,-2 1 32 16,-1-2-4064-16,-1 1-800 0,-1 3-160 0,-2 0-48 15,-1-2-480-15,-3-2-112 0,1-1 0 0,-4 2-16 16,-1-2-304-16,-4-1-64 0,-3 1-16 0,-1 0 0 16,-4 2-304-16,-2-1 0 0,-3-1 0 0,-1-2 0 15,0-2 0-15,-1-1-224 0,0-2 16 0,0-1 0 16,2-3 208-16,2-2 0 0,1-1 0 0,12-3 0 16,-15-1 0-16,3-3 0 0,12 4 144 0,-12-10-144 15,4-2 0-15,1-1 0 0,2-2 0 0,2-2 0 16,1-7 0-16,4-1-160 0,1 3 0 0,0-1 0 15,2-3-176-15,2-1-48 0,1-1 0 0,6-1 0 16,1 2-336-16,0 0-80 0,2 1-16 0,0 5 0 16,0 4-80-16,1 1 0 0,4-5-16 0,-2 5 0 15,-1 4 624-15,1 0 128 0,0 4 32 0,-1 3 0 0,-4 3 512 0,0 2 96 16,-2 3 32-16,-13-3 0 0,14 10 128 0,-2 1 16 16,-1-1 16-16,0-2 0 0,-11-8-160 0,10 12-16 15,-2 0-16-15,-1 3 0 0,-2-2-288 0,0 1-64 16,-5-14-128-16,8 15 192 0,-8-15-192 0,7 13 0 15,-7-13 128-15,0 0-128 0,0 0 0 0,8 14 0 16,-8-14 0-16,0 0 0 0,0 0 0 0,0 0 144 16,14 3-144-16,-14-3 128 0,13-5 16 0,1-3 0 15,-1 1 0-15,1-3 0 0,-1-2-144 0,1-3 0 16,-1 1 144-16,1 3-144 0,1 1 0 0,-2-2-208 16,1-2 16-16,-3 1 16 0,-1 1 176 0,1 0-208 0,-3 0 80 0,-8 12 128 15,12-10 0-15,-2 4 0 0,-10 6 0 0,0 0 0 16,12-4 0-16,-12 4 0 0,0 0 0 0,13 2 0 15,-13-2-128-15,14 8 128 0,-4 1 0 0,0 1 0 16,-2 2 0-16,1 1 0 0,-1 2 0 0,2-5 0 16,-10-10 0-16,15 12 240 0,-1 2-48 0,-3-1 0 15,1-1 0-15,-2 0-16 0,0-1 0 0,4-2 0 16,1-2-176-16,-2-2 0 0,-1-2 0 0,2-3 0 31,-1-2-304-31,2-1-80 0,0-2-32 0,2-4 0 16,0-2-1696-16,3-1-352 0,4-3-64 0,-1 1-16 15,-2 4-208-15,2-3-32 0,1-4-16 0,-1 0 0 0,-1 2 1840 16,0-2 352-16,-3-1 80 0,-3-1 16 0,0 2 1200 0,-3 2 240 0,-3 0 48 0,-2 3 16 0,-1 2 992 16,-7 10 192-16,5-7 32 0,-5 7 16 0,0 0-368 0,0 0-64 15,0 0 0-15,0 0-16 0,0 0-784 16,-17 2-160-16,-1 3-16 0,-1 2-16 0,1 1-512 0,-1 2-96 16,1 2-32-16,1 0 0 0,2-2 32 0,1 3 16 15,4-1 0-15,2 0 0 0,8-12-208 0,-5 15 0 16,5-15 0-16,0 15 0 0,0-15 0 0,8 15 0 15,2-1 0-15,4-4 0 0,-1-3 0 0,4-4-208 16,3-3 64-16,2 0 16 0,2 0-96 0,1 3-16 16,0 1 0-16,0-4 0 0,-1-4-80 0,0-1 0 15,-1-1-16-15,1-3 0 0,-4 1 208 0,0-2 128 16,-1-2-160-16,-3-1 160 0,0-3 0 0,-3 0 0 16,-3-5 0-16,0 0 0 0,-1-3 256 0,-3-1 0 15,-2-4 0-15,-3-3 0 0,1-8 144 0,-2-1 32 0,-3-1 0 0,-1-1 0 16,1-1-96-16,-2 2-16 0,0 0 0 0,-2 1 0 15,-1 4 128-15,-1 5 0 0,1 2 16 0,-2 3 0 16,0 0 48-16,1 5 0 0,1 7 0 0,1 5 0 16,7 10-128-16,0 0-32 0,0 0 0 0,0 0 0 15,0 0-352-15,-7 22 144 0,6 7-144 0,1 6 0 16,5 5 0-16,7 7 0 0,-1 11-160 0,8 2 160 16,3 6-320-16,5 3 48 0,3 1 16 0,2 1 0 31,0-2-320-31,5-3-64 0,5-2-16 0,0-2 0 15,-2 0-816-15,-1-1-176 0,-4-4-16 0</inkml:trace>
          <inkml:trace contextRef="#ctx0" brushRef="#br0" timeOffset="3280.7396">11639 477 4607 0,'0'0'192'0,"10"10"64"0,-10-10-256 0,16 5 0 0,2-5 0 0,-1-3 0 16,-2-2 6592-16,0-3 1264 0,-3-6 256 0,-4-1 48 15,-1 3-8160-15,-7 12-1728 0,3-18-288 0,-4-1-64 16,-4-3 160-16,-4 6 48 0,-2-1 0 0,-5 2 0 0,-4 1 1872 16,-2 6 208-16,-3 1 128 0,0 2 32 0,-2 7 1488 0,-2 3 288 15,1 3 64-15,-1 4 16 0,-1 5-496 0,0 5-112 16,-1-1-16-16,3 10 0 0,1 2-832 0,3 3-192 16,4-1-16-16,5-1-16 0,1-2-384 0,4-4-160 15,5 1 128-15,4-6-128 0,2-4 0 0,4 1 0 16,4-5 0-16,-1-1 0 0,2-6 0 0,4-1-256 15,1-4 64-15,2-1 16 0,3-2-112 0,2-5-32 16,1-2 0-16,3-3 0 0,-3 0 16 0,1-5 0 16,-1-2 0-16,2-2 0 0,1-2 80 0,-3-3 16 15,-1-3 0-15,0 0 0 0,0-3 208 0,-4 1 0 0,1 1 0 0,-4 2 0 16,-2 3 400-16,-1 3-16 0,-2 3-16 0,0 2 0 16,-3 1 48-16,0 8 16 0,-7 6 0 0,0 0 0 15,0 0-128-15,0 0-32 0,0 0 0 0,0 0 0 16,0 0-96-16,5 18-32 0,-2-1 0 0,1 0 0 15,-4-17-144-15,5 22 0 0,0-2 0 0,1-2 0 16,0-3 0-16,0-1 0 0,-6-14 0 0,9 15 0 16,-1-2 0-16,2 1 0 0,0-6 144 0,2-1-144 15,0 0 0-15,0 0 0 0,1-2 0 0,1-2 128 16,-1-1-128-16,2-2 0 0,0 0 128 0,2 0-128 16,2 0 0-16,-1 0 0 0,2-5 0 0,1-2 0 15,-1-3 0-15,0 0 0 0,-3-2 0 0,-2-2 128 16,-5-2-128-16,2-1 0 0,-2-5 0 0,-2 2 0 15,-3-1 0-15,0 1 128 0,-1-2-128 0,-3 1 0 16,-1-3 192-16,2 0-16 0,0 1-16 0,-4 3 0 16,-3 1 176-16,2 4 48 0,3 2 0 0,0 13 0 0,0 0-384 15,0 0 0-15,0 0 0 0,0 0 128 0,0 0-128 0,0 0 0 16,0 0-128-16,0 0 128 0,0 0-176 0,0 0 176 16,3 16-208-16,4 1 80 0,1-2 128 0,1 1 0 15,-1-3 0-15,5-1 0 0,3 0 128 0,-1-2-128 16,2 0 128-16,-1 0-128 0,1-3 0 0,0-2 0 15,0-4 0-15,1 3 0 0,-2-4-192 0,0 0-16 16,-1 0 0-16,1-2 0 0,-3 0 0 0,2-1 0 16,0-4 0-16,1 0 0 0,-3-1 208 0,2 0-192 15,-1-1 192-15,-1-1-192 0,0-2 192 0,1 2 0 16,-4 0-160-16,0 0 160 0,0-2 0 0,-10 12 0 16,9-11 0-16,-9 11 0 0,0 0 128 0,6-11 32 0,-6 11 16 0,0 0 0 15,7-10 80-15,-7 10 32 0,0 0 0 0,0 0 0 16,0 0-64-16,0 0-16 0,0 0 0 0,0 0 0 15,0 0-208-15,0 0 0 0,0 0 128 0,0 0-128 16,14 0 0-16,-14 0 144 0,11 4-144 0,1 2 128 16,0 1 16-16,0 2 0 0,-1-4 0 0,3 1 0 15,1 3-144-15,0-3 192 0,2 1-192 0,2 0 192 16,1-2-192-16,2-2 0 0,-1 1 0 0,3-1 0 16,0 0 0-16,-3 1 0 0,0-4 0 0,-1 0 0 15,-2-4-176-15,3 1-64 0,-3-2-16 0,-1-2 0 16,-2-3-400-16,0 0-96 15,-3-3-16-15,-2-2 0 0,0 3-1984 16,-1-3-416-16,-9 15-80 0,5-19-10432 0</inkml:trace>
          <inkml:trace contextRef="#ctx0" brushRef="#br0" timeOffset="3401.0164">12969-29 3679 0,'-14'-5'320'0,"-1"-4"-320"16,-4 3 0-16,1 1 0 0,-2 0 5376 0,-2 1 1024 16,0 3 192-16,0-3 32 0,0 4-3824 0,4 0-768 15,1 0-160-15,2 2-16 0,1-2-1392 0,14 0-272 16,0 0-48-16,0 0-16 15,0 0-2816-15,0 0-576 0,0 0-128 0,0 0 0 0</inkml:trace>
        </inkml:traceGroup>
        <inkml:traceGroup>
          <inkml:annotationXML>
            <emma:emma xmlns:emma="http://www.w3.org/2003/04/emma" version="1.0">
              <emma:interpretation id="{64078732-5C91-4281-933A-6A0CEF9AC75A}" emma:medium="tactile" emma:mode="ink">
                <msink:context xmlns:msink="http://schemas.microsoft.com/ink/2010/main" type="inkWord" rotatedBoundingBox="23120,11681 26294,11179 26486,12392 23311,12894"/>
              </emma:interpretation>
            </emma:emma>
          </inkml:annotationXML>
          <inkml:trace contextRef="#ctx0" brushRef="#br0" timeOffset="-12529.4167">20587-1145 14735 0,'-3'42'640'0,"1"-15"160"0,0 2-640 0,2-2-160 16,4-2 0-16,2 2 0 0,5-2 7456 0,2 0 1456 16,0-1 304-16,4-4 48 0,3-1-7088 0,1-6-1408 0,1-1-272 0,1-2-64 15,1-3-640-15,-1-2-128 16,4 0-32-16,-2-3 0 16,1-4-1952-16,-3 0-400 0,4 2-80 0,-2-5-15856 0</inkml:trace>
          <inkml:trace contextRef="#ctx0" brushRef="#br0" timeOffset="-12347.071">21470-1172 31327 0,'0'0'2784'15,"0"0"-2224"-15,0 0-560 0,0 0 0 0,17 5 2528 0,0-3 400 16,0-5 80-16,3-2 0 15,2-4-4496-15,5-1-912 0,13-7-176 0,1 2-48 0</inkml:trace>
          <inkml:trace contextRef="#ctx0" brushRef="#br0" timeOffset="-12911.5975">19572-911 28559 0,'0'0'2544'0,"0"0"-2032"16,16 4-512-16,0-3 0 0,3-1 3056 0,1-1 512 0,0-3 96 0,1-4 32 31,-1-2-3696-31,-2-2-512 0,-1-2-224 0,-3-1-17088 0</inkml:trace>
          <inkml:trace contextRef="#ctx0" brushRef="#br0" timeOffset="-13296.4922">18484-801 34095 0,'7'20'1504'0,"-7"-20"320"0,6 13-1456 0,3 1-368 0,1-1 0 0,7 4 0 16,5 1 3072-16,3 3 528 0,3 1 112 0,4 3 32 0,2 2-2912 0,0 1-576 16,-1-1-112-16,-2 2-16 0,-3-2-128 0,-3 3-192 15,-3 4 64-15,2 1 0 0,-1 2-192 0,-2 5-48 16,-3-2 0-16,-3 3 0 0,-1 0 160 0,-4 1 16 15,-2-2 16-15,-1 0 0 0,-2 2 176 0,-2 3 0 16,1-2 0-16,-3-1 0 0,-1-3 0 0,2-1 0 16,-4-3 0-16,1-5 0 0,-1-3 144 0,-1-8-144 15,-1-4 192-15,-1-2-192 0,-1-8 0 0,6-7 0 16,-14 3 0-16,2-3 0 0,-1 0-320 0,-2-3 0 16,0 0-16-16,-1-2 0 0,0-2-48 0,-3 2-16 15,2-5 0-15,-1 0 0 0,-1-2 256 0,2-2 144 0,1 1-160 0,2-2 160 16,-1 0 0-16,2-4 320 15,2-1-64-15,5-5 0 0,1-5 64 0,1-1 16 16,4-1 0-16,4-5 0 0,1-3-192 0,5-2-144 16,3-2 192-16,6 4-192 0,4 3 0 0,3 3-224 15,-1 2 16-15,2 0 0 16,0 2-1296-16,-4 1-256 0,-4 2-48 0</inkml:trace>
          <inkml:trace contextRef="#ctx0" brushRef="#br0" timeOffset="-12745.7247">19534-726 15663 0,'0'0'1392'0,"0"0"-1120"0,-2 12-272 0,2-12 0 15,0 0 3984-15,0 0 752 0,10 10 128 0,4-3 48 0,1-4-3904 0,5-4-784 16,5-4-224-16,6-2 0 16,4-3-560-16,5-4-208 0,2-4-32 0,0-2-16 15,-1-1-352-15,1 3-80 0,0-1-16 0,2 2 0 16,-1 1-656-16,6-1-128 0</inkml:trace>
        </inkml:traceGroup>
        <inkml:traceGroup>
          <inkml:annotationXML>
            <emma:emma xmlns:emma="http://www.w3.org/2003/04/emma" version="1.0">
              <emma:interpretation id="{265B438D-28CC-49D3-A00E-00BEDBEE15EE}" emma:medium="tactile" emma:mode="ink">
                <msink:context xmlns:msink="http://schemas.microsoft.com/ink/2010/main" type="inkWord" rotatedBoundingBox="26869,10925 28934,10599 29020,11143 26955,11469"/>
              </emma:interpretation>
            </emma:emma>
          </inkml:annotationXML>
          <inkml:trace contextRef="#ctx0" brushRef="#br0" timeOffset="-12222.2133">22281-1254 15663 0,'0'0'1392'0,"0"0"-1120"0,17 8-272 0,0-3 0 16,2-3 4192-16,1-2 784 15,0 0 144-15,0-3-12864 16,-1-2-2592-16</inkml:trace>
          <inkml:trace contextRef="#ctx0" brushRef="#br0" timeOffset="-12059.0353">22786-1370 14735 0,'14'15'640'0,"-3"-7"160"0,3-4-640 0,4-1-160 0,3 1 0 0,5-3 0 16,5-1 6144-16,1 0 1184 0,0-1 240 0,-4-3 48 16,-1-3-7616-16,-2 1-1616 0,-3-1-288 15,-3-5-14880-15</inkml:trace>
          <inkml:trace contextRef="#ctx0" brushRef="#br0" timeOffset="-11638.1468">23506-1628 29487 0,'0'0'2624'0,"0"0"-2112"16,0 0-512-16,10 16 0 0,0-3 2944 0,1-1 464 16,-1-4 112-16,3 1 0 0,2-1-2752 0,0 0-576 15,2 1-192-15,0 3 144 0,2 1-144 0,-1 1-144 16,1-1 144-16,-1 2-208 0,1 2 208 0,-1 0 0 15,-1 0-160-15,-2 1 160 0,-3 2 0 0,1-1 128 0,1-2 0 16,-4 0 0-16,-3-1 16 0,-2-1 0 0,-2-1 0 0,-1-2 0 16,-2-12 0-16,-2 10 0 15,2-10 0-15,0 0 0 0,-8 7-144 0,8-7 0 16,-12 0 0-16,12 0 0 0,-14-7-320 0,4 0 0 0,10 7 0 0,-12-13 0 31,4-4-80-31,0-2-16 0,1-1 0 0,0-3 0 0,2-4 32 0,2-2 16 0,1-1 0 0,0-4 0 16,2-1 192-16,2 1 48 0,3 0 0 15,2-1 0-15,0 0 128 0,4 1 224 0,3 0-48 0,1 4-16 16,2 5 224-16,5 3 32 0,3 7 16 0,9 5 0 16,-1 5-192-16,1 3-48 0,-2 11 0 0,0 4 0 15,-4 2-48-15,4 9-16 0,0 3 0 0,2 3 0 16,0 4-128-16,-2-1 192 0,-2 3-192 0,0-3 192 16,-1 3-384-16,-4 1-80 0,-3-2-16 0,-5-1-18288 15</inkml:trace>
        </inkml:traceGroup>
      </inkml:traceGroup>
      <inkml:traceGroup>
        <inkml:annotationXML>
          <emma:emma xmlns:emma="http://www.w3.org/2003/04/emma" version="1.0">
            <emma:interpretation id="{E82A7E3A-81D1-40A7-90F3-016F554F0E49}" emma:medium="tactile" emma:mode="ink">
              <msink:context xmlns:msink="http://schemas.microsoft.com/ink/2010/main" type="line" rotatedBoundingBox="13334,14007 18724,13346 18834,14240 13443,14901"/>
            </emma:interpretation>
          </emma:emma>
        </inkml:annotationXML>
        <inkml:traceGroup>
          <inkml:annotationXML>
            <emma:emma xmlns:emma="http://www.w3.org/2003/04/emma" version="1.0">
              <emma:interpretation id="{C938396E-CE9E-4E21-B529-3D907C4A2370}" emma:medium="tactile" emma:mode="ink">
                <msink:context xmlns:msink="http://schemas.microsoft.com/ink/2010/main" type="inkWord" rotatedBoundingBox="13355,14177 13794,14123 13854,14611 13415,14665"/>
              </emma:interpretation>
            </emma:emma>
          </inkml:annotationXML>
          <inkml:trace contextRef="#ctx0" brushRef="#br0" timeOffset="-1758.739">8832 1712 11055 0,'0'0'976'0,"0"0"-784"16,0 0-192-16,13-1 0 0,-13 1 4096 0,0 0 768 15,14-5 144-15,-14 5 48 0,0 0-2688 0,0 0-544 16,0 0-96-16,0 0-32 16,0 0-1936-16,0 0-384 0,0 0-80 0,5 11 0 0,-3 3 1152 0,-4 3 224 15,-2-2 48-15,1 3 16 0,-4 2 224 0,1 2 64 16,-1 2 0-16,0-1 0 0,-1 3-208 0,1-1-48 16,-1 0 0-16,1 2 0 0,2-2-336 0,0 1-80 0,0-3-16 0,1-1 0 15,1-2-336-15,1-1 0 0,1 1 0 0,1-5 128 16,0-3-128-16,0-12 0 0,5 10 0 0,-5-10 0 15,0 0-192-15,17 2 32 0,-1-2 16 0,1-6 0 16,2 0-160-16,1-6-16 0,5-5-16 0,0-1 0 31,1-4-224-31,2 0-32 0,1-5-16 0,1-3 0 16,-1-6-32-16,-2-2 0 0,-4-3 0 0,-3 1 0 16,-4 0 144-16,-6 1 32 0,-4 2 0 0,-4 0 0 15,-7 0-1152-15,-8 6-240 0</inkml:trace>
        </inkml:traceGroup>
        <inkml:traceGroup>
          <inkml:annotationXML>
            <emma:emma xmlns:emma="http://www.w3.org/2003/04/emma" version="1.0">
              <emma:interpretation id="{3D24D67A-151E-4115-8E96-2220D4D0884E}" emma:medium="tactile" emma:mode="ink">
                <msink:context xmlns:msink="http://schemas.microsoft.com/ink/2010/main" type="inkWord" rotatedBoundingBox="14795,13828 18724,13346 18834,14240 14904,14722"/>
              </emma:interpretation>
              <emma:one-of disjunction-type="recognition" id="oneOf1">
                <emma:interpretation id="interp1" emma:lang="" emma:confidence="1">
                  <emma:literal/>
                </emma:interpretation>
              </emma:one-of>
            </emma:emma>
          </inkml:annotationXML>
          <inkml:trace contextRef="#ctx0" brushRef="#br0" timeOffset="7108.8252">10699 1615 37263 0,'0'0'1648'0,"0"0"336"0,21 6-1584 0,4-6-400 0,7-1 0 0,8-4 0 16,7-2 944-16,9-3 96 0,4-2 32 0,9 2 0 15,7 3-944-15,7 1-128 0,2-5-160 0,1 5 160 32,-7-4-688-32,-3 1-16 0,-4 2 0 0,-6 4 0 0,-7-2-2848 0,-5 2-576 15,15-1-112-15,-15 6-32 0</inkml:trace>
          <inkml:trace contextRef="#ctx0" brushRef="#br0" timeOffset="6125.7831">10449 1806 3679 0,'0'0'160'0,"0"0"32"0,0 0-192 0,0 0 0 0,0 0 0 0,0 0 0 16,-9 11 6624-16,9-11 1280 0,-13 10 256 0,1-2 48 15,-1-3-5872-15,-1 2-1184 0,-1 0-224 0,0-1-48 16,0 1-528-16,0 3-96 0,-1 0-32 0,3 4 0 0,1-1-224 0,2 1 0 16,0-1 0-16,3 2 0 15,1 2 0-15,2 3 0 0,1-1 0 0,1 1 0 0,2 0 0 0,4 0 0 16,2 1 0-16,3 0 0 0,1 0 0 0,3-3 128 15,1-1-128-15,1-2 0 0,0-3 0 0,2-4 0 16,0-1 0-16,1-5 0 0,1-6 0 0,-1-2-160 16,2-3 0-16,-1-6 0 15,-1-4-592-15,-1-2-112 0,-2-1-32 0,2-7 0 16,-2-5-848-16,0-4-176 0,-3-8-48 0,0-1 0 16,-4 0 592-16,-3-2 112 0,-5 6 32 0,-1-1 0 0,-3 2 816 0,-1 3 160 15,-1 4 48-15,-4 1 0 0,-2 2 0 0,0 4 0 16,0 4 0-16</inkml:trace>
          <inkml:trace contextRef="#ctx0" brushRef="#br0" timeOffset="6475.6511">10892 1302 20271 0,'0'0'1792'0,"0"0"-1424"0,0 0-368 0,0 0 0 16,14 0 3360-16,-14 0 608 0,0 0 112 0,0 0 16 16,0 0-2608-16,13 8-528 0,-13-8-96 0,0 0-32 0,10 19-576 0,-1-3-128 15,-4 0-128-15,0 4 176 0,-2 5-176 0,-1 2 0 16,-2 2 0-16,2-1 0 0,-2 1 0 0,0 3-176 15,0 1 176-15,0 3-128 0,1 4 128 0,-1 2 0 16,0-1 0-16,4-3-128 0,-1-2 128 0,2-1 0 16,2-3 0-16,1-4 0 0,2-1 0 0,2-5 0 15,1-5 0-15,1-5 0 0,1-4 0 0,0-3 0 16,0-3 0-16,6-9-7536 16,-3-3-1456-16,-1-5-288 0</inkml:trace>
          <inkml:trace contextRef="#ctx0" brushRef="#br0" timeOffset="6898.6111">11146 1302 8287 0,'2'18'736'0,"-2"-18"-592"0,3 17-144 0,1-3 0 16,-1 2 4288-16,2-1 816 0,2 1 160 0,1 0 48 15,1 1-3216-15,1 0-640 0,0-2-128 0,2 2-32 16,-1 2-496-16,3-1-96 0,-1-3-32 0,3 4 0 16,-1 3-304-16,-2 1-64 0,-3 2-16 0,2 4 0 15,-4 1-48-15,1-1-16 0,-1-2 0 0,-1-2 0 16,-4 0 16-16,1-1 0 0,-3-1 0 0,-1-1 0 16,-1-2-240-16,-3-4 0 0,4-16 0 0,0 0 0 0,-5 10 0 0,5-10 0 15,0 0 0-15,0 0 0 0,0 0 192 0,0 0-48 16,0 0-16-16,4-14 0 0,1 1-128 0,3-2 192 15,2-1-192-15,4 0 192 0,3-5-192 0,1 3 0 16,1-4-192-16,2 2 192 0,1 1-128 0,0 4 128 16,-2 2 0-16,2 4 0 0,0 1 0 0,0 5 0 15,-2 1 0-15,0 5 0 0,-1 2 0 0,-1 4 128 16,-1 1-128-16,0 3 192 0,0 4-192 0,1 0 192 16,1 1-192-16,3 1 192 0,-2-2-192 0,2 0 0 15,1-1 0-15,-1 0 0 16,-2-1-384-16,-1-5-48 0,-2-5-16 0,0-2 0 15,-1 1-2352-15,-2-4-464 0,-14 0-112 0,0 0-16 0</inkml:trace>
          <inkml:trace contextRef="#ctx0" brushRef="#br0" timeOffset="8127.0712">12248 1571 2751 0,'0'0'256'0,"14"7"-256"16,-14-7 0-16,13 6 0 0,-13-6 3264 0,0 0 624 16,0 0 112-16,0 0 32 0,0 0-2880 0,0 0-560 15,0 0-112-15,0 0-32 0,0 0-448 0,-13-1-192 16,-4-3 16-16,0 1 0 16,-1 0-384-16,-1-2-80 0,-1 0 0 0,2 3-16 0,-1 2 272 0,0 0 48 15,3-4 16-15,2 1 0 0,1-2 1312 0,13 5 272 16,0 0 48-16,-10-7 16 0,10 7 496 0,0 0 96 15,-9-10 32-15,9 10 0 0,0 0-416 0,0 0-64 0,0 0-32 0,0 0 0 16,0 0-496-16,0 0-112 0,0 0 0 0,0 0-16 16,0 0-288-16,0 0-48 0,0 0-16 15,0 0 0-15,0 0-272 0,-6 19-64 0,-1 1-128 0,2 2 192 16,0 0 48-16,3 3 0 0,0 0 0 0,1 2 0 16,1 0 16-16,3 0 0 0,4 0 0 0,-1-2 0 15,1 0-64-15,3-1 0 0,2-6 0 0,0-1 0 16,0-3-192-16,1-6 0 0,2-3 0 0,0-5 0 31,2 0-528-31,0-3 0 0,0-4 0 0,1-1 0 16,1-4-32-16,1-2 0 0,-1-1 0 0,-1 0 0 15,-1-3 48-15,0 1 0 0,-2-2 0 0,0 1 0 0,-2-1 256 0,1-1 48 0,-1 0 16 0,-1 1 0 16,-2 3 192-16,0-1 208 0,0 3-32 0,-1 2-16 16,-9 12 160-16,10-10 16 0,-10 10 16 0,0 0 0 15,0 0 64-15,0 0 16 0,0 0 0 0,12 9 0 16,-12-9-64-16,6 17-16 0,0-1 0 0,-3 3 0 15,-3-1-160-15,2-1-16 0,-4-2-16 0,2-15 0 0,0 19-160 0,0-6 0 16,0-13 0-16,0 0 0 0,0 0 0 0,0 0 0 16,0 0 0-16,0 0-176 15,0 0-208-15,0 0-64 0,13-8 0 0,-3-4 0 0,-1-1 96 0,1-2 16 16,0-1 0-16,0-2 0 0,0-1 336 0,0-1 0 16,2 0 0-16,2 3 128 0,-3 2 144 0,3 0 32 15,-1-2 0-15,1 0 0 0,-1 2 80 0,1 2 32 16,-1 1 0-16,1 3 0 0,-3 4-48 0,1 2-16 15,-12 3 0-15,15 3 0 0,-15-3-208 0,14 11-144 16,-4 0 192-16,0 4-192 0,0 1 224 0,-2 0-64 16,-8-16-16-16,9 21 0 0,-1-1-16 0,1 0-128 0,-1-2 192 0,0 1-64 15,1-2-128-15,-1-4 0 0,-8-13 0 0,14 10 128 16,-2-1-128-16,-12-9 0 0,15 5 0 0,0-3 0 16,-2-4 0-16,1-2-192 0,-1-2 32 0,2-3 16 15,0-2-48-15,1-1 0 0,-1-3 0 0,0-1 0 16,-2 0-64-16,1 1 0 0,-1 1-16 0,-1 1 0 15,-2-6 64-15,0 1 16 0,-1-1 0 0,-1 2 0 16,-1 2 192-16,-2 2 0 0,-2 1 0 0,-3 12 0 16,4-10 0-16,-4 10 192 0,0 0-64 0,0 0-128 15,0 0 192-15,0 0-192 0,0 0 192 0,0 0-192 16,0 0 0-16,3 15 0 0,0-2 0 0,1 1 0 16,-4-14 0-16,8 17 0 0,1-4 0 0,1-3 0 15,0-1 0-15,1-1 0 0,3-1 0 0,1-4 0 16,0-5 0-16,0 2 128 0,2 4-128 0,2-2 0 0,-1-2 0 0,2-2 0 15,1 0-160-15,0 0 160 0,3-1-320 16,-2-4 64-16,-2 4 16 0,2-2 0 0,-2-2-32 0,2 2-16 16,0-3 0-16,-4 3 0 0,-4 0 96 0,-1-2 32 15,1 0 0-15,-2 0 0 0,-12 7 160 0,11-10 0 16,-2 0 128-16,-3 0-128 0,-6 10 336 0,6-13 0 16,-3-1 0-16,0 2 0 0,1-1 48 0,-3 1 16 15,-1 0 0-15,0 1 0 0,0-1 0 0,0 0 0 16,-1-1 0-16,-1-1 0 0,-1 6-208 0,3 8-32 15,-4-9-16-15,4 9 0 0,0 0-144 0,0 0 0 16,0 0 0-16,0 0 0 0,0 0 0 0,0 0 0 16,-8 16 0-16,3-1 0 0,0 2 0 0,5-1 0 0,3-1 128 15,4 2-128-15,1 0 272 0,4-2-16 0,1-1-16 16,3-1 0-16,0 1-240 0,3-6 176 16,1-1-176-16,2-4 160 15,-2-1-480-15,0-4-80 0,1-3-32 0,-3-2 0 16,-3-1-1808-16,-1-2-352 0,-4-4-80 0</inkml:trace>
          <inkml:trace contextRef="#ctx0" brushRef="#br0" timeOffset="8291.5147">13596 913 11055 0,'-15'14'480'16,"7"-6"112"-16,-4-1-464 0,3 1-128 0,9-8 0 0,-6 12 0 15,6-12 4768-15,-5 13 928 0,1 1 192 0,4-14 48 16,0 0-4976-16,4 15-960 0,-3 0-240 0,-1-15-16 15,10 15-2656-15,6-1-528 16,0-3-96-16,3 0-32 0,-1-3 592 0,3 2 112 0</inkml:trace>
          <inkml:trace contextRef="#ctx0" brushRef="#br0" timeOffset="8580.7811">13884 1458 911 0,'-2'22'0'0,"0"-8"0"0,1 1 0 0,-3-2 0 16,4-13 0-16,0 12 0 0,0-12 4928 0,2 12 912 15,-2-12 176-15,0 0 48 0,0 0-3264 0,0 0-656 16,0 0-128-16,0 0-32 0,0 0-688 0,0 0-144 16,0 0-16-16,14 0-16 0,-14 0-160 0,13-10-48 0,-3-4 0 0,-1 1 0 15,-4-1-144-15,0-1-48 16,0-3 0-16,0-1 0 0,0 2-80 0,-2-5 0 0,0-3-16 0,1-2 0 16,-1 0-336-16,2 0-64 0,0-1-16 0,0 1 0 15,0 3-208-15,0 4 0 0,-1 5 0 0,-1 5 0 16,-3 10-144-16,0 0-32 0,0 0 0 0,0 0 0 15,10 10 176-15,0 5-208 0,2 5 80 0,2 2 128 16,1 2-320-16,2-2 64 0,-2 1 16 0,0 1 0 16,-2-2 112-16,-1-2 128 0,-2 0-208 0,-1-2 80 31,-3-2-720-31,1-1-144 0,-4-2-32 0,-3-13-10336 0,-3 12-2080 0</inkml:trace>
        </inkml:traceGroup>
      </inkml:traceGroup>
    </inkml:traceGroup>
    <inkml:traceGroup>
      <inkml:annotationXML>
        <emma:emma xmlns:emma="http://www.w3.org/2003/04/emma" version="1.0">
          <emma:interpretation id="{94D05468-760A-4E64-A5CA-957AB2117CBD}" emma:medium="tactile" emma:mode="ink">
            <msink:context xmlns:msink="http://schemas.microsoft.com/ink/2010/main" type="paragraph" rotatedBoundingBox="7664,14804 20233,14344 20313,16545 7744,17005" alignmentLevel="1"/>
          </emma:interpretation>
        </emma:emma>
      </inkml:annotationXML>
      <inkml:traceGroup>
        <inkml:annotationXML>
          <emma:emma xmlns:emma="http://www.w3.org/2003/04/emma" version="1.0">
            <emma:interpretation id="{8E5FB964-B04D-4BDB-9CE0-8D56FA7850ED}" emma:medium="tactile" emma:mode="ink">
              <msink:context xmlns:msink="http://schemas.microsoft.com/ink/2010/main" type="line" rotatedBoundingBox="7664,14804 20233,14344 20313,16545 7744,17005"/>
            </emma:interpretation>
          </emma:emma>
        </inkml:annotationXML>
        <inkml:traceGroup>
          <inkml:annotationXML>
            <emma:emma xmlns:emma="http://www.w3.org/2003/04/emma" version="1.0">
              <emma:interpretation id="{A9D26C78-6EAD-499E-A9F0-4028A595E351}" emma:medium="tactile" emma:mode="ink">
                <msink:context xmlns:msink="http://schemas.microsoft.com/ink/2010/main" type="inkWord" rotatedBoundingBox="7664,14804 11459,14665 11539,16866 7744,17005"/>
              </emma:interpretation>
              <emma:one-of disjunction-type="recognition" id="oneOf2">
                <emma:interpretation id="interp2" emma:lang="" emma:confidence="1">
                  <emma:literal/>
                </emma:interpretation>
              </emma:one-of>
            </emma:emma>
          </inkml:annotationXML>
          <inkml:trace contextRef="#ctx0" brushRef="#br0" timeOffset="11295.3217">3872 2939 9215 0,'0'0'816'0,"0"0"-656"0,0 0-160 0,0 0 0 16,0 0 5728-16,0 0 1120 0,0 0 208 0,0 0 48 15,0 0-4736-15,0 0-944 0,0 0-192 0,0 0-32 16,0 0-736-16,0 0-144 0,0 0-16 0,0 0-16 15,0 0-288-15,-9 10-192 0,1 0 16 0,-2-3 16 16,-5-1-176-16,-2 1-48 0,-3 3 0 0,-4 2 0 16,-1 0 112-16,0 1 16 0,1 2 0 0,-1 2 0 15,0 0 256-15,1 0 0 0,2-2 0 0,2 0 0 16,1 0 160-16,3 1-16 0,1-3 0 0,1 0 0 16,2 1-144-16,4-4 128 0,8-10-128 0,0 0 128 0,-5 15-128 0,5-15 0 15,-2 12 0-15,2-12 0 0,0 0 0 0,0 0 0 16,14 10 0-16,1-2-176 0,2-1 176 0,1 0-128 15,1-2 128-15,1-2-128 0,-2-3 128 0,2 2 0 16,1 6 0-16,1-3 0 0,-2-3 0 0,0 1 0 16,0 1 0-16,-1 1 0 0,-3 0 0 0,1 0 0 15,-3-2 0-15,-14-3 0 0,15 4 0 0,-15-4 0 16,15 5 0-16,-15-5 0 0,0 0 0 0,0 0 0 16,10 10 0-16,-10-10 0 0,0 0 0 0,-2 13-128 15,-1-1 128-15,-4 0-128 0,-6 1-64 0,-6-1 0 16,-3-2 0-16,-3 4 0 0,-3-1 32 0,-4 2 0 0,-2-1 0 15,0 1 0-15,2 0 160 0,0 2 0 0,-1 0 0 0,-3 1 0 16,1 1 192-16,0 1 32 0,-2-2 0 0,1 4 0 16,-1 2 160-16,2 3 48 0,0 1 0 0,1 3 0 15,4-1 16-15,3 0 16 0,3-5 0 0,6 1 0 16,6-3 80-16,5-4 16 0,7-19 0 0,0 0 0 16,10 20-48-16,6-7-16 0,2-6 0 0,4-4 0 15,2-1-496-15,6-5 128 0,7-6-128 0,7-2 0 16,3-3 0-16,5-3 0 0,3-1 0 0,4-6 0 15,2-3-192-15,-1 0-16 0,3-3-16 0,-6 2 0 16,-3 1-2656 0,-6 0-544-16</inkml:trace>
          <inkml:trace contextRef="#ctx0" brushRef="#br0" timeOffset="12818.0287">4271 3216 8287 0,'5'16'736'0,"-5"-16"-592"0,5 13-144 0,0 1 0 15,0-1 5968-15,3 0 1168 0,-8-13 224 0,14 16 64 16,-4-1-5248-16,0-4-1024 16,-10-11-224-16,17 14-32 0,-1-2-368 0,3 1-64 0,-1-1-16 0,4 1 0 15,2 1-80-15,1-1-32 0,2 1 0 0,0 1 0 16,0 2 112-16,0 1 32 0,0 1 0 0,0 3 0 15,1 0-128-15,1-1-32 0,-1-2 0 0,-1-1 0 16,-1-1-96-16,-1 0-32 0,-3-2 0 0,-2-1 0 31,-2-4-912-31,-2 0-192 0,-5-3-48 0,-11-7-11664 0,14 3-2352 0</inkml:trace>
          <inkml:trace contextRef="#ctx0" brushRef="#br0" timeOffset="12536.8648">4558 3026 911 0,'0'0'0'0,"0"0"0"16,0 0 0-16,0 0 0 0,10 12 0 0,-10-12 0 0,10 12 6656 0,-10-12 1264 0,11 15 240 0,-3-2 48 15,-8-13-5392-15,10 16-1088 0,-2-3-224 0,-8-13-32 16,0 0-816-16,5 19-144 0,1-3-48 0,-5 0 0 16,-1-16-272-16,-1 18-48 0,-3 1-16 0,-3 1 0 15,-1 2 16-15,-2 1 0 0,-2-1 0 0,0 3 0 16,-3 2 112-16,0 0 0 0,-2 0 16 0,0 2 0 16,-1 1 48-16,-1-1 16 0,-1 1 0 0,0-2 0 15,0-1-64-15,1 4-16 0,1 1 0 0,1 0 0 16,0 0-112-16,4 0-16 0,-2-4-128 0,1-3 192 0,4-4-192 0,2-6-128 15,3-4 128-15,5-11-208 16,0 0-1664-16,0 0-336 0,0 0-64 0</inkml:trace>
          <inkml:trace contextRef="#ctx0" brushRef="#br0" timeOffset="11921.877">4521 3183 16415 0,'-17'-4'720'0,"6"3"160"0,-5 1-704 0,1 0-176 0,-1-2 0 0</inkml:trace>
          <inkml:trace contextRef="#ctx0" brushRef="#br0" timeOffset="11808.042">4414 3795 8287 0,'0'0'368'0,"0"0"80"0,0 0-448 0,0 0 0 0,0 0 0 0,3 14 0 15,-3-14 5504-15,0 0 1008 0,0 0 208 0,0 0 32 16,0 0-4352-16,0 0-864 0,0 0-192 0,0 0-16 16,0 0-544-16,0 0-96 0,0 0-32 0,0 0 0 15,0 0-384-15,15-4-80 0,-15 4 0 0,14-10-16 16,-4-3-176-16,-2-2 0 0,-3-1 0 0,0 1 0 15,0-1-272-15,0 0 16 0,0 1 0 0,0 0 0 16,-1 2-64-16,-3 1-16 0,1 0 0 0,-2 12 0 16,0 0 176-16,0 0 160 0,0 0-208 0,0 0 80 15,0 0 128-15,0 0 128 0,0 0-128 0,0 0 176 16,0 0 16-16,0 0 0 0,0 0 0 0,0 0 0 16,7 14-48-16,1 1 0 0,1 0 0 0,-1 0 0 15,0-2 64-15,1 3 16 0,1-3 0 0,0 0 0 0,0 1-32 0,2-1-16 16,1-1 0-16,2-2 0 0,-1-1-176 0,1-3 0 15,0-2 0-15,-1-4 0 16,-14 0-992-16,17-4-224 0,-2-1-64 0,-2-1 0 16,-1-8-2352-16,-2 2-464 0</inkml:trace>
          <inkml:trace contextRef="#ctx0" brushRef="#br0" timeOffset="13221.2585">5076 3820 36335 0,'0'0'1600'0,"-1"19"352"0,1-19-1568 0,1 17-384 16,-1-17 0-16,0 0 0 0,11 12 1312 0,-11-12 176 15,18 1 48-15,1-2 0 0,1-6-1248 0,-2-2-288 16,2-1 0-16,1-3 0 15,1-4-480-15,-1 0-112 0,0-1-32 0,-3-1 0 0,1-1 240 0,-3 3 32 16,0 0 16-16,-5 1 0 0,-1-1 336 0,-3 3 0 16,-2 1 0-16,-5 13 0 0,0 0 192 0,2-14 48 0,-2 4 16 0,0 10 0 15,-3-13 16-15,3 13 16 0,-7-14 0 0,7 14 0 16,-7-11-288-16,0 2 128 0,1 2-128 0,-3 2 0 16,1 2 176-16,8 3-176 0,-10 0 160 15,10 0-160-15,0 0 256 0,0 0-64 0,-10 7 0 0,10-7 0 16,0 0 64-16,0 0 16 0,-2 13 0 0,2-13 0 15,0 0 16-15,10 17 0 0,0-7 0 0,2 0 0 16,1 0-288-16,1 0 0 0,1 0 0 0,0 2 0 16,2-2 0-16,0 0 0 0,0 1 0 0,-2-5 0 15,0-1 0-15,0 0 0 0,-2-6 0 0,1-3 0 32,-1-1-1200-32,-1-3-240 0,-2-2-48 0,2-2-16336 0</inkml:trace>
          <inkml:trace contextRef="#ctx0" brushRef="#br0" timeOffset="13383.9038">5137 3082 21183 0,'-2'25'944'0,"4"-10"192"0,1 0-912 0,4 1-224 15,2-1 0-15,4 0 0 0,6-2 2480 0,4-3 448 16,4-1 80-16,2-3-15472 0</inkml:trace>
          <inkml:trace contextRef="#ctx0" brushRef="#br0" timeOffset="13955.9273">5418 3078 33167 0,'0'0'2944'0,"0"0"-2352"0,0 0-464 0,0 0-128 16,0 0 2992-16,13 6 576 0,1-8 112 0,3-2 32 31,3-2-4224-31,4-3-848 0,-1-2-176 0,2-1-17568 0</inkml:trace>
          <inkml:trace contextRef="#ctx0" brushRef="#br0" timeOffset="13760.7891">5835 3514 11967 0,'10'20'1072'0,"4"2"-864"0,1 0-208 0,2 3 0 15,0 4 4800-15,3 3 896 0,0 0 192 0,0 3 48 16,-1 2-3840-16,1-1-768 0,-2-3-160 0,1 3-16 15,-2-1-656-15,-2-1-128 0,-2-2-32 0,-1 0 0 16,-3-6-336-16,-3 5 128 0,-2 1-128 0,-4 1 0 16,-2 4 0-16,-1-1-240 0,-2-3 48 0,-2-4 0 15,-2-5-32-15,1-3 0 0,0 1 0 0,-3 0 0 16,1-3 224-16,2-4 0 0,0-5 0 0,1-2 0 16,7-8 144-16,0 0-144 0,0 0 0 0,0 0 144 15,0 0-400-15,-12-11-64 0,4-5-32 0,1 1 0 16,-2-3-288-16,4-4-64 0,0-3-16 0,0-1 0 15,0-1 112-15,0-1 32 0,0-2 0 0,-2-1 0 0,-1-2 368 0,-2-3 80 16,-2-1 128-16,0-1-208 0,-3-4 352 0,3 3 80 16,1 4 16-16,1 4 0 0,-2 4-48 0,3 5 0 15,3 4 0-15,1 6 0 0,5 12-192 0,0 0-208 16,-2-13 32-16,2 13 16 16,3-14-336-16,-3 14-64 0,12-8-16 0,2 1 0 15,1 2-352-15,2 0-80 0,1-2-16 0,1 1-11360 0</inkml:trace>
          <inkml:trace contextRef="#ctx0" brushRef="#br0" timeOffset="14210.0613">6545 3444 20271 0,'0'0'1792'0,"0"0"-1424"15,0 0-368-15,0 0 0 0,0 0 4608 0,14 10 864 16,-1-4 160-16,1-2 48 0,-3-3-3808 0,3-1-752 16,1-3-160-16,0 0-16 0,2-1-816 0,0-2-128 15,0 1 0-15,1 0-176 16,2-2-1264-16,-1 2-256 0,-2 0-48 0,-2-2-10160 0,0 0-2048 0</inkml:trace>
          <inkml:trace contextRef="#ctx0" brushRef="#br0" timeOffset="14375.3935">6777 3617 16575 0,'0'0'736'0,"-6"12"160"0,6-12-720 0,0 0-176 0,0 0 0 0,0 0 0 16,0 0 5376-16,0 0 1056 0,0 0 208 0,13-5 32 31,4-2-6352-31,3-8-1264 0,4-7-256 0,3-5-15600 0</inkml:trace>
          <inkml:trace contextRef="#ctx0" brushRef="#br0" timeOffset="21500.8953">3646 2288 23039 0,'0'0'2048'0,"0"0"-1648"0,0 0-400 0,0 0 0 15,0 0 4160-15,0 0 736 0,19 1 160 0,-6-1 16 16,-13 0-3728-16,0 0-768 0,15 0-128 0,-1 4-48 16,-14-4-400-16,13 10-144 0,-1 3 0 0,-2 7 0 31,-1 9-272-31,-1 6-48 0,2 6-16 0,2 4 0 0,-2 7 240 0,-2 1 48 0,1-3 16 0,-1-1 0 15,1-2 176-15,-1-5 0 0,0 0 0 0,1-7 0 16,-1-6 0-16,1-2 0 0,-1-4 0 0,-1-4 0 16,0-4 128-16,-1-3-128 0,-6-12 160 0,0 0-160 15,0 0 0-15,0 0 128 0,0 0-128 0,10-15 0 0,-1-4 0 16,-2-1-208-16,-2 0 32 0,0-5 16 16,-4-6-288-16,-1-1-64 0,0 2-16 15,0-2 0-15,-1-2 272 0,-3 1 64 0,-1-1 16 0,0 1 0 0,0-1 320 0,0 2 64 16,0 0 16-16,0 2 0 0,2 4 336 0,1 1 64 15,0 2 16-15,1 2 0 0,1 5-32 0,0 2 0 16,1 2 0-16,-1 12 0 0,5-10-304 0,-5 10-64 16,10-6-16-16,-10 6 0 0,16 0-224 0,0 3 0 15,1 4 0-15,3 6 0 0,2 4 0 0,4 5 0 16,0 6 0-16,5 4 0 0,1 5 0 0,0 4 0 16,0 1 0-16,0 2 0 0,0-1 0 0,-2 1 0 0,-3-2 0 15,3-2-160 1,2-1-896-16,3-3-176 0,-3-10-48 0</inkml:trace>
        </inkml:traceGroup>
        <inkml:traceGroup>
          <inkml:annotationXML>
            <emma:emma xmlns:emma="http://www.w3.org/2003/04/emma" version="1.0">
              <emma:interpretation id="{4A2369FD-CCBF-404E-9FEF-80438BB6D78A}" emma:medium="tactile" emma:mode="ink">
                <msink:context xmlns:msink="http://schemas.microsoft.com/ink/2010/main" type="inkWord" rotatedBoundingBox="12413,15470 12682,15460 12707,16146 12439,16155"/>
              </emma:interpretation>
              <emma:one-of disjunction-type="recognition" id="oneOf3">
                <emma:interpretation id="interp3" emma:lang="" emma:confidence="1">
                  <emma:literal/>
                </emma:interpretation>
              </emma:one-of>
            </emma:emma>
          </inkml:annotationXML>
          <inkml:trace contextRef="#ctx0" brushRef="#br0" timeOffset="14638.2733">7780 2976 21183 0,'0'0'1888'0,"0"0"-1504"16,-1 13-384-16,1-13 0 0,-2 15 3280 0,2-15 592 15,3 16 112-15,1-3 32 0,-4-13-2448 0,3 15-480 16,2-1-112-16,2-1-16 0,-2 2-496 0,3 2-96 16,1 2-32-16,1 2 0 0,0 3 0 0,2 3 0 15,1 3 0-15,1 2 0 0,-1 0 224 0,2 2 32 0,-1-1 16 0,1-1 0 16,-2 0 48-16,1 0 16 0,-3 2 0 0,1-4 0 16,2-1-384-16,-3-6-80 0,1-6-16 0,-2 0 0 15,-1 0-416-15,-1-4-96 0,1-3 0 0,-9-10-16 31,10 7-2608-31,-10-7-528 0</inkml:trace>
        </inkml:traceGroup>
        <inkml:traceGroup>
          <inkml:annotationXML>
            <emma:emma xmlns:emma="http://www.w3.org/2003/04/emma" version="1.0">
              <emma:interpretation id="{FD3E6AAB-FA48-4091-9A5F-BBE06F38A3BA}" emma:medium="tactile" emma:mode="ink">
                <msink:context xmlns:msink="http://schemas.microsoft.com/ink/2010/main" type="inkWord" rotatedBoundingBox="14506,15546 15625,15505 15660,16460 14541,16501"/>
              </emma:interpretation>
              <emma:one-of disjunction-type="recognition" id="oneOf4">
                <emma:interpretation id="interp4" emma:lang="" emma:confidence="1">
                  <emma:literal/>
                </emma:interpretation>
              </emma:one-of>
            </emma:emma>
          </inkml:annotationXML>
          <inkml:trace contextRef="#ctx0" brushRef="#br0" timeOffset="22209.4913">10746 3780 11967 0,'-20'29'1072'0,"-2"1"-864"15,-2 0-208-15,1-3 0 0,-3-2 6784 0,3-3 1328 0,-1-5 256 0,1-3 48 31,-1-6-7120-31,-1-5-1296 0,-4-3-512 0,-1-5 32 16,0-3-2112-16,0-6-416 0,1-1-96 0,2-2-16 16,0-4 1184-16,2-1 224 0,0 0 48 0,-1 0 16 0,1 0 1392 0,0-1 256 0,0-4 0 0,1 0 128 15,1 0 1280-15,1 3 240 0,0 2 48 0,3 0 16 16,3-1-160-16,0 1-16 0,3 2-16 0,3 1 0 16,1 1-752-16,4-1-160 0,4 1-32 0,1-1 0 15,0 1-576-15,1-4-128 0,3-2-32 0,2 1 0 31,5-2-496-31,2-4-112 0,2-3 0 0,0 2-16 16,-1-1-208-16,-1 5-32 0,-1 0-16 0,0 3 0 0,0 1 288 16,-2 2 64-16,-2 1 16 0,-1 2 0 0,-2 1 672 0,-2 2 0 0,-3 2 0 0,0 12 0 15,0 0 576-15,0 0 32 0,-3-10 16 0,3 10 0 16,-12-5 416-16,-3 7 96 0,-4 1 16 0,-1 4 0 0,0 1-320 16,-2 6-48-16,-3 1-16 0,3 3 0 0,2 4-320 0,3 2-80 15,-1 1-16-15,2 0 0 0,1 6-96 0,5 2-32 16,3 1 0-16,7 0 0 0,5-2-64 0,7-2-16 15,3-2 0-15,12-1 0 0,12 0 240 0,8-1 64 16,7-3 0-16,7 1 0 0,4-4 144 0,9-5 48 16,7-5 0-16,5-3 0 0,5-4-256 0,3-1-32 15,2-4-16-15,0-1 0 16,0-9-1984-16,-6-1-400 0</inkml:trace>
        </inkml:traceGroup>
        <inkml:traceGroup>
          <inkml:annotationXML>
            <emma:emma xmlns:emma="http://www.w3.org/2003/04/emma" version="1.0">
              <emma:interpretation id="{7507944B-C530-4D54-8C17-A1212C295C21}" emma:medium="tactile" emma:mode="ink">
                <msink:context xmlns:msink="http://schemas.microsoft.com/ink/2010/main" type="inkWord" rotatedBoundingBox="17283,14853 20130,14372 20400,15974 17553,16455"/>
              </emma:interpretation>
              <emma:one-of disjunction-type="recognition" id="oneOf5">
                <emma:interpretation id="interp5" emma:lang="" emma:confidence="0">
                  <emma:literal>rig</emma:literal>
                </emma:interpretation>
                <emma:interpretation id="interp6" emma:lang="" emma:confidence="0">
                  <emma:literal>ring</emma:literal>
                </emma:interpretation>
                <emma:interpretation id="interp7" emma:lang="" emma:confidence="0">
                  <emma:literal>vg</emma:literal>
                </emma:interpretation>
                <emma:interpretation id="interp8" emma:lang="" emma:confidence="0">
                  <emma:literal>r-y</emma:literal>
                </emma:interpretation>
                <emma:interpretation id="interp9" emma:lang="" emma:confidence="0">
                  <emma:literal>r_y</emma:literal>
                </emma:interpretation>
              </emma:one-of>
            </emma:emma>
          </inkml:annotationXML>
          <inkml:trace contextRef="#ctx0" brushRef="#br0" timeOffset="25338.5948">14671 3028 29823 0,'0'0'1328'0,"0"0"272"0,0 0-1280 0,0 0-320 0,0 0 0 0,0 0 0 16,10-13 2000-16,2 1 352 0,0-2 64 0,-2 4 16 16,0 2-1472-16,0-4-304 0,2-1-48 0,1 1-16 15,1 0-464-15,1 4-128 0,2 1 0 0,-2 3 0 16,-2 4 0-16,1 4-160 0,-1 1 160 0,1 2-208 15,1-1 208-15,-2 8 0 0,-1 4 0 0,-2 6 0 16,-3 1 176-16,0 2 16 0,-2 0 16 0,-2 2 0 16,-1-1-208-16,-2-1 176 0,0 0-176 0,-2-3 160 15,1-3-160-15,-1 0-176 0,2-5 48 0,0 0 0 16,0-16 128-16,0 0 0 0,0 0 0 0,0 0-128 16,0 0 128-16,0 0 144 0,0 0-16 0,0 0-128 15,0 0 0-15,0 0 0 0,0 0 0 0,0 0 0 16,0 0 0-16,0-12 0 0,2-2 0 0,1 1 0 15,-1-2 0-15,1-2 0 0,2-2 0 0,-2-1 0 0,-4-2 256 0,2-1-64 16,4-4-16-16,-1-3 0 0,-3-2-176 0,3 0 160 16,-1 1-160-16,1 1 160 0,1 1-160 0,1 3 0 15,1 0 0-15,0 4 0 0,-2 4-144 0,0 4-16 16,-2 3 0-16,-3 11 0 0,0 0-176 0,0 0-48 16,0 0 0-16,0 0 0 0,0 0 384 0,0 0 0 15,0 0 0-15,0 0 128 0,-10 13 224 0,3 2 32 16,2 0 16-16,5 2 0 0,0 2-16 0,2-2-16 15,-2 3 0-15,5-3 0 0,2-2 48 0,1 0 16 16,2 0 0-16,4 0 0 0,1 0-224 0,3-1-32 16,1-2-16-16,3-2 0 0,1-4-160 0,1-1 0 15,-1-1 0-15,3-4 0 16,-1-4-448-16,-1 1-32 0,-1-2 0 0,-3-2-12608 0,0-1-2528 0</inkml:trace>
          <inkml:trace contextRef="#ctx0" brushRef="#br0" timeOffset="25919.5939">15457 2705 33167 0,'0'0'2944'0,"-12"12"-2352"0,2-4-464 0,10-8-128 16,0 0 3152-16,0 0 624 0,0 0 112 0,0 0 16 15,15 0-3248-15,0-3-656 0,1-2 0 0,4 0-256 16,5-5-2752-16,5-1-576 0,4 0-96 0,1-4-32 0</inkml:trace>
          <inkml:trace contextRef="#ctx0" brushRef="#br0" timeOffset="22837.4377">13421 2749 5519 0,'9'20'240'0,"-9"-20"64"16,0 0-304-16,0 0 0 0,0 0 0 0,0 0 0 0,0 0 9344 0,0 0 1824 16,0 0 352-16,0 0 80 0,0 0-9520 0,-14 7-1904 15,-1-4-384-15,-5-1-80 16,-5-2-800-16,-2-2-144 0,-4 4-48 0,1 1 0 15,-2 0 64-15,0 2 0 0,0 4 0 0,0 1 0 0,2 2 880 16,1 1 176-16,1 2 160 0,2 2-208 0,5 0 592 0,2-2 128 16,2-5 32-16,5 2 0 0,4 1 48 0,3 1 16 15,3-2 0-15,2-12 0 0,9 15-128 0,4-2-32 16,4-1 0-16,5-2 0 0,3-1-448 0,4-1 0 16,3-1 0-16,3-1 0 0,5 0 0 0,2 0 128 15,1-2-128-15,0-1 0 0,1 0 192 0,0 2-48 16,-2 2-16-16,-2-2 0 0,-6 0-128 0,-6 0 0 15,-2 2 144-15,-9 0-144 0,-7-1 0 0,-10-6 144 0,5 16-144 0,-7-3 0 16,-5 1 128-16,-5-1-128 0,-4 4 0 0,-5 1 0 16,-4 4 0-16,-2 2 160 0,-3-1-160 0,-2 1 128 15,-2-1 112-15,1 1 16 0,-1-4 0 0,0 4 0 16,1-1-32-16,-1 2 0 0,0 1 0 0,-1 1 0 16,0 0-96-16,-1-1-128 0,1 3 176 0,5 0-176 15,3 1 128-15,3 0-128 0,3 2 0 0,4 0 0 16,2-2 256-16,6-3-48 0,7-3-16 0,6-2 0 15,1 0 208-15,7-5 48 0,6-4 0 0,6 0 0 16,3-1-48-16,11-5 0 0,11-2 0 0,12-5 0 16,9-3-192-16,11-7-32 0,10-7-16 0,5-5 0 15,3-5-304-15,2-2-64 0,0-4-16 0,-7-3 0 16,-5-2-2400-16,1 1-496 0</inkml:trace>
          <inkml:trace contextRef="#ctx0" brushRef="#br0" timeOffset="24630.1324">13704 2454 4607 0,'0'0'192'0,"0"0"64"0,0 0-256 0,0 0 0 0,0 0 0 0,0 0 0 16,0 0 7632-16,-2 19 1488 0,2-19 288 0,3 18 64 0,-3-18-7200 0,7 19-1440 15,0-2-304-15,0-2-48 0,-7-15-480 0,10 22 0 16,-2-2 0-16,1 2 0 0,-1 0 0 0,-1-4 0 16,-2-1 0-16,0 1 0 0,-2-1 0 0,-3-17 128 15,4 19-128-15,-4-19 0 0,1 18 224 0,-1-18-48 16,0 0-16-16,0 0 0 0,0 0 32 0,0 0 0 16,0 0 0-16,0 0 0 0,0 0-64 0,0 0 0 15,0 0 0-15,2-20 0 0,-2 2-128 0,2-6-176 16,-2-3 48-16,0-2 0 0,0-3 128 0,3 2 0 15,0-2-144-15,1-3 144 0,-1-2 0 0,2 0 0 16,2-2 192-16,1 4-64 0,1 1 0 0,2 1 0 16,1-1 0-16,3 5 0 0,1 6-128 0,-1 4 128 15,0 6-128-15,-2 3 128 0,1 5-128 0,-3 5 0 0,-11 0-192 16,16 11 192-16,-3 3-128 0,2 6 128 0,0 7 0 0,4 2 0 16,3-1-240-16,3 2 32 0,2 6 0 0,2 1 0 31,1 0-752-31,3-4-160 0,3-2-32 0,-1-4-16176 0</inkml:trace>
        </inkml:traceGroup>
      </inkml:traceGroup>
    </inkml:traceGroup>
  </inkml:traceGroup>
</inkml:ink>
</file>

<file path=ppt/ink/ink24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3:17.074"/>
    </inkml:context>
    <inkml:brush xml:id="br0">
      <inkml:brushProperty name="width" value="0.09333" units="cm"/>
      <inkml:brushProperty name="height" value="0.09333" units="cm"/>
      <inkml:brushProperty name="color" value="#ED1C24"/>
      <inkml:brushProperty name="fitToCurve" value="1"/>
    </inkml:brush>
  </inkml:definitions>
  <inkml:traceGroup>
    <inkml:annotationXML>
      <emma:emma xmlns:emma="http://www.w3.org/2003/04/emma" version="1.0">
        <emma:interpretation id="{49129606-E867-459D-B53C-36DC9637E6BD}" emma:medium="tactile" emma:mode="ink">
          <msink:context xmlns:msink="http://schemas.microsoft.com/ink/2010/main" type="writingRegion" rotatedBoundingBox="7402,16566 8829,16439 8906,17298 7479,17425"/>
        </emma:interpretation>
      </emma:emma>
    </inkml:annotationXML>
    <inkml:traceGroup>
      <inkml:annotationXML>
        <emma:emma xmlns:emma="http://www.w3.org/2003/04/emma" version="1.0">
          <emma:interpretation id="{675A175C-17D8-4439-8B94-D2345DE15C67}" emma:medium="tactile" emma:mode="ink">
            <msink:context xmlns:msink="http://schemas.microsoft.com/ink/2010/main" type="paragraph" rotatedBoundingBox="7402,16566 8829,16439 8906,17298 7479,17425" alignmentLevel="1"/>
          </emma:interpretation>
        </emma:emma>
      </inkml:annotationXML>
      <inkml:traceGroup>
        <inkml:annotationXML>
          <emma:emma xmlns:emma="http://www.w3.org/2003/04/emma" version="1.0">
            <emma:interpretation id="{0CDBDFAC-5A5E-4A9C-B6EA-15E79961A867}" emma:medium="tactile" emma:mode="ink">
              <msink:context xmlns:msink="http://schemas.microsoft.com/ink/2010/main" type="line" rotatedBoundingBox="7402,16566 8829,16439 8906,17298 7479,17425"/>
            </emma:interpretation>
          </emma:emma>
        </inkml:annotationXML>
        <inkml:traceGroup>
          <inkml:annotationXML>
            <emma:emma xmlns:emma="http://www.w3.org/2003/04/emma" version="1.0">
              <emma:interpretation id="{D829AA3F-EDC2-4C9E-9DBA-D8FFDE3304FB}" emma:medium="tactile" emma:mode="ink">
                <msink:context xmlns:msink="http://schemas.microsoft.com/ink/2010/main" type="inkWord" rotatedBoundingBox="7402,16566 8142,16500 8219,17359 7479,17425"/>
              </emma:interpretation>
              <emma:one-of disjunction-type="recognition" id="oneOf0">
                <emma:interpretation id="interp0" emma:lang="" emma:confidence="1">
                  <emma:literal/>
                </emma:interpretation>
              </emma:one-of>
            </emma:emma>
          </inkml:annotationXML>
          <inkml:trace contextRef="#ctx0" brushRef="#br0">3214 4320 29087 0,'0'0'1280'0,"0"0"272"0,0 0-1232 0,0 0-320 16,0 0 0-16,0 0 0 0,0 0 928 0,0 0 128 16,0 0 32-16,5-12 0 0,-5 12-688 0,5-10-128 15,-5 10-16-15,0 0-16 0,0 0-240 0,0 0 128 16,0 0-128-16,0 0 0 0,0 0 240 0,0 0-48 16,0 0-16-16,0 0 0 0,0 0 208 0,3 19 32 15,-3 4 16-15,0 4 0 0,-1 2-176 0,1 3-16 16,-2 2-16-16,0-3 0 0,-1 0-32 0,0-1 0 15,-1-1 0-15,1-1 0 0,-1 1 0 0,1-4 0 16,1-5 0-16,1-3 0 0,1-17-192 0,-2 15 0 0,2-15 128 0,0 0-128 16,0 0-128-16,0 0-80 0,0 0-16 0,-10 5 0 31,10-5-592-31,0 0-112 0,-12-3-32 0,4-2 0 16,-1-4-112-16,-1-1-16 0,0-1-16 0,-2-3 0 0,1-1 608 0,-3 0 128 0,1 0 32 0,1 1 0 15,0-1 336-15,0 0 256 0,-1 0-32 0,3 0-16 16,3 0 240-16,0-2 32 0,-1-3 16 0,1-1 0 15,4-1-112-15,-1 1 0 0,4 0-16 0,4 1 0 16,-2 2-368-16,4-1-160 0,4 1 16 0,0 3 0 31,2 1-496-31,2 2-112 0,1-1-16 0,-2 1 0 0,4 2-1616 0,0 2-336 0,0-1-64 16</inkml:trace>
          <inkml:trace contextRef="#ctx0" brushRef="#br0" timeOffset="203.6673">3465 4359 15663 0,'0'0'688'0,"8"13"144"0,-8-13-656 0,0 0-176 15,0 0 0-15,0 0 0 0,0 0 4912 0,0 0 944 16,0 0 192-16,15 4 32 0,-1-6-4944 0,-14 2-1008 15,13-10-128-15,-3-4-11120 16,-1-1-2160-16</inkml:trace>
          <inkml:trace contextRef="#ctx0" brushRef="#br0" timeOffset="1194.1705">2776 4149 16527 0,'0'0'720'0,"12"-14"176"0,0 1-720 0,-2 1-176 0,2 0 0 0,0 0 0 16,-2 2 1008-16,-10 10 160 0,13-8 48 0,-13 8 0 16,0 0-288-16,15-5-48 0,-15 5-16 0,0 0 0 15,0 0-16-15,0 0 0 0,0 0 0 0,17 8 0 16,-17-8-512-16,0 0-96 0,0 0-32 0,12 14-8352 15,-12-14-1680-15</inkml:trace>
          <inkml:trace contextRef="#ctx0" brushRef="#br0" timeOffset="1005.3473">3078 4172 27119 0,'0'0'1200'0,"0"0"256"0,0 0-1168 0,0 0-288 0,0 0 0 0,0 0 0 16,0 0 1152-16,0 0 160 0,0 0 32 0,0 0 16 16,0 0-912-16,0 0-176 0,0 0-32 0,-2 15-16 15,-5-3 64-15,2 2 16 0,2-1 0 0,-1 2 0 16,1 2 176-16,0-2 32 0,-2-1 16 0,3 2 0 0,2 5 48 15,2 2 0-15,-1 1 0 0,4 3 0 16,2 1-96-16,2 1-16 0,-1-1 0 0,4 1 0 0,1 0-112 0,1-1-32 16,-1 1 0-16,1-2 0 0,-3-4-48 0,3-1-16 15,-2-2 0-15,-2-1 0 0,-2-4-112 0,0 0-16 16,-1 0-128-16,-2-1 192 0,-5-14-192 0,0 15 0 16,0-15 0-16,0 15-160 0,-5-2-64 0,0-1-16 15,-2-2 0-15,-1 0 0 0,-4 2 16 0,2-2 0 16,-2 0 0-16,-1 1 0 0,-2-3 224 0,0-1 0 15,-2-2 0-15,0-2-144 0,0 0 144 0,0-3-160 16,-1-1 160-16,-1-3-160 16,1-1-224-16,-1-1-64 0,-1-3 0 0,-2-3 0 15,-1-3-1760-15,-3-3-352 0,0-4-80 0,-1-2-11648 0</inkml:trace>
          <inkml:trace contextRef="#ctx0" brushRef="#br0" timeOffset="1855.4299">3476 4367 18591 0,'0'0'832'0,"0"0"160"0,0 0-800 0,0 0-192 0,0 0 0 0,0 0 0 16,0 0 2368-16,0 0 416 0,0 0 96 0,0 0 0 15,0 0-1296-15,0 0-272 0,0 0-48 0,0 0-16 16,0 0-672-16,0 0-128 0,0 0-16 0,16-6-16 15,-16 6-416-15,15-7 0 0,-15 7 0 0,11-7 0 16,-11 7-240-16,0 0-128 0,0 0-16 0,0 0-9760 16,0 0-1952-16</inkml:trace>
        </inkml:traceGroup>
        <inkml:traceGroup>
          <inkml:annotationXML>
            <emma:emma xmlns:emma="http://www.w3.org/2003/04/emma" version="1.0">
              <emma:interpretation id="{D06B3FD7-FB58-4688-8BC5-38361B086768}" emma:medium="tactile" emma:mode="ink">
                <msink:context xmlns:msink="http://schemas.microsoft.com/ink/2010/main" type="inkWord" rotatedBoundingBox="8210,17010 8536,16981 8546,17082 8220,17111"/>
              </emma:interpretation>
              <emma:one-of disjunction-type="recognition" id="oneOf1">
                <emma:interpretation id="interp1" emma:lang="" emma:confidence="0">
                  <emma:literal>-</emma:literal>
                </emma:interpretation>
                <emma:interpretation id="interp2" emma:lang="" emma:confidence="0">
                  <emma:literal>.</emma:literal>
                </emma:interpretation>
                <emma:interpretation id="interp3" emma:lang="" emma:confidence="0">
                  <emma:literal>_</emma:literal>
                </emma:interpretation>
                <emma:interpretation id="interp4" emma:lang="" emma:confidence="0">
                  <emma:literal>r</emma:literal>
                </emma:interpretation>
                <emma:interpretation id="interp5" emma:lang="" emma:confidence="0">
                  <emma:literal>~</emma:literal>
                </emma:interpretation>
              </emma:one-of>
            </emma:emma>
          </inkml:annotationXML>
          <inkml:trace contextRef="#ctx0" brushRef="#br0" timeOffset="2163.8834">3582 4618 8287 0,'16'-8'736'0,"-1"-1"-592"15,1 1-144-15,1-2 0 0,2-2 3520 0,-1 3 656 16,-1 1 144-16,3 0 32 0,1-1-2176 0,-1 3-448 16,-3-1-64-16,-1 2-32 0,-16 5-656 0,17-5-128 15,-2 0-16-15,-15 5-16 0,15-4-576 0,-15 4-112 16,16-5-128-16,-16 5 176 16,0 0-560-16,15-5-96 0,-2 2-32 0,-13 3 0 15,14-5-2592-15,-14 5-528 0</inkml:trace>
        </inkml:traceGroup>
        <inkml:traceGroup>
          <inkml:annotationXML>
            <emma:emma xmlns:emma="http://www.w3.org/2003/04/emma" version="1.0">
              <emma:interpretation id="{E9BFBE83-45CE-4843-96C6-2A5E8AFF8D51}" emma:medium="tactile" emma:mode="ink">
                <msink:context xmlns:msink="http://schemas.microsoft.com/ink/2010/main" type="inkWord" rotatedBoundingBox="8728,16740 8855,16729 8888,17096 8761,17108"/>
              </emma:interpretation>
              <emma:one-of disjunction-type="recognition" id="oneOf2">
                <emma:interpretation id="interp6" emma:lang="" emma:confidence="1">
                  <emma:literal>7</emma:literal>
                </emma:interpretation>
                <emma:interpretation id="interp7" emma:lang="" emma:confidence="0">
                  <emma:literal>,</emma:literal>
                </emma:interpretation>
                <emma:interpretation id="interp8" emma:lang="" emma:confidence="0">
                  <emma:literal>.</emma:literal>
                </emma:interpretation>
                <emma:interpretation id="interp9" emma:lang="" emma:confidence="0">
                  <emma:literal>1</emma:literal>
                </emma:interpretation>
                <emma:interpretation id="interp10" emma:lang="" emma:confidence="0">
                  <emma:literal>'</emma:literal>
                </emma:interpretation>
              </emma:one-of>
            </emma:emma>
          </inkml:annotationXML>
          <inkml:trace contextRef="#ctx0" brushRef="#br0" timeOffset="2725.0509">4092 4258 3679 0,'0'0'160'0,"0"0"32"0,0 0-192 0,17-2 0 0,-17 2 0 0,19-3 0 16,-4 0 5248-16,-2-1 1024 0,-13 4 192 0,15-5 32 16,0 2-4384-16,-15 3-896 0,0 0-160 0,0 0-32 15,16 0-256-15,-16 0-32 0,0 0-16 0,10 13 0 16,-2 1 384-16,-8-14 80 0,0 0 16 0,2 20 0 16,-1 2-112-16,-1 0-32 0,-1-1 0 0,-1 3 0 15,0 3-512-15,2 0-96 0,-1-2-32 0,-1 2 0 16,0-2-288-16,2 1-128 0,0-1 128 0,0-5-128 15,0-3 0-15,2-4 0 0,-2-13 0 0,0 0 0 16,0 0-1936-16,0 0-432 0,0 0-64 0,15-8-32 16</inkml:trace>
        </inkml:traceGroup>
      </inkml:traceGroup>
    </inkml:traceGroup>
  </inkml:traceGroup>
</inkml:ink>
</file>

<file path=ppt/ink/ink24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3:22.576"/>
    </inkml:context>
    <inkml:brush xml:id="br0">
      <inkml:brushProperty name="width" value="0.09333" units="cm"/>
      <inkml:brushProperty name="height" value="0.09333" units="cm"/>
      <inkml:brushProperty name="color" value="#ED1C24"/>
      <inkml:brushProperty name="fitToCurve" value="1"/>
    </inkml:brush>
  </inkml:definitions>
  <inkml:traceGroup>
    <inkml:annotationXML>
      <emma:emma xmlns:emma="http://www.w3.org/2003/04/emma" version="1.0">
        <emma:interpretation id="{78B1A941-6A2B-4D09-B05F-F09446D9B310}" emma:medium="tactile" emma:mode="ink">
          <msink:context xmlns:msink="http://schemas.microsoft.com/ink/2010/main" type="writingRegion" rotatedBoundingBox="18100,16731 21931,14487 22594,15619 18763,17862"/>
        </emma:interpretation>
      </emma:emma>
    </inkml:annotationXML>
    <inkml:traceGroup>
      <inkml:annotationXML>
        <emma:emma xmlns:emma="http://www.w3.org/2003/04/emma" version="1.0">
          <emma:interpretation id="{A3A08377-6425-4F1A-981F-049B6D7CB2F8}" emma:medium="tactile" emma:mode="ink">
            <msink:context xmlns:msink="http://schemas.microsoft.com/ink/2010/main" type="paragraph" rotatedBoundingBox="18100,16731 21931,14487 22594,15619 18763,17862" alignmentLevel="1"/>
          </emma:interpretation>
        </emma:emma>
      </inkml:annotationXML>
      <inkml:traceGroup>
        <inkml:annotationXML>
          <emma:emma xmlns:emma="http://www.w3.org/2003/04/emma" version="1.0">
            <emma:interpretation id="{37BF9185-DB84-467E-9664-F07FECA5AB2F}" emma:medium="tactile" emma:mode="ink">
              <msink:context xmlns:msink="http://schemas.microsoft.com/ink/2010/main" type="line" rotatedBoundingBox="18100,16731 21931,14487 22594,15619 18763,17862"/>
            </emma:interpretation>
          </emma:emma>
        </inkml:annotationXML>
        <inkml:traceGroup>
          <inkml:annotationXML>
            <emma:emma xmlns:emma="http://www.w3.org/2003/04/emma" version="1.0">
              <emma:interpretation id="{F8506783-D6D1-4A20-9306-635F60D6E118}" emma:medium="tactile" emma:mode="ink">
                <msink:context xmlns:msink="http://schemas.microsoft.com/ink/2010/main" type="inkWord" rotatedBoundingBox="18100,16731 20282,15453 20945,16585 18763,17862"/>
              </emma:interpretation>
              <emma:one-of disjunction-type="recognition" id="oneOf0">
                <emma:interpretation id="interp0" emma:lang="" emma:confidence="1">
                  <emma:literal/>
                </emma:interpretation>
              </emma:one-of>
            </emma:emma>
          </inkml:annotationXML>
          <inkml:trace contextRef="#ctx0" brushRef="#br0">14574 4525 17503 0,'0'0'1552'16,"-9"11"-1232"-16,9-11-320 0,-6 8 0 16,6-8 3872-16,0 0 720 0,0 0 144 0,0 0 16 0,0 0-3920 0,0 0-832 15,0 0 0-15,13-10-224 0,0 0 16 0,3 0 0 16,-1 0 0-16,2-1 0 0,-1 3 480 0,5 0 112 15,0-1 0-15,1 3 16 0,0 0 512 0,0 1 112 16,-2 0 0-16,2 0 16 0,2-1-464 0,1 1-112 16,0-2-16-16,0-2 0 15,-1 4-1904-15,0-1-384 0,-1-3-80 0,-3 2 0 0</inkml:trace>
          <inkml:trace contextRef="#ctx0" brushRef="#br0" timeOffset="149.3966">14720 4497 38175 0,'-3'18'1696'0,"3"-18"352"0,0 14-1648 0,0-14-400 0,5 12 0 0,7-6 0 15,4-2 1504-15,5-4 224 0,4-2 32 0,5-5 16 32,5-3-2704-32,6-5-544 0,3-5-96 0,3-4-16640 0</inkml:trace>
          <inkml:trace contextRef="#ctx0" brushRef="#br0" timeOffset="-418.6228">13680 4608 17503 0,'9'12'1552'0,"1"-1"-1232"0,0 0-320 0,3-3 0 16,1-1 1568-16,1-1 256 0,0-1 48 0,0 1 16 16,0-3-1216-16,0-1-240 0,1-2-48 0,-1 0-16 15,-2 0 528-15,2 0 128 0,1 1 0 0,-1 1 16 16,-2-4 544-16,1 1 96 0,-1-1 32 0,0-1 0 16,-1-1-400-16,0-1-80 0,0-2-16 0,-2-1 0 15,-2 0-432-15,1-3-80 0,-1 0-32 0,1-1 0 16,-4 0-448-16,0 0-96 0,-2-1 0 0,-3 13-128 15,-2-14 0-15,2 14 0 0,-3-13-192 0,3 13 48 16,0 0 16-16,-12-8 0 0,12 8 0 0,-13-5 0 16,13 5 288-16,-15-2 64 0,1 2 16 0,14 0 0 15,-13 5 32-15,13-5 16 0,0 0 0 0,0 0 0 16,0 0 288-16,0 0 48 0,0 15 16 0,5-2 0 16,-5-13-128-16,15 17 0 0,2-3-16 0,5 1 0 15,3-2-496-15,3-1 128 0,4-3-128 0,2-1 0 0,0-1-144 16,-1-2-80-16,-4-4-16 0,-2-2 0 15,-5-4-1984-15,-2-2-400 16,-3-1-64-16,-2-4-32 0</inkml:trace>
          <inkml:trace contextRef="#ctx0" brushRef="#br0" timeOffset="-254.7305">13933 4056 16575 0,'-10'15'1472'0,"3"-5"-1168"15,-3-1-304-15,10-9 0 0,-10 8 5888 0,10-8 1104 16,0 0 240-16,0 0 32 0,0 0-5536 0,0 0-1088 16,0 0-240-16,0 0-32 15,15-8-2416-15,5-1-496 0,17-8-80 0,5 2-32 0</inkml:trace>
          <inkml:trace contextRef="#ctx0" brushRef="#br0" timeOffset="323.5329">15487 4138 20271 0,'-5'21'1792'0,"2"-6"-1424"0,-4-2-368 0,2 4 0 16,0 2 4176-16,2 2 768 0,1 3 160 0,0-2 16 16,-1-2-3264-16,3 2-640 0,3 2-144 0,1 1-32 15,-1 0-720-15,4-1-160 0,3-1-32 0,-2-1 0 0,1-4-288 0,1-1-64 16,0-3-16-16,2-4 0 15,-1-3-1488-15,-11-7-320 0,0 0-48 0</inkml:trace>
          <inkml:trace contextRef="#ctx0" brushRef="#br0" timeOffset="2901.0196">15156 3433 28623 0,'0'0'1264'0,"0"0"272"0,0 0-1232 0,0 0-304 16,0 0 0-16,0 0 0 0,13 6 1872 0,-13-6 320 15,17 1 64-15,-2-1 16 0,-15 0-1488 0,17-3-288 16,-2-4-64-16,-1 0-16 0,-14 7-272 0,17-8-144 16,-4 1 160-16,-13 7-160 0,12-8 192 0,-12 8-48 15,10-12-16-15,-2 4 0 0,-8 8 64 0,9-12 0 16,-9 12 0-16,0 0 0 0,0 0-32 0,8-14 0 16,-1 3 0-16,-7 11 0 0,0 0-160 0,0 0 0 0,5-12 0 15,-5 12 128-15,0 0-128 0,0 0 0 0,0 0 0 0,0 0 0 16,0 0 0-16,0 0 0 0,0 0 0 0,0 0 0 15,0 0 128-15,15-4-128 0,-15 4 192 0,13 2-64 16,-13-2 128-16,0 0 32 0,17 5 0 0,-17-5 0 16,0 0-32-16,0 0-16 0,0 0 0 0,10 9 0 31,-10-9-576-31,0 0-112 0,0 0-32 0,0 0 0 16,0 0-1168-16,0 0-224 0,0 13-48 0,0-13-9072 0,0 0-1808 0</inkml:trace>
          <inkml:trace contextRef="#ctx0" brushRef="#br0" timeOffset="2034.3655">15570 3003 25791 0,'1'32'2304'0,"3"-10"-1856"0,1 1-448 0,0 2 0 16,0 1 3744-16,7 2 656 0,3 4 128 0,3 0 16 15,3-3-3392-15,0-1-704 0,0 1-128 0,0-2-16 16,3-4-304-16,1 4 0 0,-1 2 0 0,-1 1 0 15,-1 2 0-15,-2 2 0 0,-1 1-176 0,-2 1 176 16,-4-3 0-16,1 3 0 0,-3-1 0 0,0 2 0 0,-3 2 0 0,0-4 0 16,-1-3 0-16,-2-2 144 0,-1-1 80 0,-3-4 16 15,-1-3 0-15,-1-2 0 0,-5 0-240 0,1-1 144 16,-1-4-144-16,-1-3 128 0,7-12-128 0,-8 8-256 16,8-8 64-16,-12 3 16 0,12-3-32 0,-12-1-16 15,0-3 0-15,0-1 0 0,1-1 96 0,-1-3 128 16,-2 1-208-16,3-4 80 0,-1-1 128 0,0-3-192 15,0-2 192-15,4 1-192 0,0-1 192 0,1-1 176 16,2-3-48-16,1-1 0 0,1-3 160 0,5-2 32 16,-1-4 0-16,3 2 0 0,-3 1-128 0,4 5 0 15,4 4-16-15,1 3 0 0,-2 2-176 0,2-2-192 16,1 1 32-16,0 0 16 16,3 1-272-16,-1 0-48 0,-1 0-16 0,0-2 0 15,-2-1-1760-15,0-4-368 0,0-3-64 0</inkml:trace>
        </inkml:traceGroup>
        <inkml:traceGroup>
          <inkml:annotationXML>
            <emma:emma xmlns:emma="http://www.w3.org/2003/04/emma" version="1.0">
              <emma:interpretation id="{F94CA0C3-24C4-49CD-9428-06810411017E}" emma:medium="tactile" emma:mode="ink">
                <msink:context xmlns:msink="http://schemas.microsoft.com/ink/2010/main" type="inkWord" rotatedBoundingBox="21148,15383 22122,14813 22594,15619 21620,16189"/>
              </emma:interpretation>
              <emma:one-of disjunction-type="recognition" id="oneOf1">
                <emma:interpretation id="interp1" emma:lang="" emma:confidence="0">
                  <emma:literal>"I</emma:literal>
                </emma:interpretation>
                <emma:interpretation id="interp2" emma:lang="" emma:confidence="0">
                  <emma:literal>= ,</emma:literal>
                </emma:interpretation>
                <emma:interpretation id="interp3" emma:lang="" emma:confidence="0">
                  <emma:literal>= )</emma:literal>
                </emma:interpretation>
                <emma:interpretation id="interp4" emma:lang="" emma:confidence="0">
                  <emma:literal>"</emma:literal>
                </emma:interpretation>
                <emma:interpretation id="interp5" emma:lang="" emma:confidence="0">
                  <emma:literal>= .</emma:literal>
                </emma:interpretation>
              </emma:one-of>
            </emma:emma>
          </inkml:annotationXML>
          <inkml:trace contextRef="#ctx0" brushRef="#br0" timeOffset="3782.1172">16579 3006 27647 0,'0'0'2448'15,"0"0"-1952"-15,0 0-496 0,17 10 0 0,3-6 3648 0,7-4 640 16,7-5 128-16,6-6 32 16,2-4-4576-16,9-3-928 0,9-4-176 0,6-3-16880 15</inkml:trace>
          <inkml:trace contextRef="#ctx0" brushRef="#br0" timeOffset="3611.0748">16672 2824 36863 0,'0'0'1632'0,"0"0"336"0,0 0-1584 0,0 0-384 0,13-3 0 0,4-2 0 15,2 0 1264-15,2-2 160 0,3-1 48 0,3-1 0 16,2-1-1312-16,-1 0-160 0,-1 0-224 0,2 3 48 31,-1 1-2144-31,-2-1-432 0,-8-1-96 0</inkml:trace>
          <inkml:trace contextRef="#ctx0" brushRef="#br0" timeOffset="4024.5617">17473 2326 24879 0,'0'0'2208'0,"0"0"-1760"0,0 0-448 0,0 0 0 15,6 16 3248-15,3-3 560 0,1 0 112 0,2 3 32 16,-1 0-2752-16,5 5-560 0,0-1-96 0,3 8-32 16,-1 8-256-16,4 6-64 0,4 5-16 0,-3 5 0 15,-1 4-176-15,-2 6 0 0,-1 3 144 0,-2 6-144 16,-1 3 0-16,-2-1 0 0,-6-10 0 0,-1-5-12288 16,3-6-2560-16</inkml:trace>
        </inkml:traceGroup>
      </inkml:traceGroup>
    </inkml:traceGroup>
  </inkml:traceGroup>
</inkml:ink>
</file>

<file path=ppt/ink/ink24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2:34.578"/>
    </inkml:context>
    <inkml:brush xml:id="br0">
      <inkml:brushProperty name="width" value="0.09333" units="cm"/>
      <inkml:brushProperty name="height" value="0.09333" units="cm"/>
      <inkml:brushProperty name="color" value="#ED1C24"/>
      <inkml:brushProperty name="fitToCurve" value="1"/>
    </inkml:brush>
  </inkml:definitions>
  <inkml:traceGroup>
    <inkml:annotationXML>
      <emma:emma xmlns:emma="http://www.w3.org/2003/04/emma" version="1.0">
        <emma:interpretation id="{3FD3B7A7-700C-4C10-9D3C-98430B410662}" emma:medium="tactile" emma:mode="ink">
          <msink:context xmlns:msink="http://schemas.microsoft.com/ink/2010/main" type="writingRegion" rotatedBoundingBox="16740,7471 17608,7471 17608,8105 16740,8105"/>
        </emma:interpretation>
      </emma:emma>
    </inkml:annotationXML>
    <inkml:traceGroup>
      <inkml:annotationXML>
        <emma:emma xmlns:emma="http://www.w3.org/2003/04/emma" version="1.0">
          <emma:interpretation id="{DB149CD6-19FF-48AB-B74E-0C4F76FA693F}" emma:medium="tactile" emma:mode="ink">
            <msink:context xmlns:msink="http://schemas.microsoft.com/ink/2010/main" type="paragraph" rotatedBoundingBox="16740,7471 17608,7471 17608,8105 16740,8105" alignmentLevel="1"/>
          </emma:interpretation>
        </emma:emma>
      </inkml:annotationXML>
      <inkml:traceGroup>
        <inkml:annotationXML>
          <emma:emma xmlns:emma="http://www.w3.org/2003/04/emma" version="1.0">
            <emma:interpretation id="{0C16E1B7-9A34-495A-BCA9-2A60F4909924}" emma:medium="tactile" emma:mode="ink">
              <msink:context xmlns:msink="http://schemas.microsoft.com/ink/2010/main" type="line" rotatedBoundingBox="16740,7471 17608,7471 17608,8105 16740,8105"/>
            </emma:interpretation>
          </emma:emma>
        </inkml:annotationXML>
        <inkml:traceGroup>
          <inkml:annotationXML>
            <emma:emma xmlns:emma="http://www.w3.org/2003/04/emma" version="1.0">
              <emma:interpretation id="{D96220B7-2EB0-4EF8-8010-5CB11633852F}" emma:medium="tactile" emma:mode="ink">
                <msink:context xmlns:msink="http://schemas.microsoft.com/ink/2010/main" type="inkWord" rotatedBoundingBox="16740,7471 17608,7471 17608,8105 16740,8105"/>
              </emma:interpretation>
              <emma:one-of disjunction-type="recognition" id="oneOf0">
                <emma:interpretation id="interp0" emma:lang="" emma:confidence="1">
                  <emma:literal/>
                </emma:interpretation>
              </emma:one-of>
            </emma:emma>
          </inkml:annotationXML>
          <inkml:trace contextRef="#ctx0" brushRef="#br0">-3739-722 6447 0,'0'0'576'0,"0"0"-576"15,0 0 0-15,10-5 0 0,2-1 6720 0,-12 6 1248 16,13-5 240-16,-1 1 48 0,-12 4-5984 0,14-1-1200 15,-14 1-240-15,0 0-64 0,15 5-560 0,-15-5-208 16,15 11 144-16,-2 3-144 0,-3 1 0 0,1 4 0 16,-3 1 0-16,2-2 0 0,-2 1 0 0,1 1 0 15,-2 0 0-15,-1 2 0 0,1 2 0 0,0-4 0 16,0-3 0-16,-1 1 0 0,-1 1 144 0,0-3 48 16,-5-16 16-16,5 17 0 0,-1-2 16 0,-4-15 0 15,0 0 0-15,0 0 0 0,0 0-64 0,0 0-16 16,0 0 0-16,0 0 0 0,0 0 112 0,0 0 32 15,0 0 0-15,0 0 0 0,-4-15 96 0,1-2 32 16,-2-1 0-16,2-4 0 0,-1-3-416 0,1-2 128 16,1-2-128-16,1-1 0 0,1-4 192 0,-2-1-32 0,2 0-16 0,0-2 0 15,2-2 48-15,1 2 0 0,0 0 0 0,2 2 0 16,4 1-192-16,1 4 160 0,0 3-160 0,2 7 160 16,-1 3-160-16,1 3 0 15,0 6 0-15,0 1 0 0,0 2 0 0,1 5 0 16,2 5-128-16,4 4 128 0,1-1-144 0,2 7 144 0,1 4-192 0,3 1 192 15,-1 2 0-15,5 1 0 0,4 2 0 0,1 2 0 16,-1-1 0-16,1-1 0 16,0-2-144-16,1-1 144 0,1 0 0 0,-5-2 0 0,-7-1 0 0,-3 1 0 31,-4 0-1536-31,-3-1-224 0,-3-1-32 0</inkml:trace>
        </inkml:traceGroup>
      </inkml:traceGroup>
    </inkml:traceGroup>
  </inkml:traceGroup>
</inkml:ink>
</file>

<file path=ppt/ink/ink24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3:54.34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13D7A5CD-B98D-4C82-B3A4-191B8923B7E9}" emma:medium="tactile" emma:mode="ink">
          <msink:context xmlns:msink="http://schemas.microsoft.com/ink/2010/main" type="inkDrawing" rotatedBoundingBox="7150,7321 22355,6457 22859,15336 7655,16201" hotPoints="22081,7099 22470,15136 7695,15852 7306,7815" semanticType="enclosure" shapeName="Rectangle">
            <msink:sourceLink direction="with" ref="{5F9DEAD3-C568-4CFF-B332-BECB07828538}"/>
            <msink:sourceLink direction="with" ref="{8B6203AA-B103-40CD-B723-7900FF1B6DEA}"/>
            <msink:sourceLink direction="with" ref="{591975C2-0C9E-4A6E-8442-A6B2A060202B}"/>
            <msink:sourceLink direction="with" ref="{F741E758-64CA-4402-B773-0128AEEC3021}"/>
          </msink:context>
        </emma:interpretation>
      </emma:emma>
    </inkml:annotationXML>
    <inkml:trace contextRef="#ctx0" brushRef="#br0">82-13 1839 0,'0'0'160'0,"0"0"-160"16,0 0 0-16,0 0 0 0,0 0 3872 0,0 0 736 15,-9-6 160-15,9 6 32 0,0 0-2720 0,0 0-544 0,-13-2-96 0,13 2-32 16,-12 2-640-16,12-2-128 0,0 0-16 0,-12 6-16 15,12-6-160-15,-8 9-48 0,8-9 0 0,-7 12 0 16,2-1-32-16,2 4-16 0,1 2 0 0,0 4 0 16,1 4-48-16,1 3-16 0,1 4 0 0,3 4 0 15,-1 2 64-15,0 3 16 0,1 2 0 0,1 0 0 16,0-1 0-16,2 1 0 0,-1 4 0 0,3 4 0 16,-1 3-16-16,1 3 0 0,-1 2 0 0,0 0 0 15,3-2 32-15,-1 2 0 0,1-4 0 0,1 1 0 16,0-2-16-16,0 5 0 0,0-2 0 0,-1 5 0 15,1 4-80-15,2 4-16 0,-3 3 0 0,1-3 0 16,0-1-32-16,0-1-16 0,-2-1 0 0,0-1 0 16,0-2 48-16,2 3 16 0,-2 4 0 0,0-1 0 15,0 3 80-15,0-6 16 0,-1-5 0 0,1-1 0 16,0-1 16-16,0-1 16 0,-2 0 0 0,1 3 0 16,-1 2 32-16,-1 2 16 0,-2 3 0 0,-2-2 0 0,-1-3-48 0,-2 0-16 15,-2-7 0-15,-1 2 0 0,-2 2-32 0,0 1-16 16,-2 0 0-16,-1 5 0 0,-1 6-80 0,1-6-16 15,-1-3 0-15,3-5 0 0,-1-5-64 0,0 0-32 16,2-4 0-16,2 2 0 0,1 2-160 0,4 5 0 16,1-2 144-16,2 5-144 0,0 6 0 0,4-1 128 15,-1-5-128-15,2 2 0 0,2-5 0 0,0 3 0 16,-1 2 0-16,1 2 0 0,-3 1 0 0,-1 7 128 16,-1 7-128-16,0 0 0 0,-4-7 128 0,-1-5-128 15,-4-4 128-15,0 3-128 0,-1-1 192 0,-2 7-48 16,0 5 0-16,0 4 0 0,0-1-16 0,0-5-128 0,0-6 192 0,1-4-64 15,2-3-128-15,1 0 192 0,2 0-192 0,3 0 192 16,1-2-192-16,2-1 0 0,-1-1 144 0,3-2-144 16,-2-8 128-16,-1-3-128 0,1-5 128 0,0-1-128 15,-1-4 0-15,-1 0 144 0,-1-2-144 0,-1 0 0 16,1 1 128-16,-3-1-128 0,1-1 0 0,0-2 0 16,-2 0 128-16,-2 0-128 0,2 1 0 0,2 1 0 15,1 0 0-15,0-2 0 0,1 0 0 0,2-2 0 16,1-2 176-16,2-1-176 0,1-1 160 0,0-3-160 15,2 1 192-15,-1-2-64 0,3-2-128 0,1 0 192 16,0-2-192-16,-1-1 144 0,-4-2-144 0,-2-1 128 16,0-1-128-16,-8-13 0 0,9 12 0 0,-9-12 0 15,0 0 0-15,0 0 0 0,0 0 0 0,0 0 0 16,-10-13-1472-16,-7-9-208 0,-10-8-48 16,-10-16-16-16</inkml:trace>
    <inkml:trace contextRef="#ctx0" brushRef="#br0" timeOffset="1275.3246">53 213 25679 0,'0'0'1136'0,"0"0"240"0,0 0-1104 0,0 0-272 15,0 0 0-15,0 0 0 0,0 0 1040 0,9-9 160 16,-3 1 16-16,3 0 16 0,-1-2-768 0,2-1-144 16,2 0-48-16,0-1 0 0,0-2-272 0,1 3 0 15,-1-1-176-15,1 0 176 0,1 0-304 0,-1 2 48 16,1 2 16-16,1 1 0 0,0 2 240 0,0 2 0 16,0-1 0-16,2 3 0 0,0-1 0 0,1 4-192 15,3 1 192-15,2 2-192 0,6 0 192 0,4 2 0 16,3 0 192-16,6-1-192 0,3-1 320 0,4 0-64 15,1 4 0-15,4-3 0 0,5 0 16 0,5-1 0 0,7-2 0 0,4 0 0 16,1-1-16-16,3-2-16 0,0-2 0 0,4 1 0 16,-1-3 208-16,6 3 64 0,4-3 0 0,6 1 0 15,4-2-64-15,1-2 0 0,-2-1 0 0,3 1 0 16,2 2-128-16,5 0-16 0,6-2-16 0,0 0 0 16,3-1-160-16,-1 1-128 0,2 2 144 0,4 2-144 15,3-1 0-15,-2 1 128 0,-3 0-128 0,1 1 0 16,4 4 0-16,3-2 0 0,4 0 0 0,-2 3 0 15,-5 2 0-15,3 2 0 0,5 1 0 0,1-1 0 16,-1-4 0-16,4 4 0 0,1 3 0 0,4-1 0 16,3-4 0-16,-4 1 0 0,-2 3 128 0,1-1-128 15,1-1 0-15,-1-2 144 0,-3-2-144 0,0 2 128 16,3 2 32-16,0-2 0 0,1-1 0 0,-2-3 0 16,-6-1 128-16,2 0 32 0,2 0 0 0,-6-1 0 15,-3-3 64-15,1 2 0 0,-1 2 16 0,0-1 0 0,2-6-16 0,-3 0-16 16,-4 4 0-16,-2-2 0 0,1 0-96 0,-2-2-16 15,-4-1 0-15,-1-1 0 0,-4-1-96 0,1 2-32 16,-1 3 0-16,-1-4 0 0,-2-1-128 0,-3 2 0 16,-4-1 144-16,2 6-144 0,-2-2 0 0,-1 0 144 15,-4-2-144-15,-1 1 0 0,-1-3 128 0,-1 2-128 16,-2 2 0-16,1 0 0 0,-1 0 0 0,0 2 0 16,-1 0 0-16,-4 1 0 0,-2-3 0 0,3 1 0 15,-3 3 0-15,-3 1 0 0,-1 0 0 0,-3 0 0 16,-1 0 0-16,-3 0 0 0,-4 0 0 0,-3 1 0 15,-3 1 0-15,-2 1 0 0,-2 3 944 0,-3-1 80 16,-3 0 0-16,-6 0 16 16,-1 0-1552-16,-2 0-320 0,-2 1-64 0,-1 1-16 0,0 0 720 0,1 0 192 0,1-1 0 0,3 1 0 15,1-2 144-15,6 2 64 0,4 1 16 0,2 2 0 16,1 2-224-16,-1-3 0 0,4-1 128 0,-2 0-128 16,-2-1 0-16,0 0 0 0,-1 0 0 0,-1-1 0 15,1 3 0-15,1-1 0 0,0-1 0 0,0 3 0 16,-3-3 0-16,2-1 0 0,-2 1 0 0,-4 0 0 15,-4-2 0-15,-2-2 0 0,-1 1 0 0,-4-3 0 16,-3-1 0-16,-1 2 192 0,0 1-16 0,1 1-16 16,-3-3 48-16,-1 1 16 0,-1 2 0 0,-4-4 0 15,-2-2-32-15,-1 0-16 0,-4 0 0 0,2 1 0 16,0 1-176-16,-2-2 160 0,0-1-160 0,-1 1 160 16,-1 0-160-16,-1 1 0 0,-3-3 0 0,-1 3 0 15,-1 1 0-15,1 0 0 0,1-2 0 0,0 0 0 0,-4 1 0 16,0-1 0-16,-2 0-160 0,1 2 160 0,-14 0-256 0,15 4 64 15,-2-1 0-15,-13-3 0 0,14 0-48 0,-1 2 0 16,-13-2 0-16,14 5 0 0,-14-5-16 0,13 3 0 16,-13-3 0-16,14 2 0 0,-14-2 0 0,13 1 0 15,-13-1 0-15,0 0 0 0,14-1 32 0,-14 1 0 16,0 0 0-16,13-4 0 16,-13 4-224-16,12-5-64 0,-4-1 0 0,-8 6-7856 15,7-14-1568-15,-4-1-320 0</inkml:trace>
    <inkml:trace contextRef="#ctx0" brushRef="#br0" timeOffset="4729.7995">440 6940 10127 0,'0'0'896'0,"12"11"-704"16,-5-1-192-16,1 1 0 0,2-1 4688 0,0 3 912 15,0 1 176-15,0 1 48 0,2 2-3712 0,-3 1-752 16,-3 1-144-16,-1-1-16 0,-3-1-160 0,0 0-16 16,-2 0-16-16,-2 1 0 0,-1 1-432 0,-2-1-64 15,0 1-32-15,0 1 0 0,-2 2-208 0,-2 1-32 16,1 1-16-16,0 3 0 0,-3 0-16 0,3 0 0 16,-2-1 0-16,5 6 0 0,2 4 80 0,-1 4 16 0,1 4 0 15,1 0 0-15,0-1-80 0,2 3-16 0,2-2 0 0,-2-1 0 16,0-2-48-16,2-4-16 0,0 0 0 0,1-2 0 15,-1 0-144-15,-1-3 0 0,1-3 0 0,0-4 0 16,1-5 176-16,0-1-48 0,-1-2-128 0,1-4 192 16,-3-13-192-16,0 0 0 0,7 12-144 0,-7-12 144 15,0 0 0-15,0 0 0 0,0 0 0 0,14 8 160 16,-1-3-160-16,-13-5 0 0,0 0-192 0,0 0 192 16,15 4 0-16,-3-3 0 0,-12-1 0 0,0 0 0 15,17 4-128-15,-2 1 128 0,0-2 0 0,0 2 0 16,2 0 0-16,2 2 0 0,-1 1 0 0,4 1 0 15,1-2 0-15,6 1 0 0,5-1 0 0,4 1 0 16,4-1-160-16,4-2 160 0,-1-2 0 0,6-1-144 16,3 0-32-16,1-1 0 0,2-1 0 0,1 4 0 15,-1-4 48-15,0 3 0 0,2 0 0 0,5 2 0 0,1 1 128 0,4-1 0 16,2 1 0-16,-2 1 128 0,0 1-128 0,0 1 0 16,2-2 0-16,-1 1 128 0,1 0-128 0,5 1 0 15,6-4 0-15,6 0 0 0,1-2 0 0,3 1 192 16,3-1-64-16,2 0 0 0,-1 1-128 0,7-1 0 15,3 0-128-15,-2 1 128 0,4 1 0 0,-4 0 0 16,-5-2 0-16,6 1 0 0,4-1 0 0,2-1 0 16,2-4 0-16,0-1 128 0,-4-1-128 0,7-1 0 15,3-3-128-15,6-2 128 0,1-2 0 0,0-1 0 16,1-3 0-16,5 1 128 0,8 0-128 0,-2 0 0 16,-2-2 0-16,4 0 0 0,1 2 0 0,2 2 0 15,0-2 0-15,2 3 0 0,-2 2 0 0,5 3 0 0,0 0 0 0,-3 4-128 16,-2 1 128-16,0 2 0 0,3 4 0 0,-1-1 0 15,1 0 0-15,1 2 0 0,-4 2 0 0,0 0 0 16,0-2 0-16,2 0 0 0,-2-2 0 0,1 1 0 16,4-1 0-16,0-5 0 0,-1-1 0 0,2-2 0 15,1-2 0-15,3 0 0 0,0-3 0 0,1 2 0 16,-3-2 0-16,-1 1 0 0,-1 1 0 0,-4 0 128 16,-3 1-128-16,-3 0 0 0,1 0 0 0,-1 2 0 15,-4-1 0-15,-4 2 0 0,-6 3 0 0,-2-1 0 16,1 0 144-16,-3-1-144 0,-3-4 192 0,2 2-192 15,-3-2 256-15,4 2-64 0,1 0-16 0,-3-3 0 16,-3-2-176-16,5 1 160 0,-1 4-160 0,-1 0 160 16,-1 0-160-16,0 0 0 0,-7 0 0 0,-5 3 0 0,-4 2 0 0,-2 0 0 15,-4 0 0-15,-2 2 0 0,-5-2 0 0,-5 0 0 16,-5 0 0-16,-6 0 0 0,-8-2 0 0,1 1 0 16,-2-3 128-16,-2 1-128 0,-3-2 0 0,1 0 0 15,1-2 0-15,0-1 0 0,-3-1 0 0,3 1 0 16,0-1 0-16,-1 1 0 0,-1-2-144 0,0 2-16 15,-2-1 0-15,0 4 0 0,-1-2-48 0,-1 2-16 16,-2 0 0-16,-3-1 0 0,-4-6 96 0,-3 3 128 16,-2-1-208-16,-8 0 80 15,-6-5-304-15,-5-3-48 0,-3-8-16 0,-6-7-12144 16,-8-9-2432-16</inkml:trace>
    <inkml:trace contextRef="#ctx0" brushRef="#br0" timeOffset="2761.8955">14605 129 31503 0,'-1'6'1392'0,"1"-6"288"0,0 0-1344 0,0 0-336 16,0 0 0-16,3 9 0 0,-3-9 1856 0,0 0 320 15,0 8 48-15,0-8 16 0,0 0-976 0,0 0-192 16,0 0-48-16,3 10 0 0,-3-10-816 0,5 9-208 15,-5-9 0-15,5 13 0 0,-1 6 0 0,-2 1 0 16,1 3 0-16,0 1 0 0,-1 3 0 0,3 7-160 16,0 6 32-16,-2 9 0 0,1 3-16 0,-1 5 0 0,2 5 0 15,0 7 0-15,-1 5 144 0,2-3 0 0,3-4 0 0,1 1 0 16,0 1 0-16,-2 3 192 0,4-1-64 16,0 8 0-16,0 8 112 0,1-4 16 0,-1-6 16 0,1-1 0 15,-3-2 80-15,4 2 16 0,1 1 0 0,0 7 0 16,0 7 80-16,2-2 0 0,-2 0 16 0,-1-1 0 15,1-7-64-15,0 6-16 0,0 6 0 0,2 8 0 16,-2 5-160-16,2-4-32 0,0-8-16 0,0 2 0 16,1-1-16-16,-1 4 0 0,0 5 0 0,0 0 0 15,5-3 32-15,-4-6 16 0,1-6 0 0,-1 3 0 16,1 6-32-16,-1 3-16 0,-3 3 0 0,2-8 0 16,-4-5-160-16,-1-5 160 0,-3-2-160 0,-3 5 160 15,-2 0-160-15,-3 2 0 0,-1 3 0 0,-1-6 0 16,-3-6 0-16,-2-1 0 0,-3 1 0 0,1 3 0 15,-2 2 0-15,0 4 0 0,0 1 0 0,3-1 0 0,0-5 0 0,4-2 0 16,3 0 0-16,3 4 0 0,2 1 0 0,4 0 0 16,2-5 0-16,-1-5 0 0,1-8 0 0,-1-7 0 15,0-7-176-15,-2-3 176 16,-1-3-432-16,-2-4 0 0,-5-4 0 0,-3-2 0 16,-4-6-1056-16,-10-5-224 0,-10-3-32 0,-10-3-18304 0</inkml:trace>
    <inkml:trace contextRef="#ctx0" brushRef="#br0" timeOffset="5012.4369">15506 6349 33167 0,'11'52'1472'0,"-2"-20"304"0,-1 0-1424 0,4-2-352 0,1 1 0 0,2 1 0 16,1 1 3024-16,-1 3 544 0,-3 1 96 0,-1-2 32 15,-4-1-2896-15,-4 1-576 0,-3 2-224 0,-1 2 176 16,-3-1-176-16,-2 3-224 0,-4-1 48 0,-2 2 16 16,-2 4-320-16,1 4-64 0,-2 6-16 0,0 6 0 15,1 4 112-15,2 4 0 0,2 4 16 0,2 2 0 0,-1 0 272 16,6-2 160-16,-2-2-192 0,2-3 192 16,-1-7-528-16,3-3 0 0,-1-7 0 15,0-10-17744-15</inkml:trace>
  </inkml:traceGroup>
</inkml:ink>
</file>

<file path=ppt/ink/ink24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4:00.37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1B4015D-0884-44DE-A1A6-8AD68F1E295B}" emma:medium="tactile" emma:mode="ink">
          <msink:context xmlns:msink="http://schemas.microsoft.com/ink/2010/main" type="writingRegion" rotatedBoundingBox="5994,7593 7145,14998 5713,15220 4562,7816"/>
        </emma:interpretation>
      </emma:emma>
    </inkml:annotationXML>
    <inkml:traceGroup>
      <inkml:annotationXML>
        <emma:emma xmlns:emma="http://www.w3.org/2003/04/emma" version="1.0">
          <emma:interpretation id="{A59867A4-2EBD-45A8-9E5F-5B430CCDAF85}" emma:medium="tactile" emma:mode="ink">
            <msink:context xmlns:msink="http://schemas.microsoft.com/ink/2010/main" type="paragraph" rotatedBoundingBox="5994,7593 7145,14998 5713,15220 4562,7816" alignmentLevel="1"/>
          </emma:interpretation>
        </emma:emma>
      </inkml:annotationXML>
      <inkml:traceGroup>
        <inkml:annotationXML>
          <emma:emma xmlns:emma="http://www.w3.org/2003/04/emma" version="1.0">
            <emma:interpretation id="{1D71E875-DF40-4D1B-B529-F3BD67AB1AF0}" emma:medium="tactile" emma:mode="ink">
              <msink:context xmlns:msink="http://schemas.microsoft.com/ink/2010/main" type="line" rotatedBoundingBox="5994,7593 7145,14998 5713,15220 4562,7816"/>
            </emma:interpretation>
          </emma:emma>
        </inkml:annotationXML>
        <inkml:traceGroup>
          <inkml:annotationXML>
            <emma:emma xmlns:emma="http://www.w3.org/2003/04/emma" version="1.0">
              <emma:interpretation id="{9903CA4C-36A6-4F0F-B18C-E2E568E4F1A9}" emma:medium="tactile" emma:mode="ink">
                <msink:context xmlns:msink="http://schemas.microsoft.com/ink/2010/main" type="inkWord" rotatedBoundingBox="5994,7593 6505,10879 5274,11071 4763,7785"/>
              </emma:interpretation>
              <emma:one-of disjunction-type="recognition" id="oneOf0">
                <emma:interpretation id="interp0" emma:lang="" emma:confidence="1">
                  <emma:literal/>
                </emma:interpretation>
              </emma:one-of>
            </emma:emma>
          </inkml:annotationXML>
          <inkml:trace contextRef="#ctx0" brushRef="#br0">21 804 9215 0,'0'0'400'0,"0"0"96"0,-12-10-496 0,4 0 0 0,4 0 0 0,6 1 0 16,3 1 6416-16,0-1 1200 0,-5 9 224 0,5-10 48 15,-5 10-5536-15,10-7-1120 0,-10 7-208 0,14-5-64 16,-14 5-576-16,15-3-128 0,-15 3-32 0,17-2 0 15,-17 2-224-15,17 0 0 0,-4 5 0 0,2 6 0 16,0 2 0-16,1 6-128 0,-3 4 128 0,0 9-160 16,1 3 160-16,-2 9 0 0,-1 5-144 0,1 3 144 15,-2 2 0-15,-1-5-176 0,-1-6 176 0,1-2-128 16,-3-4 128-16,1-2 0 0,1-3 0 0,-3-3 0 16,1-6 0-16,-1-1 0 0,0-5 0 0,-4-4 0 0,-1-13 0 15,0 0 0-15,0 0 128 0,0 0-128 0,0 0 0 16,0 0 144-16,0 0-144 0,0 0 0 0,-11-16 144 0,0-6-144 15,1-3 0-15,2-6 144 0,0-2-144 0,1-6 0 16,0-3-192-16,0-5 192 0,2-7 0 0,0 0 0 16,4-3 0-16,-3-2 0 0,2-3 176 0,1-2 48 15,-1 0 16-15,5 3 0 0,-1-1 16 0,2-4 0 16,1-4 0-16,3-1 0 0,4 2-80 0,3 5-16 16,2 7 0-16,1 6 0 0,1 9-160 0,-1 9 0 15,-1 6 0-15,2 5 0 0,-3 7 0 0,3 3 0 16,-2 5 0-16,0 4 0 0,1 3 0 0,1 8 0 0,-1 6 0 15,2 3 0-15,2-1 0 0,2 8 0 0,1 5-144 16,4 4 144-16,1 3 0 0,0 6 0 0,0 5 0 0,2 3 0 16,2 4 0-16,-2-2 176 0,-2-3-48 0,1-2-128 15,-1 0 128-15,0-3-128 0,0 0 0 0,-1-2 0 16,-2 0 128-16,0 0-128 0,-2-2 0 0,-3-4 0 16,-3-6 0-16,-3-1 0 0,-4-3-192 0,-5 1 48 31,-4-1-2688-31,-4-1-544 0</inkml:trace>
          <inkml:trace contextRef="#ctx0" brushRef="#br0" timeOffset="225.2674">376 959 5519 0,'-17'16'496'15,"7"-5"-496"-15,0-5 0 0,0 1 0 0,10-7 6640 0,0 0 1232 16,0 0 240-16,0 0 48 0,0 0-5856 0,20 2-1184 16,4-6-224-16,4-2-64 0,9-4-624 0,7-4-208 15,5-3 128-15,6 2-128 16,4 2-320-16,0-1-112 0,0-1-16 0,2 3-16 16,-3 0-2224-16,-4 6-432 0</inkml:trace>
          <inkml:trace contextRef="#ctx0" brushRef="#br0" timeOffset="1818.771">511 2390 19343 0,'0'0'1728'0,"3"14"-1392"0,2 1-336 0,0-1 0 15,2-1 4560-15,3 2 848 0,2 4 160 0,1 3 48 16,2 3-4080-16,0 2-832 0,2 0-144 0,2 3-48 15,1 2-112-15,0 0-16 0,2 0-16 0,0 0 0 16,0-2-368-16,0 4 0 0,0-2 0 0,-4 0 0 16,1 0 0-16,-4 0 0 0,-2 1 0 0,-1 3 0 15,-4-3 0-15,-1-1 0 0,-2-3 0 0,-2-2 0 16,-3-2 0-16,-1-3 0 0,-1-4 0 0,0-1 0 16,-1-3 0-16,3-14 0 0,0 0 0 0,0 0 128 15,0 0-128-15,0 0 0 0,0 0 0 0,0 0 128 16,0 0-128-16,-7-5 0 0,-1-4 0 0,3-6 128 0,0-5-128 0,0-5 0 15,-2-4 0-15,-1-5 0 0,-1-3 0 16,-3 0-128-16,-3 0 128 0,-2-1-128 0,-3-6 128 16,-2-3 0-16,-5 1 0 0,-3-4-128 0,2-7 128 0,1-2 0 15,-2 0 0-15,6 3 0 0,2 2 0 0,6 6 0 16,2 2 0-16,3 8 128 0,3 4-128 0,4 2 0 16,1 0 0-16,5 3 0 0,4 2 0 0,5 2-160 15,1 2 160-15,4 2-208 0,5 3 208 0,3 1-176 16,2 2 176-16,3 1-160 0,4 6 160 0,0-2-128 15,1 0 128-15,-1 5-128 0,-1 3 128 0,1 2 0 16,-2 4 160-16,2 1-160 0,-1 1 192 0,1 6-64 0,-1 0-128 16,-1 1 192-16,0 1-192 0,-3 1 144 0,-4 2-144 15,-3 0 128-15,-3-2-128 0,-4 2 0 0,-3 1 0 0,-4 6 0 16,-1-3 0-16,-4 0 0 0,-1-3 128 0,-1 2-128 16,-2 4 0-16,-4-1 0 0,0 1 0 0,-2 0 0 15,-1-3 0-15,-1 0 0 0,-3-3 128 0,2-1-128 16,2 0 0-16,-4-2 0 0,0-5 0 0,0 0 0 15,1-1-192-15,1-1 192 0,-2 0-192 0,2 1 192 16,10-9-256-16,-10 10 64 0,-2 0 0 0,3 0 16 16,1-2 176-16,8-8 0 0,-7 11 0 0,7-11-128 15,-6 13 128-15,1-1 0 0,5-12 0 0,-4 17-128 16,4-17 128-16,0 13 0 0,0-13 0 0,5 14 0 16,-5-14 0-16,9 13-128 0,-9-13 128 0,15 8 0 15,0-1 0-15,3 0 0 0,1-4 0 0,3-1 0 16,3 1 0-16,0 2-128 0,1 0 128 0,2 4-128 15,2-1 128-15,2 4 0 0,-1 0 0 0,-1 1 0 0,-3 1 0 0,1 1 0 16,3-2 0-16,-4 6 0 0,-5-1 0 0,-1 3 0 16,-2-1-192-16,-2-2 64 0,-4-1 128 0,-1 2 0 15,-2 1 0-15,-2 0 0 0,-1 0 0 0,-2 0 0 16,0 1 0-16,-5-1 0 0,-3 0 0 0,-2-2 144 16,-2 1-144-16,-3-1 0 0,-3-2 304 0,-6-1-48 15,-4-4-16-15,-8 3 0 0,-7-1-80 0,-6-1-16 16,-5-2 0-16,-3-1 0 0,-5-4 64 0,-2-2 16 15,-3-3 0-15,-4 0 0 0,-3-2 48 0,0 1 16 16,0-4 0-16,0 1 0 0,0 1-112 0,8 0-32 16,4-4 0-16,8 2 0 15,7-2-464-15,5 0-80 0,4-1-32 0,6 0-19152 0</inkml:trace>
          <inkml:trace contextRef="#ctx0" brushRef="#br0" timeOffset="553.1793">689 2352 30399 0,'0'18'2704'0,"3"4"-2160"0,2 3-544 0,4 6 0 16,1 4 2528-16,2 4 400 0,1 1 80 0,1 2 0 16,-1 0-1936-16,1 2-400 0,-1 0-80 0,2 1-16 15,4 2-336-15,-4 0-80 0,-2-1-16 0,-1 1 0 0,-2-2-144 0,-1-1 0 16,-1-2 0-16,-1-5 0 0,-1-5 0 0,-1-3 0 15,0-6-160-15,-1-4 160 16,-2-2-864-16,-2-7-80 16,0-10-16-16,0 0 0 0,0 0-2880 0,0 0-576 0</inkml:trace>
          <inkml:trace contextRef="#ctx0" brushRef="#br0" timeOffset="944.0927">872 2535 14735 0,'-11'-32'640'0,"4"14"160"15,-2-3-640-15,3 1-160 0,-3 2 0 0,3 1 0 0,1 4 3968 0,-1-1 752 16,1 2 144-16,0 4 48 0,0-1-2992 0,5 9-608 16,0 0-112-16,0 0-32 0,0 0-480 0,0 0-112 0,0 0 0 0,0 0-16 15,0 0-304-15,0 0-64 0,0 0-16 0,0 0 0 16,0 0-176-16,0 19-144 0,-1 1 144 0,4 0-208 16,0 1 208-16,1-1-144 0,-1-3 144 0,2 1-128 15,2 1 128-15,0-1 0 0,-1 1 0 0,3-3 0 16,1 1 0-16,0-2 0 0,-2 1 0 0,2-3-128 15,1-3 128-15,0 0 0 0,1-1 0 0,0-3-128 16,-12-6 128-16,17 7 0 0,0-2 0 0,-2 0-128 16,0-5-192-16,-2 2-16 0,1-1-16 0,-1-1 0 31,1 0-80-31,-1 0-16 0,1 0 0 0,-14 0 0 0,16 6 160 0,0-1 32 0,-1-2 0 0,-2 0 0 16,1 4 256-16,-1 0 0 0,1 1 0 0,-3 1 0 15,-11-9 0-15,14 11 0 0,-2-1 0 0,-12-10 0 0,13 12 0 16,-13-12 0-16,0 0 0 0,5 15 0 0,-5-15 0 0,0 0 0 15,0 0 0-15,0 0 0 0,-3 14 0 0,3-14 0 16,0 0 0-16,0 0 0 0,0 0-160 0,-15 3-80 16,-1-3-16-16,5-1 0 15,11 1-1920-15,-19-6-384 0,-1 0-64 0</inkml:trace>
        </inkml:traceGroup>
        <inkml:traceGroup>
          <inkml:annotationXML>
            <emma:emma xmlns:emma="http://www.w3.org/2003/04/emma" version="1.0">
              <emma:interpretation id="{F2F89EFA-10F5-4C3D-976B-C19E61A45EDC}" emma:medium="tactile" emma:mode="ink">
                <msink:context xmlns:msink="http://schemas.microsoft.com/ink/2010/main" type="inkWord" rotatedBoundingBox="6414,12394 6826,15047 5713,15220 5301,12567"/>
              </emma:interpretation>
              <emma:one-of disjunction-type="recognition" id="oneOf1">
                <emma:interpretation id="interp1" emma:lang="" emma:confidence="1">
                  <emma:literal>,</emma:literal>
                </emma:interpretation>
                <emma:interpretation id="interp2" emma:lang="" emma:confidence="0">
                  <emma:literal>n</emma:literal>
                </emma:interpretation>
                <emma:interpretation id="interp3" emma:lang="" emma:confidence="0">
                  <emma:literal>-</emma:literal>
                </emma:interpretation>
                <emma:interpretation id="interp4" emma:lang="" emma:confidence="0">
                  <emma:literal>D</emma:literal>
                </emma:interpretation>
                <emma:interpretation id="interp5" emma:lang="" emma:confidence="0">
                  <emma:literal>p</emma:literal>
                </emma:interpretation>
              </emma:one-of>
            </emma:emma>
          </inkml:annotationXML>
          <inkml:trace contextRef="#ctx0" brushRef="#br0" timeOffset="2864.3221">1281 6344 28559 0,'0'0'2544'0,"0"0"-2032"0,-3 14-512 0,3-14 0 16,0 0 3184-16,-2 15 528 0,0 0 128 0,4 0 0 15,2 0-2528-15,-1 2-512 0,2 2-96 0,2 6-32 0,-1 4-512 0,3 6-160 16,1 4 0-16,2 6 0 0,3 6 0 0,2-1 0 16,-1-1-192-16,1 0 48 0,0-2 144 0,2 0 0 15,-1 2 0-15,1 1 0 0,-4 2 0 0,-2-1 0 16,-3-2 0-16,-1-7 0 0,-1-5 0 0,-3-5-192 16,-3-7 192-16,-2-7-192 15,0-18-1840-15,0 0-368 0,0 0-80 0</inkml:trace>
          <inkml:trace contextRef="#ctx0" brushRef="#br0" timeOffset="3196.5511">1170 6481 11967 0,'0'0'1072'0,"0"0"-864"0,0 0-208 0,0 0 0 16,0 0 4080-16,0 0 768 0,0 0 144 0,0 0 48 15,0 0-2864-15,19 0-560 0,-2 5-112 0,3 3-32 16,-2 1-768-16,6 1-144 15,1 1-48-15,4 3 0 0,4 1-320 0,3 0-64 0,-3 0 0 0,1 0-128 16,0 1 320-16,-1-1-64 0,1 0 0 0,-1 2 0 16,-1 0 64-16,2-1 16 0,-2 3 0 0,0-1 0 15,-2-1 144-15,-3 2 32 0,-2 1 0 0,-3 2 0 16,-3 0-64-16,-4-2 0 0,-3-2 0 0,-4 3 0 16,-3-1-256-16,-3 3-64 0,-4 1-128 0,-1 1 192 15,-4 0-64-15,-3 2 0 0,-2-3-128 0,-3 3 192 16,-2 3-32-16,-3 2-16 0,-3 2 0 0,-4-1 0 15,-4-1 32-15,-1 0 0 0,-3-1 0 0,-4-1 0 16,-3-2-176-16,-10-2 0 0,-13-4 144 0,-4-4-144 16,-2-6-176-16,-3-5-96 0,-2-4-32 0,-3-6 0 15,-3-8-2352-15,-6-9-480 0,-8-10-80 0</inkml:trace>
          <inkml:trace contextRef="#ctx0" brushRef="#br0" timeOffset="2445.2685">1263 5118 20271 0,'0'0'896'0,"0"0"192"0,-7-12-880 0,2 2-208 15,0-2 0-15,0 2 0 0,-4 0 1312 0,3-2 224 16,-1-1 32-16,0 3 16 0,1 1-1152 0,-1-3-240 15,0-1-32-15,2-2-16 0,0-2-144 0,0 0-144 16,0 0 144-16,3 1-208 0,2-1 208 0,2 0 0 16,1 0 144-16,2 2-144 0,0 0 768 0,0 0 48 0,2 1 16 15,0 2 0-15,-2 1 448 0,-5 11 112 0,7-10 16 0,-7 10 0 16,0 0-208-16,0 0-48 0,1-11 0 0,-1 11 0 16,0 0-352-16,0 0-80 0,0 0-16 0,0 0 0 15,0 0-368-15,-8-6-80 0,-2 2 0 0,0 4-16 16,-2 0-240-16,0 4 0 0,0 1 0 0,1 2-160 15,-3-1 32-15,1 3 0 0,-2 1 0 0,-1 2 0 16,0 1 128-16,-1 0 0 0,0 1 0 0,0-2 0 16,0 3 0-16,-1 2 0 0,-2-1 128 0,-1 3-128 15,1 1 192-15,-2-1-16 0,0-4-16 0,2 3 0 16,0 4 48-16,0 2 16 0,0-1 0 0,3 3 0 16,3-1-48-16,4 3-16 0,4 1 0 0,4 0 0 15,0-2-160-15,6-1 128 0,2 0-128 0,4-3 128 16,2-3 0-16,3-3 0 0,5-3 0 0,4-6 0 0,3-3-128 15,7-1 0-15,8-4 0 0,6-5 128 16,8-7-128-16,3-5 0 0,3-3 144 0,2-7-144 0,2-7 0 0,-1-5 0 16,-1-3 0-16,-2-1-192 15,-6-3-1952-15,-6 4-400 0</inkml:trace>
        </inkml:traceGroup>
      </inkml:traceGroup>
    </inkml:traceGroup>
  </inkml:traceGroup>
</inkml:ink>
</file>

<file path=ppt/ink/ink24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5:34:11.18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AD53EDA1-CF48-4BC7-B28F-C5DE36F89DC4}" emma:medium="tactile" emma:mode="ink">
          <msink:context xmlns:msink="http://schemas.microsoft.com/ink/2010/main" type="writingRegion" rotatedBoundingBox="7639,5824 20462,5538 20674,15080 7851,15365"/>
        </emma:interpretation>
      </emma:emma>
    </inkml:annotationXML>
    <inkml:traceGroup>
      <inkml:annotationXML>
        <emma:emma xmlns:emma="http://www.w3.org/2003/04/emma" version="1.0">
          <emma:interpretation id="{6020D0C3-8DEC-42E5-81E8-CD41055A10F3}" emma:medium="tactile" emma:mode="ink">
            <msink:context xmlns:msink="http://schemas.microsoft.com/ink/2010/main" type="paragraph" rotatedBoundingBox="8025,5622 20430,5842 20402,7461 7997,7241" alignmentLevel="1"/>
          </emma:interpretation>
        </emma:emma>
      </inkml:annotationXML>
      <inkml:traceGroup>
        <inkml:annotationXML>
          <emma:emma xmlns:emma="http://www.w3.org/2003/04/emma" version="1.0">
            <emma:interpretation id="{D08325C1-0059-47DC-97EA-FA2B02471610}" emma:medium="tactile" emma:mode="ink">
              <msink:context xmlns:msink="http://schemas.microsoft.com/ink/2010/main" type="line" rotatedBoundingBox="8025,5622 20430,5842 20402,7461 7997,7241"/>
            </emma:interpretation>
          </emma:emma>
        </inkml:annotationXML>
        <inkml:traceGroup>
          <inkml:annotationXML>
            <emma:emma xmlns:emma="http://www.w3.org/2003/04/emma" version="1.0">
              <emma:interpretation id="{4643941C-9113-4484-B413-8E87980FC47F}" emma:medium="tactile" emma:mode="ink">
                <msink:context xmlns:msink="http://schemas.microsoft.com/ink/2010/main" type="inkWord" rotatedBoundingBox="8023,5755 9532,5782 9511,6978 8002,6952"/>
              </emma:interpretation>
              <emma:one-of disjunction-type="recognition" id="oneOf0">
                <emma:interpretation id="interp0" emma:lang="" emma:confidence="1">
                  <emma:literal/>
                </emma:interpretation>
              </emma:one-of>
            </emma:emma>
          </inkml:annotationXML>
          <inkml:trace contextRef="#ctx0" brushRef="#br0">253 331 8287 0,'0'0'736'0,"0"0"-592"0,0 0-144 0,0 0 0 0,0 0 4736 0,0 0 928 16,0 0 176-16,0 0 48 0,0 0-3008 0,10 12-576 0,0-5-128 0,-10-7-32 15,12 8-960-15,-12-8-192 0,13 12-32 0,-1-2-16 16,-12-10-432-16,15 10-96 0,-3 0-16 0,-2 2 0 16,-2 1-144-16,1 3-48 0,-1 2 0 0,-1 1 0 15,0-1-208-15,3 4 128 0,0-2-128 0,7 2 0 16,0 0 176-16,1 0-176 0,-1 0 192 0,3 1-192 16,2 1 288-16,3 1-48 0,2 4-16 0,3-4 0 15,2-3 64-15,0 1 16 0,2 1 0 0,-2-1 0 16,-3-1-48-16,-6 0-16 0,-3 0 0 0,-3 0 0 15,-5 3-240-15,-5-1-192 0,-6-1 48 0,-6 3 0 32,-5-1-1344-32,-5 0-272 0,-5 2-48 0,0-2-16 0,-4 2-1696 0,2-3-320 15</inkml:trace>
          <inkml:trace contextRef="#ctx0" brushRef="#br0" timeOffset="-718.9344">0 572 14223 0,'0'0'624'0,"0"0"144"0,0 0-624 0,0 0-144 0,0 0 0 0,0 0 0 16,0 0 1632-16,0 0 288 0,0 0 64 0,0 0 16 16,0 0-864-16,0 0-176 0,0 0-48 0,9-9 0 15,-9 9-592-15,17-6-112 0,-1-1-16 0,3 2-16 16,-1 0-176-16,3 0 160 0,-3 0-160 0,2 1 160 16,-1-1 512-16,1 0 96 0,0 0 32 0,0 0 0 15,1-1 512-15,1-1 96 0,-1-2 32 0,1-1 0 16,-2-1-128-16,6 0-32 0,2 0 0 0,6-1 0 15,1-5-480-15,6 0-96 0,1-3-32 0,5 0 0 16,5-5-384-16,7 1-80 0,3-1-16 0,7 0 0 16,3-4-192-16,4 4 0 0,2 1 0 0,-3 1 0 15,-2-1 0-15,-4 0 0 0,-2-1 160 0,-6 3-32 16,-8 1-736-16,-9 0-144 0,-10 3-16 0</inkml:trace>
          <inkml:trace contextRef="#ctx0" brushRef="#br0" timeOffset="-4018.0248">1084 506 16575 0,'0'0'736'0,"0"0"160"0,0 0-720 0,0 0-176 0,0 0 0 0,0 0 0 0,10 10 4208 0,-10-10 800 15,14 9 176-15,-14-9 16 0,0 0-3280 0,0 0-640 16,0 0-144-16,0 0-32 0,0 0-400 0,15 8-64 16,-15-8-32-16,11 9 0 0,-11-9-256 0,0 0-48 15,0 0-16-15,0 0 0 0,9 13 32 0,-9-13 0 16,0 0 0-16,7 14 0 0,-7-14-64 0,0 0 0 16,6 13 0-16,-1 0 0 0,-1 3-128 0,1-1-128 15,0-2 192-15,0 4-192 0,0 3 0 0,2 4 0 16,-1-1-192-16,1 3 48 15,2 0-272-15,-3 3-48 0,1-2-16 0,0 0 0 16,-1 0-1760-16,1-2-336 0,0-3-80 0</inkml:trace>
        </inkml:traceGroup>
        <inkml:traceGroup>
          <inkml:annotationXML>
            <emma:emma xmlns:emma="http://www.w3.org/2003/04/emma" version="1.0">
              <emma:interpretation id="{4B9803EF-D8B1-4AB5-A962-FC39B95BEB81}" emma:medium="tactile" emma:mode="ink">
                <msink:context xmlns:msink="http://schemas.microsoft.com/ink/2010/main" type="inkWord" rotatedBoundingBox="11000,5846 13279,5887 13263,6794 10984,6754"/>
              </emma:interpretation>
              <emma:one-of disjunction-type="recognition" id="oneOf1">
                <emma:interpretation id="interp1" emma:lang="" emma:confidence="1">
                  <emma:literal/>
                </emma:interpretation>
              </emma:one-of>
            </emma:emma>
          </inkml:annotationXML>
          <inkml:trace contextRef="#ctx0" brushRef="#br0" timeOffset="584.9204">2984 286 21183 0,'0'0'944'0,"0"0"192"0,0 0-912 0,15 0-224 15,2-2 0-15,-1 2 0 0,-1-2 4096 0,4 1 768 16,1-4 144-16,5 0 48 0,4 0-3264 0,5-2-656 16,1-3-128-16,4 0-32 0,3-4-592 0,5 2-128 15,2-1-32-15,3 0 0 0,3-4-384 0,-1 0-80 16,-3-2-16-16,-1 4 0 15,-1 2-1856-15,-4-1-384 0,-3 1-80 0</inkml:trace>
          <inkml:trace contextRef="#ctx0" brushRef="#br0" timeOffset="818.8493">3165 427 37375 0,'0'19'1664'0,"7"-8"320"0,6 0-1584 0,6 0-400 0,6 4 0 0,2 2 0 16,3 3 1296-16,2 1 176 0,2-3 48 0,1 2 0 15,-1 1-816-15,-2-3-144 0,-5 1-48 0,-2-1 0 16,-3 2-512-16,-5 0 0 0,-4 2 0 0,-3-1 0 16,-3-5-720-1,-2 5-112-15,-1-1 0 0,-3 0-16 0,-2 0-2160 0,1 0-416 0,-2 2-96 0,2 0-11376 16</inkml:trace>
          <inkml:trace contextRef="#ctx0" brushRef="#br0" timeOffset="-3215.8425">4513 454 19343 0,'0'0'1728'0,"0"0"-1392"0,0 0-336 0,0 0 0 15,0 0 3408-15,3 14 624 0,-3-14 112 0,7 13 16 16,-7-13-2864-16,14 10-576 0,-1-3-112 0,2 0-32 0,-1-1-384 0,-1 1-192 15,2-2 160-15,0 0-160 16,-1 0 0-16,-1 2 0 0,-1 1 0 0,-2 2 0 0,0 1 0 0,-1-1 0 16,-4 1 0-16,0 3 0 0,-2-1 0 0,-3 4 0 15,-2 0 0-15,1 1 0 0,-1 3 0 0,-1 2 0 16,-2 1-128-16,-4-1 128 0,-3-2 0 0,1 2 0 16,-1 1 0-16,0-1 0 0,-1-1 0 0,-1 0 0 15,1-2 0-15,1-1 0 0,0-3 0 0,5 0 0 16,7-16 0-16,-6 13 0 0,6-13 176 0,0 0-176 15,-2 14 192-15,2-14-192 0,0 0 224 0,15 5-64 16,2-2-16-16,5-3 0 0,5-3 80 0,3-4 16 16,4-3 0-16,4-2 0 0,6-3-240 0,5 0 176 15,1 0-176-15,4 1 160 0,2 2-400 0,6 1-80 16,4-3 0-16,1 4-10944 0,0 0-2176 16</inkml:trace>
        </inkml:traceGroup>
        <inkml:traceGroup>
          <inkml:annotationXML>
            <emma:emma xmlns:emma="http://www.w3.org/2003/04/emma" version="1.0">
              <emma:interpretation id="{0E75D586-3200-4F06-B47E-A95A61D3468F}" emma:medium="tactile" emma:mode="ink">
                <msink:context xmlns:msink="http://schemas.microsoft.com/ink/2010/main" type="inkWord" rotatedBoundingBox="14794,5742 20430,5842 20402,7461 14765,7361"/>
              </emma:interpretation>
              <emma:one-of disjunction-type="recognition" id="oneOf2">
                <emma:interpretation id="interp2" emma:lang="" emma:confidence="1">
                  <emma:literal/>
                </emma:interpretation>
              </emma:one-of>
            </emma:emma>
          </inkml:annotationXML>
          <inkml:trace contextRef="#ctx0" brushRef="#br0" timeOffset="1462.5666">6837 158 17503 0,'-22'3'768'0,"10"-1"176"0,0-2-752 0,12 0-192 16,-13 0 0-16,13 0 0 0,0 0 4864 0,0 0 960 0,0 0 176 0,0 0 32 16,0 0-4096-16,0 0-816 0,0 0-160 0,16 0-48 15,5-3-656-15,6-2-128 0,5-2-128 0,5-5 192 16,5 2-336-16,3 0-64 0,4 0-16 0,3 0 0 31,0-2-288-31,4 2-48 0,-2-2-16 0,-4 0 0 16,-3 1-1696-16,-5 2-352 0,-6-1-64 0,-6 2-7552 0,-5 3-1504 0</inkml:trace>
          <inkml:trace contextRef="#ctx0" brushRef="#br0" timeOffset="1638.2137">7049 173 4607 0,'-12'14'400'0,"0"4"-400"0,-1 4 0 0,1 0 0 15,0 1 4672-15,2 3 832 0,1 2 192 0,4 3 16 16,0 4-2848-16,4-2-576 0,2-1-112 0,3 0-32 0,1-3-544 0,3 0-128 15,2 1 0-15,4 2-16 0,1 2-304 0,0 1-48 16,0 0-16-16,0 1 0 0,-1-3-608 0,-2-1-128 16,-4-2-32-16,0 1 0 15,-1-1-1728-15,-2-1-336 0,-1-4-80 0</inkml:trace>
          <inkml:trace contextRef="#ctx0" brushRef="#br0" timeOffset="-2426.3777">8255 441 8287 0,'0'0'736'0,"0"0"-592"0,0 0-144 0,0 0 0 15,0 0 6208-15,0 0 1216 0,0 0 256 0,0 0 32 16,12 6-5024-16,3-1-992 0,2-3-208 0,1 0-32 16,2-2-992-16,4 0-192 0,1 0-32 0,2 0-16 15,0 1-224-15,0 3 0 0,0 1 0 0,-2 0 0 16,0-2-320-16,1 2 32 0,-3 2 16 0,-1 1 0 16,-5 3-32-16,-2-1 0 0,-3 0 0 0,-4 3 0 15,-3 1 112-15,-3-1 0 0,-4-1 16 0,-3 1 0 16,-2 1 176-16,-4 1-192 0,-5 0 192 0,0 0-192 0,-1-3 192 15,0 0 0-15,0-2 0 0,2 0 0 16,-2-2 0-16,2 1 0 0,-2-2 0 0,2-1 0 0,2-1 0 0,-1 0 128 16,2-1-128-16,1-1 0 0,11-3 0 15,-12 3 0-15,12-3-160 0,0 0 160 0,0 0-304 0,0 0 48 16,0 0 16-16,0 0 0 0,0 0 80 0,7 14 16 16,4-6 0-16,5 4 0 0,2 3 144 0,6 4 0 15,1 1 0-15,5 2-128 0,4 0 128 0,6 3 0 16,4 2 0-16,0 0 0 0,-1 3 0 0,-1-1 0 15,-1-2 0-15,-2-2 128 0,-4 0-128 0,-2-1 144 16,-1-4-144-16,-5-2 160 0,-3-1 16 0,-4-2 0 16,-3-5 0-16,-5 2 0 0,-6 0-176 0,-2-2 160 15,-4-10-160-15,0 0 160 0,-12 10-160 0,-1-3 0 16,-3-2 0-16,-5-2 128 0,-5-3-128 0,-4 0-144 16,-5-3 144-16,-4 0-208 15,-3-1-400-15,0-1-80 0,0 2-16 0,0-6 0 16,-4-2-2800-16,8-3-560 0,-11-6-112 0,14 1-7536 0</inkml:trace>
          <inkml:trace contextRef="#ctx0" brushRef="#br0" timeOffset="2214.6243">9621 230 38991 0,'0'0'1728'0,"0"0"352"0,0 0-1664 0,19-1-416 0,4-3 0 0,4-1 0 16,5-2 864-16,3-3 96 0,6-1 0 0,3 1 16 16,-1-2-528-16,8 0-128 0,3 0 0 0,1-1-16 15,1-1-464-15,-2 2-96 0,-2 1 0 0,-4-1-16 31,-4-2-1728-31,-3 3-352 0,-4-1-64 0,-5 0-8752 0,-6 2-1760 0</inkml:trace>
          <inkml:trace contextRef="#ctx0" brushRef="#br0" timeOffset="2443.5212">10245 145 26543 0,'-16'18'1168'0,"4"-6"256"0,-2 0-1136 0,4 4-288 0,3 5 0 0,2 0 0 0,0 1 1920 16,4 4 320-16,2-1 64 0,4 3 0 0,2 4-704 0,3-1-128 16,4-6-48-16,3 2 0 0,3 1-240 0,3 3-48 15,3-3-16-15,2 3 0 0,4 1-352 0,0 0-64 16,-2 0 0-16,1-1-16 0,-4 0-496 0,-2 1-192 16,-3 1 176-16,-4-1-176 15,-3-3-1216-15,-1 0-320 0,-2-3-80 0,-1-2-17568 0</inkml:trace>
          <inkml:trace contextRef="#ctx0" brushRef="#br0" timeOffset="-1503.3435">11379 627 38639 0,'0'0'1712'0,"-11"4"352"0,11-4-1648 0,0 0-416 15,0 0 0-15,0 0 0 0,0 0 1056 0,0 0 128 16,0 0 32-16,0 0 0 0,0 0-464 0,0 0-96 16,0 0-16-16,3 17 0 0,2-2-640 0,3 3 0 15,4 2 0-15,2 4 0 0,1 1-384 0,7 2 0 16,3-2 0-16,5 2 0 16,4-1-256-16,3-1-64 0,2 0-16 0,1-5 0 15,0-3-32-15,1-4 0 0,-1-6 0 0,-1-2 0 16,-2-5 192-16,2-1 48 0,-2-4 0 0,0-6 0 0,-2-2 304 0,2-4 64 0,0-1 16 0,0-3 0 15,0-2 128-15,-3 1-160 0,-2 0 160 0,-6 0-160 16,1-1 384-16,-3-1 80 0,-7 1 16 0,-4 1 0 16,-3 0 384-16,-1 3 64 0,-3 1 32 0,0 1 0 15,-6 2-64-15,-2 3-16 0,2 12 0 0,0 0 0 16,0 0-400-16,0 0-96 0,0 0-16 0,0 0 0 16,-12 3-208-16,2 4-128 0,2 5 128 0,1 5-208 15,2 3 32-15,0 9 16 0,0 4 0 0,3 8 0 16,7 6 160-16,0 10 0 0,4 7 0 0,-1 3 0 15,-1 2 0-15,-1 0 0 0,1-3 0 0,0 1 0 16,-2 2 0-16,3-3-128 0,-1-4 128 0,0-1 0 16,-2-3-352-16,0-5 16 0,0-8 0 0</inkml:trace>
        </inkml:traceGroup>
      </inkml:traceGroup>
    </inkml:traceGroup>
    <inkml:traceGroup>
      <inkml:annotationXML>
        <emma:emma xmlns:emma="http://www.w3.org/2003/04/emma" version="1.0">
          <emma:interpretation id="{6E46CCA5-970A-4D67-A15A-7E9E7BA5CCC5}" emma:medium="tactile" emma:mode="ink">
            <msink:context xmlns:msink="http://schemas.microsoft.com/ink/2010/main" type="paragraph" rotatedBoundingBox="8234,7588 20107,7544 20111,8714 8239,8758" alignmentLevel="1"/>
          </emma:interpretation>
        </emma:emma>
      </inkml:annotationXML>
      <inkml:traceGroup>
        <inkml:annotationXML>
          <emma:emma xmlns:emma="http://www.w3.org/2003/04/emma" version="1.0">
            <emma:interpretation id="{D88D9572-50BC-4283-A5A1-D1DAB6A4C5BA}" emma:medium="tactile" emma:mode="ink">
              <msink:context xmlns:msink="http://schemas.microsoft.com/ink/2010/main" type="inkBullet" rotatedBoundingBox="8234,7588 9363,7584 9367,8754 8239,8758"/>
            </emma:interpretation>
          </emma:emma>
        </inkml:annotationXML>
        <inkml:trace contextRef="#ctx0" brushRef="#br0" timeOffset="5313.8672">483 2169 24879 0,'-5'6'2208'0,"-1"3"-1760"0,6-9-448 0,-9 8 0 16,9-8 2720-16,-8 9 464 0,8-9 80 0,-9 10 32 16,-4-4-2448-16,-1 3-480 0,-1 1-112 0,2-2 0 15,-1-1-256-15,-1-2 144 0,0 0-144 0,0 2 128 16,0 1-128-16,1 2 0 0,4-1 0 0,-2-1 0 15,2-1-208-15,0 1 80 0,2 2 128 0,-1 2-208 16,1 0-16-16,3 1 0 0,0 4 0 0,3-2 0 16,6 1 0-16,1-1 0 0,0 3 0 0,3 1 0 15,6-1-48-15,-1-1-16 0,2 2 0 0,5-4 0 0,6 0 80 0,-1 0 16 16,0 0 0-16,4 0 0 16,1 2 192-16,2-3 0 0,-4-3 0 0,3 1 0 0,-1 0 0 0,2 3 0 15,0-1 0-15,-5 1 0 0,-4 0 128 0,-2 3-128 16,-5-1 0-16,0 0 0 0,-5 0 128 0,-2 0-128 15,-9-17 0-15,3 15 0 0,-3 0 0 0,-3 0 0 16,-4 0 0-16,-3-1 0 0,-2-1 0 0,0-1 0 16,-3 0 0-16,-3 1-144 0,-2-1 144 0,-1 0-128 15,0-2 128-15,-1-4-128 0,0 0 256 0,0-6 48 16,2 0 16-16,0 0 0 0,1 0 96 0,1-2 32 16,-3-3 0-16,3-2 0 0,-1-1 64 0,2-2 32 15,2-2 0-15,2-2 0 0,3-1 48 0,1-2 16 16,3 1 0-16,2 0 0 0,3-2 112 0,4-4 32 0,2-3 0 0,5-4 0 15,5-1-176-15,4 0-48 0,3-1 0 0,5 1 0 16,3-2-160-16,3 0-48 0,6-2 0 0,3-1 0 16,4 0-192-16,2-2-192 0,3 0 48 0,1-2 0 15,-1-3 144-15,1 2-128 0,0 1 128 0,-2 2-128 16,-1 2-208-16,0-4-48 0,-4 0 0 0,-3 2 0 31,-6 0-288-31,-4 0-64 0,-5 2-16 0,-2-1 0 16,-3 1-1376-16,-4 3-288 0,1-3-48 0</inkml:trace>
      </inkml:traceGroup>
      <inkml:traceGroup>
        <inkml:annotationXML>
          <emma:emma xmlns:emma="http://www.w3.org/2003/04/emma" version="1.0">
            <emma:interpretation id="{5F9DEAD3-C568-4CFF-B332-BECB07828538}" emma:medium="tactile" emma:mode="ink">
              <msink:context xmlns:msink="http://schemas.microsoft.com/ink/2010/main" type="line" rotatedBoundingBox="11241,7868 20108,7836 20111,8637 11244,8670">
                <msink:destinationLink direction="with" ref="{13D7A5CD-B98D-4C82-B3A4-191B8923B7E9}"/>
              </msink:context>
            </emma:interpretation>
          </emma:emma>
        </inkml:annotationXML>
        <inkml:traceGroup>
          <inkml:annotationXML>
            <emma:emma xmlns:emma="http://www.w3.org/2003/04/emma" version="1.0">
              <emma:interpretation id="{60B5F7F1-CADF-46AA-86B1-8212FD2E02B3}" emma:medium="tactile" emma:mode="ink">
                <msink:context xmlns:msink="http://schemas.microsoft.com/ink/2010/main" type="inkWord" rotatedBoundingBox="11241,7868 12578,7863 12580,8602 11244,8607"/>
              </emma:interpretation>
              <emma:one-of disjunction-type="recognition" id="oneOf3">
                <emma:interpretation id="interp3" emma:lang="" emma:confidence="1">
                  <emma:literal/>
                </emma:interpretation>
              </emma:one-of>
            </emma:emma>
          </inkml:annotationXML>
          <inkml:trace contextRef="#ctx0" brushRef="#br0" timeOffset="6029.5638">3229 2226 32767 0,'0'0'1456'0,"0"0"288"0,0 0-1392 0,0 0-352 0,0 0 0 0,2 15 0 16,-2-15 1216-16,0 0 160 0,0 0 32 0,0 0 16 15,8 17-928-15,-8-17-192 0,0 0-48 0,10 13 0 16,-10-13-256-16,12 12 0 0,-12-12 0 0,15 5 0 16,-15-5 0-16,17 7 0 0,-2-2 0 0,2-2 0 15,0-1 0-15,0 0 0 0,1-1 0 0,1 1 0 0,1-4 128 0,-2 4-128 16,1 5 144-16,-2-1-144 0,0 1 320 0,-4 2-48 15,1-1 0-15,-1 5 0 0,-3 3-144 0,-1-1-128 16,-4 0 192-16,-4 2-192 0,-1 3 0 0,-1-2 0 16,-3-2 0-16,-3 2 0 0,-1 1 0 0,-4-1 0 15,-1 1 0-15,-2-1-144 0,-2 1 144 0,-2-1-160 16,-1 2 160-16,2-1-160 0,-4-2 160 0,0-1 0 16,0 3 0-16,2-2 0 0,0-2 0 0,3 0 0 15,3-2 0-15,6 3 0 0,1-6 160 0,7-10 16 16,0 0 0-16,0 0 0 0,0 12-176 0,0-12 192 0,10 11-192 0,5-2 192 15,4-3 0-15,5-2 0 0,4-4 0 0,6-4 0 16,4 1-48-16,5-4 0 0,0-3 0 0,1-3 0 16,0-1-144-16,1-4 0 0,1-2 0 0,-3-2-176 31,-2 0-1072-31,-1-2-224 0,-1-3-32 0,-2-1-9984 0,0-2-2000 0</inkml:trace>
          <inkml:trace contextRef="#ctx0" brushRef="#br0" timeOffset="6446.8336">4267 2083 20271 0,'-8'7'1792'0,"-2"1"-1424"0,0 0-368 0,10-8 0 16,-14 9 3392-16,14-9 624 0,-13 12 112 0,3-2 32 0,10-10-2496 0,-12 11-512 15,0 1-80-15,4-3-32 0,8-9-592 0,-12 13-128 16,4-1-32-16,-1 1 0 0,9-13-288 0,-8 19 0 15,1 1 0-15,2 2 0 0,0-2 0 0,2 4 0 16,-1-1 0-16,1 1 0 0,1 1 0 0,0 0 0 16,1 0-160-16,1 2 160 0,0 4 0 0,1-3 0 15,1-1 0-15,1-2 0 0,3 1 0 0,0-3 0 16,1-1 176-16,1 0-176 0,2-4 0 0,2-1 128 16,0-3-128-16,2-4 0 0,1-2 0 0,1 1 0 15,1-6-192-15,2 0 192 0,-1-3-192 0,3-1 64 16,-1-4 128-16,0-2-208 0,0 2 208 0,4-4-176 15,-1-1 176-15,1-1-160 0,-1-5 160 0,1 3-160 16,-4 0 160-16,0-1-160 0,0 1 160 0,-3-1 0 0,-3 2 0 0,-4 2 0 16,-10 10-128-16,0 0 128 0,0-13-128 0,-9 1 128 15,-6 4-272-15,-8 1 16 0,-9 4 16 0,-5-1 0 16,0 1 96-16,-5 3 16 0,-4 3 0 0,-4 2 0 16,-6 0 128-16,-3 2 0 0,-5 1-144 0,2 1 144 15,2-1-256-15,2-1 0 0,5 0 16 0,7-4-15984 16</inkml:trace>
        </inkml:traceGroup>
        <inkml:traceGroup>
          <inkml:annotationXML>
            <emma:emma xmlns:emma="http://www.w3.org/2003/04/emma" version="1.0">
              <emma:interpretation id="{5FDBA06E-5420-4577-B44E-3E2CAF0EE8C5}" emma:medium="tactile" emma:mode="ink">
                <msink:context xmlns:msink="http://schemas.microsoft.com/ink/2010/main" type="inkWord" rotatedBoundingBox="15120,7857 16248,7853 16251,8604 15123,8608"/>
              </emma:interpretation>
              <emma:one-of disjunction-type="recognition" id="oneOf4">
                <emma:interpretation id="interp4" emma:lang="" emma:confidence="1">
                  <emma:literal/>
                </emma:interpretation>
              </emma:one-of>
            </emma:emma>
          </inkml:annotationXML>
          <inkml:trace contextRef="#ctx0" brushRef="#br0" timeOffset="8921.6995">7540 2182 2751 0,'0'0'128'0,"0"0"16"15,0 0-144-15,0 0 0 0,0 0 0 0,0 0 0 0,0 0 4848 0,0 0 928 0,-5-10 192 0,1 2 48 16,4 8-4416-16,-5-16-896 0,0 3-160 0,5 13-32 16,0 0 16-16,0 0 16 0,-6-10 0 15,-1 0 0-15,7 10 288 0,0 0 64 0,-5-10 16 0,5 10 0 16,0 0 240-16,0 0 32 0,0 0 16 0,0 0 0 15,0-12-240-15,0 12-32 0,0 0-16 0,0 0 0 16,13-7-256-16,1 2-48 0,1 2-16 0,2 1 0 16,0 0-304-16,1 2-64 0,2 0-16 0,2 5 0 15,0 2-48-15,2 2-16 0,1 2 0 0,-2-1 0 16,1-1-144-16,-2 3 0 0,-2 3 144 0,-2 2-144 16,-1-2 0-16,0 3 128 0,-2 2-128 0,-1 4 0 15,-4 0 0-15,2-3 0 0,-1 5 0 0,-2 1 0 16,-2 1 160-16,-2-1-32 0,0 0-128 0,-2 0 192 15,2 0-192-15,2 1 176 0,-1 1-176 0,1 0 160 16,-2-4 0-16,2 0 0 0,0 0 0 0,1-1 0 16,1 0-160-16,-1-1 0 0,0-1 0 0,1-4 0 15,-2 1 0-15,-1-7 0 0,-6-12 0 0,0 0 0 0,7 12-336 0,-7-12 0 16,0 10 0-16,0-10 0 16,-5 11-2656-16,5-11-528 0,-8 7-96 0</inkml:trace>
          <inkml:trace contextRef="#ctx0" brushRef="#br0" timeOffset="9161.9522">7528 2532 3679 0,'0'0'160'0,"0"0"32"0,0 0-192 0,0 0 0 0,0 0 0 0,0 0 0 16,0 0 5696-16,14-2 1088 0,2-3 208 0,5-1 48 15,0-1-4416-15,6-2-896 0,2 3-192 0,3-4-16 16,3-6-560-16,2 0-128 0,0-1 0 0,4 2-16 16,2 1-464-16,5-3-96 0,-1 2 0 0,1 0-16 15,-4-2-240-15,-3-1 0 0,-4-1 0 0,-4 1 0 32,-3-1-2928-32,-3 2-624 0</inkml:trace>
          <inkml:trace contextRef="#ctx0" brushRef="#br0" timeOffset="8454.829">7109 2352 6447 0,'3'-10'272'0,"-1"5"80"0,0-4-352 0,-2 1 0 0,0-2 0 0,0 3 0 16,0 7 4960-16,0-7 928 0,0 7 176 0,0-8 32 16,0 8-3280-16,0 0-672 0,0 0-128 0,0 0-32 15,0-7-688-15,0 7-144 0,0 0-16 0,0 0-16 16,0 0-288-16,0 0-64 0,0 0-16 0,0 0 0 15,0 0-400-15,0 0-80 0,0 0-16 0,0 0 0 16,0 0-32-16,10 17-16 0,-2 0 0 0,1 0 0 16,-1 5-32-16,1 0-16 0,-1 1 0 0,4 4 0 15,1 7-32-15,2-2 0 0,1-5 0 0,0 3 0 16,5 2-128-16,0-2 0 0,1-1 0 0,0-1 0 16,0-1 0-16,0 0 0 0,0-7 0 0,-2-1 0 15,-5-4-176-15,0-7-64 0,-15-8-16 0,15 5 0 16,-15-5-1856-16,14 6-368 15</inkml:trace>
        </inkml:traceGroup>
        <inkml:traceGroup>
          <inkml:annotationXML>
            <emma:emma xmlns:emma="http://www.w3.org/2003/04/emma" version="1.0">
              <emma:interpretation id="{B72C0647-009C-479E-8BF3-A8984EE68EC9}" emma:medium="tactile" emma:mode="ink">
                <msink:context xmlns:msink="http://schemas.microsoft.com/ink/2010/main" type="inkWord" rotatedBoundingBox="19270,8100 20109,8096 20111,8637 19272,8640"/>
              </emma:interpretation>
              <emma:one-of disjunction-type="recognition" id="oneOf5">
                <emma:interpretation id="interp5" emma:lang="" emma:confidence="1">
                  <emma:literal>"</emma:literal>
                </emma:interpretation>
                <emma:interpretation id="interp6" emma:lang="" emma:confidence="0">
                  <emma:literal>\ \</emma:literal>
                </emma:interpretation>
                <emma:interpretation id="interp7" emma:lang="" emma:confidence="0">
                  <emma:literal>. \</emma:literal>
                </emma:interpretation>
                <emma:interpretation id="interp8" emma:lang="" emma:confidence="0">
                  <emma:literal>` \</emma:literal>
                </emma:interpretation>
                <emma:interpretation id="interp9" emma:lang="" emma:confidence="0">
                  <emma:literal>' \</emma:literal>
                </emma:interpretation>
              </emma:one-of>
            </emma:emma>
          </inkml:annotationXML>
          <inkml:trace contextRef="#ctx0" brushRef="#br0" timeOffset="10809.7919">11260 2318 16575 0,'0'0'736'0,"-2"12"160"0,2-12-720 0,0 0-176 0,0 0 0 0,4 12 0 15,-4-12 5824-15,8 13 1152 0,0-3 208 0,-8-10 48 16,9 11-5376-16,-1-1-1072 0,2-2-208 0,0 2-64 15,-1 4-352-15,-1 1-160 0,1 0 128 0,1 3-128 16,0 4 0-16,2-2 0 0,-1 1 0 0,0 2 0 16,-1 4-160-16,0 2 160 0,1-4 0 0,1 2-144 15,-2 0 144-15,4-2-160 0,3 0 160 0,-1-1-160 16,1-7-16-16,5 0 0 0,3-1 0 0,1 1 0 16,-3-5-304-16,2-4-64 0,1-3-16 0,-3-1 0 15,1-6-2016-15,-2-3-416 0</inkml:trace>
          <inkml:trace contextRef="#ctx0" brushRef="#br0" timeOffset="11058.5559">11739 2355 9215 0,'0'0'816'0,"0"0"-656"15,0 0-160-15,0 0 0 0,0 0 5760 0,0 0 1136 0,5 19 208 0,-5-19 64 16,9 15-4688-16,1-2-944 15,0-6-176-15,4 0-32 0,-1-2-688 0,2 0-128 0,0-2-16 0,0 4-16 16,2 2-240-16,2-1-48 0,-1 4-16 0,1 3 0 16,-1 0-176-16,-1 2 0 0,0 0 0 0,-2-1 128 15,-1 3-128-15,-1 1 0 0,-3 0 0 0,0-1 0 16,0-1 0-16,0 1 0 0,-1-1 0 0,-1 3 0 16,-1-5-224-16,0 0-128 0,-1-3-32 0,-1 0-11904 15,-1-2-2400-15</inkml:trace>
        </inkml:traceGroup>
      </inkml:traceGroup>
    </inkml:traceGroup>
    <inkml:traceGroup>
      <inkml:annotationXML>
        <emma:emma xmlns:emma="http://www.w3.org/2003/04/emma" version="1.0">
          <emma:interpretation id="{D37F30A9-23C5-4BD9-B90C-2BC6D12B251A}" emma:medium="tactile" emma:mode="ink">
            <msink:context xmlns:msink="http://schemas.microsoft.com/ink/2010/main" type="paragraph" rotatedBoundingBox="8205,9779 20550,9505 20571,10442 8225,10717" alignmentLevel="1"/>
          </emma:interpretation>
        </emma:emma>
      </inkml:annotationXML>
      <inkml:traceGroup>
        <inkml:annotationXML>
          <emma:emma xmlns:emma="http://www.w3.org/2003/04/emma" version="1.0">
            <emma:interpretation id="{8B6203AA-B103-40CD-B723-7900FF1B6DEA}" emma:medium="tactile" emma:mode="ink">
              <msink:context xmlns:msink="http://schemas.microsoft.com/ink/2010/main" type="line" rotatedBoundingBox="8205,9779 20550,9505 20571,10442 8225,10717">
                <msink:destinationLink direction="with" ref="{13D7A5CD-B98D-4C82-B3A4-191B8923B7E9}"/>
              </msink:context>
            </emma:interpretation>
          </emma:emma>
        </inkml:annotationXML>
        <inkml:traceGroup>
          <inkml:annotationXML>
            <emma:emma xmlns:emma="http://www.w3.org/2003/04/emma" version="1.0">
              <emma:interpretation id="{D17F79E4-88AE-439F-8CE3-FF9F8E7894E1}" emma:medium="tactile" emma:mode="ink">
                <msink:context xmlns:msink="http://schemas.microsoft.com/ink/2010/main" type="inkWord" rotatedBoundingBox="8209,9968 9087,9949 9104,10697 8225,10717"/>
              </emma:interpretation>
              <emma:one-of disjunction-type="recognition" id="oneOf6">
                <emma:interpretation id="interp10" emma:lang="" emma:confidence="1">
                  <emma:literal/>
                </emma:interpretation>
              </emma:one-of>
            </emma:emma>
          </inkml:annotationXML>
          <inkml:trace contextRef="#ctx0" brushRef="#br0" timeOffset="14090.585">601 4201 18431 0,'0'0'1632'0,"0"15"-1312"16,0-15-320-16,0 14 0 0,0-14 4048 0,0 0 752 0,0 0 128 0,0 0 48 15,3 15-3440-15,-3-15-704 0,0 0-128 0,0 0-16 16,0 0-432-16,0 0-64 0,0 0-32 0,0 0 0 15,0 0-160-15,16-5 0 0,-3-2-160 0,1 0 160 16,-1-1-384-16,0 0 0 0,-1-1 16 0,0 2 0 31,1 1-48-31,3 1-16 0,0 0 0 0,1 3 0 0,-2 0 432 0,1 4 0 0,0 1 0 0,3 4-128 16,-1 1 128-16,1 1 128 0,1 1-128 0,0 2 176 16,0-1 64-16,1 0 16 0,-1-3 0 0,-2 2 0 15,-1 0-256-15,-2 0 176 0,-3-1-176 0,-12-9 160 16,12 10-160-16,-12-10 128 0,0 0-128 0,5 13 128 15,-5-13-128-15,0 0 0 0,0 0 144 0,-5 15-144 16,-4-1 192-16,-1-4-16 0,-1 0-16 0,-1 0 0 16,-2 2-160-16,1 1-176 0,-1 2 48 0,1 2 0 0,-1-2 128 0,4 2 0 15,2 0 0-15,1 0 0 0,1 0 0 0,2 0 0 16,2 1 0-16,2-1 0 0,4 0-192 0,-1 0-16 16,1-2 0-16,2 2 0 0,3-2 64 0,1 0 16 15,2-2 0-15,3 2 0 0,-2-1 128 0,1-1 0 16,-1-1 0-16,2 2 0 0,0-4 0 0,-1-2 0 15,-2-1 0-15,-2 0 0 0,-10-7 128 0,10 8 0 16,-10-8 0-16,10 8 0 0,-10-8-128 0,0 0 0 16,10 7 128-16,-10-7-128 0,0 0 0 0,0 0 0 15,0 0 0-15,0 0 128 0,0 0-128 0,-13 8 0 16,-1-1 0-16,-1-2 0 0,-4 2 0 0,1 0-208 0,-2-2 48 16,-2 0 16-16,-2-2 16 0,-1 6 0 0,0-1 0 0,-4 2 0 15,-1 0 128-15,0 0-208 0,-2 2 80 0,1-4 128 31,4-2-1408-31,4-3-176 0,3-1-16 0,6-4-12944 0</inkml:trace>
          <inkml:trace contextRef="#ctx0" brushRef="#br0" timeOffset="13514.5696">197 4220 31967 0,'0'0'1408'0,"0"0"304"0,0 0-1376 0,0 0-336 0,0 0 0 0,9 13 0 16,-1 1 2144-16,-1 1 352 0,-2 0 80 0,2-2 16 15,-7-13-1264-15,10 24-256 0,-4 4-48 0,1 6-16 16,-3 3-752-16,1 0-256 0,1 3 144 0,1-1-144 15,0 0 144-15,5 0-144 0,3-1 160 0,0-1-160 0,-2-1 0 0,4-3 0 16,3 1-176-16,-1-7 176 0,-2-7-240 0,-2-1 80 16,2-3 16-16,-7-2 0 15,-4-4-1408-15,-6-10-288 0,0 0-48 0</inkml:trace>
        </inkml:traceGroup>
        <inkml:traceGroup>
          <inkml:annotationXML>
            <emma:emma xmlns:emma="http://www.w3.org/2003/04/emma" version="1.0">
              <emma:interpretation id="{3D7FC2A9-9353-4582-845B-DB8AB3EC195E}" emma:medium="tactile" emma:mode="ink">
                <msink:context xmlns:msink="http://schemas.microsoft.com/ink/2010/main" type="inkWord" rotatedBoundingBox="11096,9763 13248,9716 13266,10567 11115,10615"/>
              </emma:interpretation>
              <emma:one-of disjunction-type="recognition" id="oneOf7">
                <emma:interpretation id="interp11" emma:lang="" emma:confidence="1">
                  <emma:literal/>
                </emma:interpretation>
              </emma:one-of>
            </emma:emma>
          </inkml:annotationXML>
          <inkml:trace contextRef="#ctx0" brushRef="#br0" timeOffset="15264.2051">3090 4282 1839 0,'0'0'160'0,"0"0"-160"0,0 0 0 0,0 0 0 15,0 0 6992-15,0 0 1376 0,0 0 272 0,0 0 48 16,0 0-5808-16,13 10-1168 0,-1-3-240 0,-12-7-32 15,15 5-752-15,0-2-160 0,0 0-16 0,-1 1-16 16,-14-4-288-16,20 3-48 0,-2 1-16 0,1-1 0 0,-4 0-144 0,0 2 160 16,-15-5-160-16,19 5 160 0,-3 0-160 0,1 0 0 15,-2 2 0-15,1 0 128 0,-1 0-128 0,-2 1 0 16,1 0 0-16,-4 4 0 0,2 2 0 0,-2-1 0 16,0 1 0-16,-4 1 0 0,0 2 0 0,-3 1 0 15,-3 2 0-15,-2 1 0 0,-3 0 0 0,-2 0 0 16,-3-1 0-16,-1 2 0 0,-3 1 0 0,-1-1-144 15,0 2 144-15,0-3-160 0,-2 0 160 0,2-1 0 16,0-2 0-16,3-1 128 0,2 0-128 0,3-4 0 16,2-2 0-16,5-11 128 0,0 0-128 0,0 0 0 15,10 6 128-15,5-2-128 0,5-6 0 0,6-3 144 16,4-5-144-16,5-4 0 0,7-2 0 0,5-5 0 16,4 0 0-16,6-1 0 0,4-5-288 0,4 0-16 0,4-3 0 0,-1-4 0 31,-5-3-160-31,-2 0-48 0,-2 0 0 0,-4 1 0 15,-4 1 0-15,-2 3 0 0,-2 0 0 0,-5 2 0 0,-3 3 288 0,-2 3 48 0,-2 4 16 0,-3 3 0 16,-4 2 160-16,-1 2 0 0,-3 1 0 0,-6 4 0 16,-6 3 160-16,-12 5 16 0,0 0 0 0,0 0 0 15,0 0 112-15,0 0 32 0,0 0 0 0,0 0 0 16,0 0-160-16,0 0-32 0,-12 8 0 0,-1 0 0 16,-2 3-128-16,0 0-176 0,0 1 48 0,-1 2 0 15,3-1 128-15,1 0 0 0,0-1 0 0,4 3 0 16,1 1 0-16,2-1 0 0,4-2 0 0,1 2 0 15,0-15 0-15,5 17 0 0,3 0 0 0,2 0 0 16,0 0 0-16,4-1 0 0,2 0 0 0,3-1 0 16,1-2 272-16,4 1-16 0,-1-3 0 0,1-1 0 0,1-1-64 15,-1-1 0-15,-4 1-16 0,0-1 0 0,0 1-176 0,-1-1 0 16,-4 0 144-16,0-1-144 0,-2 0 0 0,-13-7 0 16,14 8 0-16,-1 1 0 0,-3-1 0 0,-1 2 0 15,-4 0 0-15,0 2 0 0,-5-12 0 0,2 12 0 16,-2-12 0-16,-4 13 0 0,-1-1 0 0,-1-2-128 15,-3 0 128-15,-1 0-128 0,-3 2 0 0,-1-3 0 16,-3-3 0-16,-1 3 0 0,-4-3-128 0,0 1 0 16,0-4-16-16,0 1 0 0,-1-4-16 0,1 2 0 15,-2-4 0-15,4-2 0 0,5 1 288 0,-2-2 224 16,2 0-32-16,2-3-16 0,1-2 64 0,2-2 16 16,0-2 0-16,-1 1 0 0,3-4 144 0,1 0 48 15,2 0 0-15,5-1 0 0,5-2 192 0,5-2 64 0,6-2 0 0,2-1 0 16,4-5-288-16,8 1-48 0,6-1-16 0,1-2 0 15,1-2-352-15,4-3 128 0,4-2-128 0,1 2 0 16,2 2 0-16,3-2-160 0,0-2 16 0,2 2 0 31,0 2-1008-31,0-2-208 0,1 0-48 0,2-2-10544 0,-1-4-2112 0</inkml:trace>
        </inkml:traceGroup>
        <inkml:traceGroup>
          <inkml:annotationXML>
            <emma:emma xmlns:emma="http://www.w3.org/2003/04/emma" version="1.0">
              <emma:interpretation id="{5287D7C8-D6CF-4A13-B03F-94BF2ED5365C}" emma:medium="tactile" emma:mode="ink">
                <msink:context xmlns:msink="http://schemas.microsoft.com/ink/2010/main" type="inkWord" rotatedBoundingBox="15346,9758 16390,9734 16406,10478 15362,10501"/>
              </emma:interpretation>
              <emma:one-of disjunction-type="recognition" id="oneOf8">
                <emma:interpretation id="interp12" emma:lang="" emma:confidence="1">
                  <emma:literal/>
                </emma:interpretation>
              </emma:one-of>
            </emma:emma>
          </inkml:annotationXML>
          <inkml:trace contextRef="#ctx0" brushRef="#br0" timeOffset="15950.048">7333 3976 21183 0,'0'0'944'0,"3"15"192"0,-3-15-912 0,7 15-224 0,-7-15 0 0,13 15 0 15,-2-3 5536-15,-1-2 1056 0,-10-10 224 0,13 10 32 16,-1 2-5328-16,1-2-1072 0,-3-2-224 0,2 1-32 16,0 1-192-16,1 0 0 0,1 0 0 0,3 2 0 15,0 0 0-15,1-2 0 0,1-2 0 0,1 0 0 16,2 1-288-16,1 1 64 0,2 2 16 0,1 0 0 15,1-4 80-15,0 0 128 0,-1-1-208 0,1 0 80 16,-1-2 128-16,-1-2 0 0,-2-3 0 0,1 0 0 16,-1-3 0-16,1-2 0 0,0-2 0 0,-3-1-128 15,0-2-32-15,-1-2 0 0,-2-2 0 0,1 4 0 0,-2 2-32 16,-4-4 0-16,-3-1 0 0,0-1 0 0,0-1 192 16,-3 0 0-16,-3 0 0 0,-1 0 0 0,0-1 192 0,-1 3 0 15,-2 1 16-15,0 12 0 0,-3-13 112 0,3 13 32 16,-4-10 0-16,4 10 0 0,0 0-160 0,0 0-48 15,0 0 0-15,0 0 0 0,-12 0-144 0,12 0 0 16,0 0 0-16,-8 15 0 0,3 2 0 0,3 4 0 16,4 5-192-16,1 1 192 0,1 1-144 0,4 6 144 15,6 3 0-15,1 3 0 0,0 2 0 0,5 2 0 16,2 0 128-16,3-2-128 0,2-3 336 0,2-4-16 16,1-1-16-16,-3-4 0 0,-5-3-144 0,-4-4-32 15,-4-2 0-15,-4-5 0 16,-5-2-784-16,-5-2-176 0,-3-2-16 0,3-10-12816 0,-11 6-2560 0</inkml:trace>
        </inkml:traceGroup>
        <inkml:traceGroup>
          <inkml:annotationXML>
            <emma:emma xmlns:emma="http://www.w3.org/2003/04/emma" version="1.0">
              <emma:interpretation id="{340EDB67-7E81-4229-8CD0-18864933A0CB}" emma:medium="tactile" emma:mode="ink">
                <msink:context xmlns:msink="http://schemas.microsoft.com/ink/2010/main" type="inkWord" rotatedBoundingBox="19004,9539 20550,9505 20570,10415 19024,10449"/>
              </emma:interpretation>
              <emma:one-of disjunction-type="recognition" id="oneOf9">
                <emma:interpretation id="interp13" emma:lang="" emma:confidence="1">
                  <emma:literal>26</emma:literal>
                </emma:interpretation>
                <emma:interpretation id="interp14" emma:lang="" emma:confidence="1">
                  <emma:literal>. 6</emma:literal>
                </emma:interpretation>
                <emma:interpretation id="interp15" emma:lang="" emma:confidence="0">
                  <emma:literal>2 6</emma:literal>
                </emma:interpretation>
                <emma:interpretation id="interp16" emma:lang="" emma:confidence="0">
                  <emma:literal>~ 6</emma:literal>
                </emma:interpretation>
                <emma:interpretation id="interp17" emma:lang="" emma:confidence="0">
                  <emma:literal>L 6</emma:literal>
                </emma:interpretation>
              </emma:one-of>
            </emma:emma>
          </inkml:annotationXML>
          <inkml:trace contextRef="#ctx0" brushRef="#br0" timeOffset="17992.3518">11196 4166 12895 0,'0'0'1152'0,"0"0"-928"0,0 0-224 0,0 0 0 16,0 0 3072-16,0 0 560 0,-10-9 112 0,1 3 32 15,-1-1-2624-15,2-3-512 0,0 1-96 0,-3-1-32 16,0-1-512-16,-3 0 0 0,1 0 0 0,-2-1 0 31,-1 2-448-31,1 1 16 0,0 3 0 0,2-3 0 0,1 2 432 0,2 2 0 0,1-1 192 0,9 6-64 0,0 0 544 0,0 0 112 16,0 0 32-16,0 0 0 0,0 0 368 0,0 0 80 15,0 0 16-15,0 0 0 0,0 0-192 0,16 6-16 16,2-1-16-16,-1 2 0 0,1-3-224 0,3 2-32 16,2 3-16-16,2 1 0 0,1-2-112 0,2 2-32 15,1 4 0-15,-2 1 0 0,-2 0-128 0,-1-1-16 16,-3-3-16-16,0 3 0 0,-5-1-192 0,1 4-32 16,-3 0-16-16,-2 0 0 0,-2-2-240 0,-4 2 0 15,-1-2 128-15,-1 2-128 0,-3-1 0 0,-2 1 0 16,-6-2 0-16,0 2 0 0,1-2 0 0,-1-1 0 15,-2-1 0-15,1 2-160 0,0 2 160 0,-2 0-128 16,-2-2 128-16,2 2-128 0,0 0 128 0,1 0 0 16,1 0 128-16,-1-2-128 0,1 0 0 0,-1-2 0 0,1-3 0 0,1 0-128 15,1 1 128-15,6-11 0 0,0 0 0 0,-4 11 0 16,4-11 0-16,2 12 0 0,-2-12 0 0,8 10 0 16,-8-10 0-16,17 7 0 0,3-2 0 0,7-2 0 15,5 1 128-15,5-4-128 0,2-2 128 0,10-1-128 16,5-4 0-16,1 0 0 0,1-1-160 0,3-1 160 15,1-1-256-15,1 0 64 0,-2-2 16 0,-1 1 0 32,0-4-896-32,-1-4-176 0,0-5-32 0,-1-1-11296 0,-4-3-2256 0</inkml:trace>
          <inkml:trace contextRef="#ctx0" brushRef="#br0" timeOffset="18424.0913">12318 3728 23951 0,'-20'9'2128'0,"0"1"-1696"16,-2 0-432-16,2 2 0 0,-2-1 2736 0,3 3 464 15,3-1 80-15,0-1 32 0,1-2-2032 0,0 2-416 16,0-2-80-16,2 2-16 0,1 1-224 0,3 1-48 16,1-1-16-16,1 1 0 0,2 1-48 0,0 2-16 15,2 0 0-15,-1 4 0 0,3 3-240 0,-1 1-48 16,-1 4-128-16,1-1 192 0,0 4-48 0,2 2-16 15,-1 1 0-15,1 4 0 0,0 1 80 0,1 1 16 16,-1-2 0-16,4-4 0 0,-1-1-32 0,2-3-16 0,0-2 0 0,2-2 0 16,3-3-48-16,2-4-128 15,1-2 192-15,1-3-64 0,1-3-128 0,3-2-192 0,2-1 32 0,6-4 16 16,2-4-48-16,3-1-16 0,-1-3 0 0,-1 0 0 16,-1-4-160-16,1-1-16 0,-2-1-16 0,-2-3 0 15,0 1 0-15,-1-1 0 0,-4-2 0 0,-3 3 0 16,-4 0 400-16,-1 0-160 0,-4 1 160 0,1-1 0 15,-9 11 0-15,5-11 0 0,-5 2 0 0,0 9 144 16,-5-11 48-16,-2 2 0 0,-5 2 0 0,-5 1 0 16,-6-3-192-16,-4 3 192 0,-5-1-192 0,-3 2 192 15,-6 0-192-15,-2 0 0 0,-1 1 0 0,-5 3 0 32,-5 1-448-32,2 3 0 0,1 2-16 0,-2 2 0 0,-3 3-2288 0,1 5-448 0</inkml:trace>
        </inkml:traceGroup>
      </inkml:traceGroup>
    </inkml:traceGroup>
    <inkml:traceGroup>
      <inkml:annotationXML>
        <emma:emma xmlns:emma="http://www.w3.org/2003/04/emma" version="1.0">
          <emma:interpretation id="{5DDA7206-EEB1-401E-9BD8-EF2F9FF99670}" emma:medium="tactile" emma:mode="ink">
            <msink:context xmlns:msink="http://schemas.microsoft.com/ink/2010/main" type="paragraph" rotatedBoundingBox="7760,12248 20443,11610 20490,12562 7808,13200" alignmentLevel="1"/>
          </emma:interpretation>
        </emma:emma>
      </inkml:annotationXML>
      <inkml:traceGroup>
        <inkml:annotationXML>
          <emma:emma xmlns:emma="http://www.w3.org/2003/04/emma" version="1.0">
            <emma:interpretation id="{591975C2-0C9E-4A6E-8442-A6B2A060202B}" emma:medium="tactile" emma:mode="ink">
              <msink:context xmlns:msink="http://schemas.microsoft.com/ink/2010/main" type="line" rotatedBoundingBox="7760,12248 20443,11610 20490,12562 7808,13200">
                <msink:destinationLink direction="with" ref="{13D7A5CD-B98D-4C82-B3A4-191B8923B7E9}"/>
              </msink:context>
            </emma:interpretation>
          </emma:emma>
        </inkml:annotationXML>
        <inkml:traceGroup>
          <inkml:annotationXML>
            <emma:emma xmlns:emma="http://www.w3.org/2003/04/emma" version="1.0">
              <emma:interpretation id="{1ABBD335-434E-4DA4-A41B-E68D008B01CB}" emma:medium="tactile" emma:mode="ink">
                <msink:context xmlns:msink="http://schemas.microsoft.com/ink/2010/main" type="inkWord" rotatedBoundingBox="7764,12333 9693,12236 9736,13103 7808,13200"/>
              </emma:interpretation>
              <emma:one-of disjunction-type="recognition" id="oneOf10">
                <emma:interpretation id="interp18" emma:lang="" emma:confidence="1">
                  <emma:literal/>
                </emma:interpretation>
              </emma:one-of>
            </emma:emma>
          </inkml:annotationXML>
          <inkml:trace contextRef="#ctx0" brushRef="#br0" timeOffset="22782.1037">1359 6664 8287 0,'0'0'736'0,"-13"10"-592"16,1 1-144-16,-1-1 0 0,-3 0 4992 0,0 0 976 15,-5-2 192-15,-1 1 48 0,-1-3-4032 0,-2-1-816 16,-2 2-144-16,-7 0-48 0,0-2-720 0,-1 0-160 16,0 0-32-16,1 2 0 0,2-1-256 0,4 0 0 15,1-1 0-15,1 1 0 0,3 1 0 0,1 0 0 16,3-1 0-16,3 3 0 0,1-2 0 0,3-1 0 0,3 3 0 0,9-9 0 15,0 0 0-15,0 0 0 0,0 13 0 0,5 1 0 16,4-4 0-16,6 0 0 0,3-5 0 0,6 2-144 16,5 1 144-16,4 0 0 0,-1 3 0 0,9-3-128 15,4 0 256-15,0 3 64 0,-1-3 16 0,-2 2 0 16,-3 0 176-16,-2 0 16 0,0-1 16 0,-2-1 0 16,-1 2-64-16,-2 0-16 0,-2-1 0 0,-1 1 0 15,-4 0-208-15,-1 0-128 0,-4 0 128 0,-3 2-128 16,-2-2 0-16,-3 0 0 0,-4 2 0 0,-1 1 0 15,-7-13-192-15,0 17-48 0,0-2-16 0,-4 0 0 16,-4 2 0-16,-4 0-16 0,-1 1 0 0,-1-1 0 16,-1-2 272-16,-2-1 0 0,0-1 0 0,-1-3 0 15,-1-1 0-15,1-1 176 0,-1-4-32 0,1-1 0 16,-1-1 128-16,3-2 32 0,0-2 0 0,0-1 0 0,0-4 96 16,1-1 32-16,-2 1 0 0,4-5 0 0,0-5-32 0,-1 0 0 15,1-1 0-15,3-4 0 0,1-3-32 0,2-2-16 16,2-2 0-16,0 1 0 0,0-3 32 0,4-1 16 15,4 0 0-15,2 2 0 0,2 2-96 0,3 2-32 16,5 3 0-16,2-1 0 0,3-1-272 0,5 0 0 16,2-1 0-16,3 3 0 0,4-1 0 0,3 1-224 15,0-2 32-15,3-1 16 16,3 1-448-16,0-4-80 0,1-6-32 0,3-2-12096 16,2 0-2416-16</inkml:trace>
          <inkml:trace contextRef="#ctx0" brushRef="#br0" timeOffset="22210.3421">5 6629 911 0,'0'0'0'0,"0"0"0"15,0 0 0-15,15 5 0 0,-15-5 3872 0,0 0 688 16,0 0 144-16,13 2 32 0,-13-2-3456 0,0 0-672 16,0 0-144-16,0 0-16 0,0 0-448 0,0 0 0 15,0 0 0-15,0 0 0 0,0 0 592 0,0 0 48 16,0 0 0-16,0 0 0 0,0 0 816 0,0 0 160 16,0 0 48-16,0 0 0 0,0 0 96 0,0 0 32 15,0 0 0-15,0 0 0 0,0 0-576 0,0 0-96 16,0 0-32-16,0 0 0 0,0 0-624 0,0 0-128 0,0 0-16 0,12-9-16 15,-2-1-304-15,2 0 0 0,1-3-128 0,1 3 128 16,-1 1-144-16,1 1 144 0,-2-1-128 0,-1 4 128 16,5 2 0-16,0 1-128 0,1 2 128 0,0 0 0 15,0 2 0-15,1 3 0 0,3 0 0 0,-1 2-128 16,3 1 128-16,-1 2 0 0,-3-1 0 0,1-1 0 16,2 0 0-16,-2 1 176 0,-2-1-176 0,-1-1 192 15,-17-7-64-15,15 8-128 0,-4 1 192 0,-11-9-64 16,0 0-128-16,0 0 128 0,3 15-128 0,-3-15 128 15,-7 12-128-15,-3-2 0 0,-2 0-160 0,-1 0 160 16,-2 0-256-16,-2-1 64 0,-2-1 0 0,-1 0 0 16,-3 1-64-16,1-1 0 0,3 1 0 0,2-1 0 15,4-1 256-15,1 0 0 0,0-2 0 0,12-5 0 16,-13 5 0-16,13-5 0 0,0 0 208 0,0 0-64 0,0 0-16 0,0 0 0 16,0 0 0-16,0 0 0 0,0 0 64 0,0 0 0 15,0 0 0-15,17 3 0 0,-17-3-192 16,23 0 0-16,-1 0 0 0,2 2 128 0,-1-1-128 0,1 3 0 15,-1-1 0-15,1 2 0 0,0 2 0 0,-3 0 0 16,-2-1 144-16,1 3-144 0,0 1 192 0,0 3-16 16,1-1-16-16,-3-2 0 0,-1-1 96 0,0 1 32 15,-2 1 0-15,0 3 0 0,-1 1-160 0,-1 2-128 16,-3 0 144-16,-1 0-144 0,-3 1 0 0,1 2 0 16,0 0 0-16,-4 1 0 0,-1-1 0 0,-2 0 0 15,0-2 0-15,-2-1-160 0,-1-2 160 0,-2 1 0 16,0-3 0-16,-2 1 0 0,-3-3 0 0,-2-1 0 0,-1 0 128 0,-3 1-128 15,0-3 176-15,-1 0-48 0,-2 1 0 16,-1-1 0-16,-2 1 192 0,-3-4 16 0,-2-2 16 0,-3-3 0 16,-2 2 0-16,-4-2 0 0,-4-2 0 0,1-1 0 15,-1-4-80-15,0 0-16 0,1 2 0 0,0-2 0 16,-1-1-256-16,1 1 0 0,0 2 0 0,1 0 0 16,1 0 0-16,3 2 0 0,2 3-240 0,5 1 80 31,2 1-224-31,3-2-64 0,5-3 0 0,2 1 0 15,15 2-1344-15,0 0-288 0,-5-12-48 0,7 1-14960 0</inkml:trace>
          <inkml:trace contextRef="#ctx0" brushRef="#br0" timeOffset="21175.3451">170 6599 9215 0,'0'0'816'0,"-10"1"-656"0,-2-2-160 0,1-1 0 15,-1-3 4752-15,2 3 928 0,-2-1 176 0,12 3 32 0,-13-3-3136 0,-1 3-640 16,2-4-128-16,12 4-32 0,-11-1-800 0,11 1-176 16,-14-4-16-16,14 4-16 0,-13-5-544 0,3 3-96 15,10 2-32-15,0 0 0 0,-11-3-144 0,11 3-128 16,0 0 192-16,0 0-192 0,0 0 0 0,0 0-144 15,0 0-16-15,16 0 0 16,-1 2-256-16,5-2-48 0,3-2-16 0,3 2 0 0,1 0 208 0,5 0 32 16,1-3 16-16,4 1 0 0,0-1 224 0,0-1 0 15,0 1 0-15,-3 0-144 0,-4-2 144 0,-1-1 0 16,-2 1 0-16,-2 0 0 0,-5 0 0 0,-1 2 0 16,-2 0 0-16,-4-1 0 0,-13 4 0 0,0 0 0 15,0 0 0-15,0 0 0 0,0 0 0 0,0 0 0 0,0 0 0 16,0 0 0-16,0 0-192 0,2 14-64 0,-2-14-16 0,-4 18 0 15,1-1-80-15,-2 0-16 0,-2 0 0 0,2-1 0 32,0 1-160-32,3 0-48 0,1 0 0 0,1 1 0 15,5 1 48-15,-2-1 0 0,1-1 0 0,2 0 0 0,1 0 400 0,1 1 128 0,2-2 0 0,1-1 0 16,-1 0 0-16,0 0 224 0,0-1-16 0,0-1 0 16,0 2 272-16,-2-5 48 0,-8-10 16 0,9 12 0 15,-2-2-192-15,-2 0-32 0,-5-10-16 0,5 14 0 16,-5-14-304-16,3 13 128 0,-3-13-128 0,0 0 0 15,-3 14 0-15,-2-3 0 0,5-11-160 0,-9 12 160 16,1-3-336-16,-1-1 48 0,-2 0 16 0,-1-1 0 16,-2 1 16-16,1-1 16 0,-2-2 0 0,-2 0 0 15,-2-1 0-15,1 1 0 0,1 0 0 0,-3-2 0 0,-2-3-16 0,-1 4 0 16,-1-1 0-16,-1-1 0 16,-1-4-1328-16,0 2-272 0,-1-2-48 15</inkml:trace>
        </inkml:traceGroup>
        <inkml:traceGroup>
          <inkml:annotationXML>
            <emma:emma xmlns:emma="http://www.w3.org/2003/04/emma" version="1.0">
              <emma:interpretation id="{731BCE3E-9C86-4A59-A152-0A6279C3AE64}" emma:medium="tactile" emma:mode="ink">
                <msink:context xmlns:msink="http://schemas.microsoft.com/ink/2010/main" type="inkWord" rotatedBoundingBox="11391,12189 12567,12130 12599,12749 11422,12808"/>
              </emma:interpretation>
              <emma:one-of disjunction-type="recognition" id="oneOf11">
                <emma:interpretation id="interp19" emma:lang="" emma:confidence="1">
                  <emma:literal/>
                </emma:interpretation>
              </emma:one-of>
            </emma:emma>
          </inkml:annotationXML>
          <inkml:trace contextRef="#ctx0" brushRef="#br0" timeOffset="23289.0644">3380 6439 26719 0,'0'0'2368'0,"2"15"-1888"16,-2-15-480-16,3 17 0 0,2 0 4000 0,-2-2 704 15,-3-15 144-15,7 20 16 0,-7-20-2800 0,9 19-560 16,-9-19-112-16,8 18-32 0,2 1-816 0,0-3-160 15,0 1-48-15,4 3 0 0,-1 2-336 0,2 0 0 0,2 0 0 0,2 2 0 16,1-1 0-16,2 2-192 0,0 1 192 0,-1-1-192 16,0 0 0-16,-3-3-16 0,-1-5 0 0,1 1 0 31,1 1-288-31,-4-2-48 0,-1-2-16 0,-3-2 0 16,-1-3-2032-16,-10-10-416 0</inkml:trace>
          <inkml:trace contextRef="#ctx0" brushRef="#br0" timeOffset="23887.2565">4425 6510 26719 0,'0'0'2368'0,"0"0"-1888"15,0 0-480-15,0 0 0 0,0 0 2464 0,0 0 400 16,0 0 80-16,13-7 0 0,-3 0-1760 0,-3-3-352 16,-2-2-80-16,-2-1-16 0,-1-1-896 0,0-1-176 15,0 0-48-15,-2 2 0 16,0 13-80-16,-4-14-32 0,4 14 0 0,-7-13 0 0,1 1 352 0,-3 5 144 16,-1 4-128-16,-2 3 128 0,-1 1 352 0,0 4 160 15,-1 1 16-15,-1 2 16 0,-2 2-32 0,0 2 0 16,-1 1 0-16,-1 2 0 0,1 2-128 0,-1 0-48 15,1 0 0-15,-1 1 0 0,1 1-336 0,-1-1 128 0,-3-1-128 0,5 2 0 16,1-2-128-16,1-2-112 0,1-2-16 0,2-1 0 31,4-4-192-31,8-8-32 0,-7 10-16 0,7-10 0 16,0 0 0-16,0 0 0 0,0 0 0 0,0 0 0 0,0 0 192 0,0 0 48 0,17 4 0 0,0-4 0 16,0-4 256-16,-1 1 0 0,1-2 0 0,0 0 0 15,0-2 0-15,1 1 0 0,1-5 0 0,-1 3 0 16,-1-2 0-16,2 0 0 0,-2-2 128 0,1 2-128 15,1 0 0-15,-3 0 144 0,0-2-144 0,0 2 128 16,1 1 0-16,0 3 0 0,0 1 0 0,-2 1 0 16,-2 1 144-16,-13 3 32 0,14-2 0 0,-14 2 0 15,17 2 272-15,-17-2 48 0,0 0 16 0,13 10 0 16,-13-10 64-16,9 14 0 0,-9-14 16 0,8 16 0 16,-1 1-112-16,-2 0-32 0,0 2 0 0,-2 1 0 15,-3-2-192-15,4 1-32 0,-1 1-16 0,0 3 0 16,-3 1 64-16,2 1 16 0,1-1 0 0,1 1 0 15,-1 2-240-15,0 0-48 0,-1 0-128 0,0-2 192 0,0-5-192 0,-1 0 0 16,1-1 0-16,1-4 0 0,2-5 0 0,-5-10-192 16,0 0 48-16,0 0 0 15,0 0-1968-15,0 0-384 0,0 0-64 0</inkml:trace>
        </inkml:traceGroup>
        <inkml:traceGroup>
          <inkml:annotationXML>
            <emma:emma xmlns:emma="http://www.w3.org/2003/04/emma" version="1.0">
              <emma:interpretation id="{0A30F3E5-E0EC-4720-A38D-C5A7467D604B}" emma:medium="tactile" emma:mode="ink">
                <msink:context xmlns:msink="http://schemas.microsoft.com/ink/2010/main" type="inkWord" rotatedBoundingBox="15728,11847 16976,11784 17015,12568 15768,12630"/>
              </emma:interpretation>
              <emma:one-of disjunction-type="recognition" id="oneOf12">
                <emma:interpretation id="interp20" emma:lang="" emma:confidence="1">
                  <emma:literal/>
                </emma:interpretation>
              </emma:one-of>
            </emma:emma>
          </inkml:annotationXML>
          <inkml:trace contextRef="#ctx0" brushRef="#br0" timeOffset="25469.6134">7743 6064 19343 0,'0'0'1728'0,"0"0"-1392"0,-9 10-336 0,9-10 0 16,-6 12 4784-16,6-12 880 0,-5 15 176 0,5-15 48 0,-4 11-3792 0,4-11-752 16,0 17-160-16,4-2-32 0,1-1-592 0,1 1-128 15,1 2-32-15,5 1 0 0,1 3-272 0,4 5-128 16,2 6 0-16,3 5 128 0,1 7-128 0,1 0 0 16,1 0 0-16,0-1 128 0,-1 6-128 0,-2-7 0 15,-4-3 0-15,1-4 0 0,-6 1 0 0,-3-4 0 16,-3-5 0-16,-2-4 0 15,0-3-1088-15,0-3-128 0,-2-2-48 0,-3-15-11696 16,0 0-2336-16</inkml:trace>
          <inkml:trace contextRef="#ctx0" brushRef="#br0" timeOffset="26043.5354">8475 6121 2751 0,'0'0'256'0,"0"0"-256"0,0 0 0 0,0 0 0 16,0 0 6976-16,0 0 1344 0,0 0 256 0,-12 8 64 16,-2-1-5904-16,3-2-1200 0,-1 0-224 0,-2-2-48 15,-1-1-624-15,0 0-128 0,-2-2-32 0,0 2 0 16,-1-2-480-16,-1 3 0 0,1 0 0 0,-1 1 0 16,-1 1 0-16,3 0 0 0,1 0 0 0,2 1 0 15,4 1 0-15,0 2 0 0,2-1 0 0,8-8 0 16,-7 10 128-16,7-10-128 0,0 0 0 0,0 0 144 15,5 17-144-15,2 0 128 0,3 0-128 0,3 1 128 0,6-1-128 0,3 5 0 16,1 0 0-16,4 0 0 16,0-1 0-16,2 1 0 0,-1 0 0 0,1-3 0 0,-1-2 128 15,-1-2-128-15,-2-2 128 0,-1 1-128 0,-4-1 0 0,0 1 128 16,-1-4-128-16,-2 0 0 0,0 0 0 0,-4 2-304 16,-3-1 48-16,-1 1 16 0,-9-12-80 0,5 15 0 15,-2 0-16-15,-3-1 0 0,-3 1-16 0,-4 0 0 16,-2-1 0-16,-1-1 0 0,-3 1 160 0,-1 1 16 15,1-4 16-15,1 0 0 0,-1-1 160 0,-1-2 224 16,1 0-48-16,-1-1-16 0,1-3 160 0,-1-1 16 16,1-1 16-16,0-1 0 0,-1-2-64 0,1-3-16 15,-1-1 0-15,1 0 0 0,-1-2-128 0,2 1-16 16,1-1-128-16,-1-5 192 0,2-1-192 0,0-2 0 0,0-2 0 0,1 0 0 16,1-2 144-16,-1-4-16 0,3-2 0 0,1-2 0 15,0-4 112-15,1 1 16 0,2 0 0 0,2 1 0 16,4 4 128-16,3 0 16 0,1 0 16 0,5 1 0 15,3 0-272-15,2 4-144 0,1 0 160 0,4 2-160 16,4-1 0-16,3 4 0 0,4 5-176 0,3-2 176 16,3-3-320-16,2 1 48 0,2 1 16 0,0-1 0 31,0-1-304-31,-4-1-48 0,-5-3-16 0,-1 1 0 16,-2-1-1648-16,-3 0-336 0,-4-1-64 0,-3-2-7520 0,-4-1-1520 0</inkml:trace>
        </inkml:traceGroup>
        <inkml:traceGroup>
          <inkml:annotationXML>
            <emma:emma xmlns:emma="http://www.w3.org/2003/04/emma" version="1.0">
              <emma:interpretation id="{B282E2C0-54F8-4E84-955F-E144FF8AB7D5}" emma:medium="tactile" emma:mode="ink">
                <msink:context xmlns:msink="http://schemas.microsoft.com/ink/2010/main" type="inkWord" rotatedBoundingBox="19290,11846 20452,11788 20488,12520 19326,12578"/>
              </emma:interpretation>
              <emma:one-of disjunction-type="recognition" id="oneOf13">
                <emma:interpretation id="interp21" emma:lang="" emma:confidence="1">
                  <emma:literal/>
                </emma:interpretation>
              </emma:one-of>
            </emma:emma>
          </inkml:annotationXML>
          <inkml:trace contextRef="#ctx0" brushRef="#br0" timeOffset="27942.2179">11843 6143 18431 0,'0'0'1632'16,"0"0"-1312"-16,0 0-320 0,0 0 0 0,0 0 3792 0,0 0 688 15,0 0 144-15,0 0 32 0,0 0-3744 0,0 0-736 16,0 0-176-16,0 0 0 0,0 0 192 0,0 0 48 16,-5 15 0-16,5-15 0 0,-3 13-240 0,3-13 128 15,-2 15-128-15,2-1 0 0,2-1 288 0,-2-13-32 16,0 0-16-16,6 17 0 0,1-2 32 0,2 2 16 16,2-2 0-16,4 0 0 0,2 1-288 0,3-1 0 15,2-2 128-15,4 1-128 0,1-1 0 0,1-1 0 16,4 0-176-16,3 1 176 0,4 1-256 0,0-1 64 0,-2 1 16 0,0-1 0 15,-2 0 176-15,-5 1-128 0,-3 1 128 0,-1 0-128 16,-6 0 128-16,-3-1-192 0,-6-1 192 0,-2 1-192 16,-2 1-32-16,-4 0-16 0,-5-2 0 0,-3 1 0 15,-2-1 240-15,-3 3-144 0,-1-1 144 0,-5 0-128 16,-2 0 128-16,-4 0 224 0,-1-1-48 0,-3-4-16 16,-1-4-32-16,0-1 0 0,1-1 0 0,-3-4 0 31,-3-4-1440-31,0-2-288 0,0-6-64 0</inkml:trace>
          <inkml:trace contextRef="#ctx0" brushRef="#br0" timeOffset="27552.6321">11278 6065 22111 0,'0'0'1968'0,"0"0"-1584"16,0 19-384-16,3-2 0 0,4-2 4480 0,1 3 832 0,2 3 144 0,2 2 48 15,-2 1-3792-15,5-2-752 0,1 1-160 0,-1 1-32 16,0 1-432-16,0 0-80 0,0 0-32 0,0 2 0 16,0 0-224-16,1 0 0 0,-1-3 0 0,0-1 0 15,-2-1-256-15,1-2-64 0,-1 0 0 0,-3-1 0 32,-1-2-512-32,-1-2-96 0,4-3-32 0,0-1 0 15,-4 0-2176-15,2-1-432 0,-10-10-80 0</inkml:trace>
          <inkml:trace contextRef="#ctx0" brushRef="#br0" timeOffset="28179.0277">11757 6128 32991 0,'0'0'1472'0,"15"5"288"0,1-2-1408 0,0-1-352 15,1-2 0-15,2 0 0 0,-1 0 1696 0,2 0 272 16,-1-2 48-16,-1-1 16 0,1-2-1136 0,1 0-240 16,0 0-32-16,1-1-16 0,-1 0-464 0,5-1-144 15,2 2 0-15,1 0 0 0,3-2 0 0,2 0 0 16,1-1-240-16,3-2 80 16,3 0-1408-16,3 0-288 0,-1 0-48 0,0 0-9424 15,0-1-1872-15</inkml:trace>
        </inkml:traceGroup>
      </inkml:traceGroup>
    </inkml:traceGroup>
    <inkml:traceGroup>
      <inkml:annotationXML>
        <emma:emma xmlns:emma="http://www.w3.org/2003/04/emma" version="1.0">
          <emma:interpretation id="{5FDEBF7A-1D64-4B38-BC6D-5288A5EAD766}" emma:medium="tactile" emma:mode="ink">
            <msink:context xmlns:msink="http://schemas.microsoft.com/ink/2010/main" type="paragraph" rotatedBoundingBox="8326,14170 20611,13598 20667,14815 8383,15387" alignmentLevel="1"/>
          </emma:interpretation>
        </emma:emma>
      </inkml:annotationXML>
      <inkml:traceGroup>
        <inkml:annotationXML>
          <emma:emma xmlns:emma="http://www.w3.org/2003/04/emma" version="1.0">
            <emma:interpretation id="{F741E758-64CA-4402-B773-0128AEEC3021}" emma:medium="tactile" emma:mode="ink">
              <msink:context xmlns:msink="http://schemas.microsoft.com/ink/2010/main" type="line" rotatedBoundingBox="8326,14170 20611,13598 20667,14815 8383,15387">
                <msink:destinationLink direction="with" ref="{13D7A5CD-B98D-4C82-B3A4-191B8923B7E9}"/>
              </msink:context>
            </emma:interpretation>
          </emma:emma>
        </inkml:annotationXML>
        <inkml:traceGroup>
          <inkml:annotationXML>
            <emma:emma xmlns:emma="http://www.w3.org/2003/04/emma" version="1.0">
              <emma:interpretation id="{B37AE47E-7E6B-4F18-811B-E7685E948A66}" emma:medium="tactile" emma:mode="ink">
                <msink:context xmlns:msink="http://schemas.microsoft.com/ink/2010/main" type="inkWord" rotatedBoundingBox="8342,14514 9586,14456 9626,15324 8382,15382"/>
              </emma:interpretation>
              <emma:one-of disjunction-type="recognition" id="oneOf14">
                <emma:interpretation id="interp22" emma:lang="" emma:confidence="1">
                  <emma:literal/>
                </emma:interpretation>
              </emma:one-of>
            </emma:emma>
          </inkml:annotationXML>
          <inkml:trace contextRef="#ctx0" brushRef="#br0" timeOffset="30766.1676">377 8730 23951 0,'-16'24'2128'0,"8"-9"-1696"0,-2-1-432 0,5-1 0 15,0-1 3024-15,5-12 528 0,3 15 96 0,4 0 32 16,-7-15-2352-16,3 17-480 0,2-4-80 0,2 3-32 16,2-3-336-16,-1 2-64 0,0 0-16 0,4 0 0 15,5-3-192-15,-4 3-128 0,-2 4 160 0,0 4-160 16,1 6 0-16,0 3 0 0,0 3 0 0,-2 2 0 15,0 4 0-15,-2 1 0 0,1 0 0 0,-3 0 0 16,-1-3 0-16,0-2 0 0,-1 1 0 0,-1-4 0 0,1-7-176 16,2-4-80-16,-1-4 0 0,2-6-16 15,1-4-2704-15,4-6-544 0</inkml:trace>
          <inkml:trace contextRef="#ctx0" brushRef="#br0" timeOffset="31311.5064">1430 8693 24879 0,'-7'17'1088'0,"2"-7"256"0,5-10-1088 0,-7 12-256 0,7-12 0 0,-6 10 0 16,6-10 3264-16,0 0 576 0,-12 7 128 0,0-2 32 15,0-3-2944-15,1-2-592 0,-3-2-112 0,1 0-32 31,-4-1-608-31,0 1-128 0,-3 1-32 0,0 2 0 16,-2 1-160-16,0 1-32 0,-2 1-16 0,-1 1 0 0,-2 1 464 0,0 5 192 0,-1 0-128 0,1 3 128 16,-2 1 224-16,4 0 128 0,0 0 32 0,3 2 0 15,2 2 128-15,1-1 16 0,6 1 16 0,1-4 0 16,0-3-304-16,5-1-64 0,7-11-16 0,-3 14 0 16,3-14-160-16,0 0-224 0,0 0 48 0,12 12 16 15,-12-12-176-15,22 3-48 0,-1-5 0 0,6-1 0 16,2-1 128-16,3-1 32 0,2-5 0 0,-1-3 0 15,1-2 224-15,0-2-192 0,-1 0 192 0,-1-1-192 0,0-1 192 16,0 2 0-16,-2 2 0 0,-1 0 0 0,0 2 0 0,-2-1 0 16,-4 1 0-16,-1 1 0 0,-4 2 0 0,-1 3 0 15,-3 2 0-15,-14 5 160 0,0 0-160 0,0 0 128 16,0 0-128-16,0 0 128 0,0 0 160 0,0 0 32 16,0 0 0-16,0 0 0 0,0 15 128 0,-4-1 48 15,-1 1 0-15,2-2 0 0,-2-1-224 0,-2 1-32 16,0-1-16-16,1 2 0 0,1 1-224 0,0 2 176 15,1-1-176-15,1 3 160 0,1 1-32 0,4 2-128 16,-2 0 192-16,2 3-64 0,-1 4 64 0,3 4 0 16,-1 4 0-16,0 4 0 0,2 1 48 0,0 0 16 15,0 0 0-15,1 0 0 0,0-2 32 0,1-3 16 16,0-3 0-16,-1-2 0 0,3-7-160 0,1-3-16 0,0-3-128 0,2-6 192 16,-12-13-400-16,18 7-96 0,1-7-16 0,1-5-12832 15,5-5-2576-15</inkml:trace>
        </inkml:traceGroup>
        <inkml:traceGroup>
          <inkml:annotationXML>
            <emma:emma xmlns:emma="http://www.w3.org/2003/04/emma" version="1.0">
              <emma:interpretation id="{32C8C5E6-20D1-4266-A547-EE55DCEF962B}" emma:medium="tactile" emma:mode="ink">
                <msink:context xmlns:msink="http://schemas.microsoft.com/ink/2010/main" type="inkWord" rotatedBoundingBox="11249,14034 12595,13971 12639,14914 11293,14977"/>
              </emma:interpretation>
              <emma:one-of disjunction-type="recognition" id="oneOf15">
                <emma:interpretation id="interp23" emma:lang="" emma:confidence="1">
                  <emma:literal/>
                </emma:interpretation>
              </emma:one-of>
            </emma:emma>
          </inkml:annotationXML>
          <inkml:trace contextRef="#ctx0" brushRef="#br0" timeOffset="31850.8449">3271 8532 23039 0,'0'0'2048'0,"0"0"-1648"16,-12 10-400-16,12-10 0 0,-9 8 3200 0,9-8 544 16,0 0 112-16,0 0 32 0,0 0-2608 0,0 0-528 15,7 12-112-15,-7-12 0 0,10 12-640 0,2-2 0 16,3-3 0-16,0 1 0 0,2 2-160 0,0 2 0 0,0 0 0 0,1 1 0 16,1-1 160-16,1 3 0 0,-2 0-144 0,-1 1 144 15,0-1 0-15,-2 0 0 0,-1 2 0 0,-3-1 0 16,0 0 0-16,-1-1 160 0,-4-2-16 0,-1 2 0 15,-1-1 0-15,-2 1 0 0,-4-2 0 0,-2 3 0 16,3-1-144-16,-4 2 128 0,-2-2-128 0,-1 0 128 16,-1-3-128-16,-1 4 0 0,2 3 144 0,-2 1-144 15,-1 0 176-15,1 2-48 0,0 0 0 0,2 0 0 16,-1 0 240-16,3-4 32 0,1-1 16 0,1-2 0 16,4-15-96-16,0 14 0 0,0-14-16 0,0 0 0 15,0 0-112-15,0 0-32 0,17 3 0 0,2-6 0 16,-1-6-160-16,7-6-272 0,2-7 64 0,5-6 16 15,2-4-1440-15,5-2-288 16,4-1-48-16,3-4-15040 0</inkml:trace>
          <inkml:trace contextRef="#ctx0" brushRef="#br0" timeOffset="32273.8322">4322 8202 21183 0,'-7'29'944'0,"1"-11"192"0,-6-1-912 0,0 3-224 15,0 2 0-15,-1 2 0 0,-1 1 5232 0,3 0 992 16,-3 0 208-16,-1 2 32 0,-2-1-4704 0,0-1-944 16,-1 2-192-16,-1 0-48 0,1-2-384 0,1 0-192 15,-1 0 160-15,1 2-160 0,-2-1 0 0,4-1 0 16,2 0 0-16,1 0 0 0,0 2 0 0,5 0 0 16,1-2 0-16,2 2 0 0,1 0 0 0,3-2 0 0,3 1 0 0,4-3 0 15,1-3-144-15,1 1 144 0,-1 0 0 0,6 0-144 16,1-1 144-16,0-2-192 0,2-3 192 0,3-3-192 15,0-3-32-15,4-3-16 0,-1-2 0 0,1-4 0 16,3-2 48-16,0-3 0 0,0-3 0 0,1-2 0 16,1-2 192-16,-1 0 0 0,-1-1 0 0,2-3 0 15,0 0-176-15,-1 2 176 0,1 2-192 0,-4-1 192 16,-7-2 0-16,1 0-128 0,-2-1 128 0,-2 3 0 16,-3 1 0-16,-2 2 0 0,0 0-128 0,-10 10 128 15,0 0 0-15,0 0 0 0,0 0 0 0,0 0 0 16,-10-7 0-16,-2 4 224 0,-3 1-64 0,-2 4-16 15,-6 1-144-15,-6 4-144 0,-3 1 144 0,-5 3-208 16,-2 0-64-16,-1 3-16 0,-7 1 0 0,-2 0 0 16,-2 0-304-16,-2 4-64 15,-5 1-16-15,0 2 0 0,-3 0-320 0,-1 1-64 0,-2 2-16 0,3-1-10352 16,6-2-2080-16</inkml:trace>
        </inkml:traceGroup>
        <inkml:traceGroup>
          <inkml:annotationXML>
            <emma:emma xmlns:emma="http://www.w3.org/2003/04/emma" version="1.0">
              <emma:interpretation id="{E855A5BE-744B-40A7-8407-12765F7ABF46}" emma:medium="tactile" emma:mode="ink">
                <msink:context xmlns:msink="http://schemas.microsoft.com/ink/2010/main" type="inkWord" rotatedBoundingBox="15451,14126 17011,14054 17055,14984 15495,15056"/>
              </emma:interpretation>
              <emma:one-of disjunction-type="recognition" id="oneOf16">
                <emma:interpretation id="interp24" emma:lang="" emma:confidence="1">
                  <emma:literal/>
                </emma:interpretation>
              </emma:one-of>
            </emma:emma>
          </inkml:annotationXML>
          <inkml:trace contextRef="#ctx0" brushRef="#br0" timeOffset="34404.7123">7531 8433 5519 0,'-15'13'240'0,"5"-4"64"0,-4-4-304 0,2 1 0 0,12-6 0 0,-12 7 0 15,1-4 5952-15,11-3 1152 0,-12 0 208 0,12 0 48 16,0 0-5696-16,0 0-1136 0,0 0-224 0,0 0-48 16,0 0-256-16,0 0 0 0,0 0 0 0,0 0 0 15,0 0-192-15,0 0 192 0,0 0-192 0,0 0 192 0,20 5 176 0,-1 1 144 16,-3-1 16-16,1 1 16 0,-2 3 480 0,1 1 112 15,-1 0 16-15,0 2 0 0,-2 1-64 0,2 1 0 16,1-1 0-16,-1 2 0 0,-2 0-368 0,-1 0-80 16,-2-1 0-16,-2-1-16 0,-1-1-272 0,-7-12-160 15,7 15 192-15,-7-15-192 0,3 15 0 0,-3-1 0 16,-1-1 0-16,1-13 0 0,-5 16-256 0,-2-1 32 16,-2-2 16-16,-1 1 0 0,-1-1 64 0,-3 1 16 15,-1 1 0-15,0 0 0 0,0 2 128 0,1-1 0 16,-3 1 0-16,2 0 0 0,2 0 176 0,1 0 16 15,2-4 0-15,3-3 0 0,7-10 64 0,0 0 0 16,0 0 16-16,0 0 0 0,0 0-80 0,0 0-32 0,14 4 0 0,8-4 0 16,4-2-288-16,6-6-64 0,5-8-16 0,7-4 0 31,7-5-384-31,6-4-80 0,2-3-16 0,6-5-11456 0,6-5-2288 0</inkml:trace>
          <inkml:trace contextRef="#ctx0" brushRef="#br0" timeOffset="34834.5813">8231 8308 23951 0,'-10'15'2128'0,"-1"2"-1696"0,5 0-432 0,-1 0 0 16,2 1 3472-16,-2 1 624 0,4-2 112 0,1 1 16 0,2-1-2704 0,4 0-560 15,-1-2-96-15,2-2-32 0,-5-13-480 0,10 14-96 16,4-2-32-16,-1-2 0 0,0-2-224 0,1 2 0 15,-1 2 0-15,3-2 0 0,-1-3 0 0,1 0-128 16,1-1 128-16,0-1 0 0,-2-1 0 0,2-3 0 16,0-1 176-16,1-1-176 0,1-3 176 0,-1-1-176 15,-1-3 160-15,0-1-160 0,0-2 0 0,0-3 0 16,0-1 0-16,-2 0 0 0,0-2-256 0,-2 0-32 16,1 0-16-16,-4 1 0 0,-2-1-16 0,-1 0-16 15,-2 2 0-15,-2 0 0 0,-3 1 192 0,0 2 144 16,0 12-192-16,0 0 192 0,0-11 0 0,0 11 224 15,0 0-16-15,0 0 0 0,0 0 112 0,0 0 0 0,0 0 16 0,0 0 0 16,-5 8 64-16,2 4 16 0,3 1 0 0,3 6 0 16,1 4-240-16,1 4-48 15,5 5-128-15,2 4 192 0,1 2-192 0,2 4 144 0,2 0-144 0,2 2 128 16,-1 0 128-16,2 0 32 0,1-1 0 0,0 1 0 16,3 0-80-16,-1 0-16 0,-1-1 0 0,0-1 0 15,0-3-192-15,0-5 0 0,-2-7 128 0,2-5-128 31,2-6-1408-31,-3-5-320 0,0-6-64 0</inkml:trace>
        </inkml:traceGroup>
        <inkml:traceGroup>
          <inkml:annotationXML>
            <emma:emma xmlns:emma="http://www.w3.org/2003/04/emma" version="1.0">
              <emma:interpretation id="{9E968425-3A73-4A34-B5BF-A23121C00BEE}" emma:medium="tactile" emma:mode="ink">
                <msink:context xmlns:msink="http://schemas.microsoft.com/ink/2010/main" type="inkWord" rotatedBoundingBox="19106,13798 19413,13784 19452,14617 19144,14631"/>
              </emma:interpretation>
              <emma:one-of disjunction-type="recognition" id="oneOf17">
                <emma:interpretation id="interp25" emma:lang="" emma:confidence="1">
                  <emma:literal/>
                </emma:interpretation>
              </emma:one-of>
            </emma:emma>
          </inkml:annotationXML>
          <inkml:trace contextRef="#ctx0" brushRef="#br0" timeOffset="35198.939">11093 8017 2751 0,'3'25'256'0,"-1"1"-256"16,-1-3 0-16,3 2 0 0,1 2 10080 0,3 4 1968 16,4 2 400-16,1 1 80 0,3 1-9456 0,0 2-1872 0,3 4-384 0,-1 1-80 15,-1 0-544-15,0 0-192 0,-3-4 0 0,-1 1 144 16,0-2-144-16,1 0 0 0,-1-3 0 0,1-2-176 16,-2 0-96-16,-1-5-32 0,1-5 0 0,2-4 0 31,1-3-1328-31,0-3-272 0,2-4-48 0,1-4-18016 0</inkml:trace>
        </inkml:traceGroup>
        <inkml:traceGroup>
          <inkml:annotationXML>
            <emma:emma xmlns:emma="http://www.w3.org/2003/04/emma" version="1.0">
              <emma:interpretation id="{02E16F35-D0F3-402D-B7F8-A66F4757C2C9}" emma:medium="tactile" emma:mode="ink">
                <msink:context xmlns:msink="http://schemas.microsoft.com/ink/2010/main" type="inkWord" rotatedBoundingBox="19779,13949 20625,13910 20653,14509 19807,14549"/>
              </emma:interpretation>
              <emma:one-of disjunction-type="recognition" id="oneOf18">
                <emma:interpretation id="interp26" emma:lang="" emma:confidence="0">
                  <emma:literal>o</emma:literal>
                </emma:interpretation>
                <emma:interpretation id="interp27" emma:lang="" emma:confidence="0">
                  <emma:literal>°</emma:literal>
                </emma:interpretation>
                <emma:interpretation id="interp28" emma:lang="" emma:confidence="0">
                  <emma:literal>.</emma:literal>
                </emma:interpretation>
                <emma:interpretation id="interp29" emma:lang="" emma:confidence="0">
                  <emma:literal>,</emma:literal>
                </emma:interpretation>
                <emma:interpretation id="interp30" emma:lang="" emma:confidence="0">
                  <emma:literal>0</emma:literal>
                </emma:interpretation>
              </emma:one-of>
            </emma:emma>
          </inkml:annotationXML>
          <inkml:trace contextRef="#ctx0" brushRef="#br0" timeOffset="35569.7989">12040 8155 13823 0,'-17'25'1216'0,"-3"4"-960"15,-2-1-256-15,0 3 0 0,0-3 6624 0,2 4 1280 16,3 2 256-16,0 0 48 0,2-1-5888 0,0-1-1168 16,0-1-256-16,2-3-32 0,-1-3-560 0,4-1-112 15,3-4-32-15,2-1 0 0,4-3-160 0,4 1-176 16,2-3 48-16,3-2 0 0,2-2-112 0,2 1-16 16,3 1 0-16,4 0 0 0,3-2 0 0,3 0-16 15,4-3 0-15,3 0 0 0,1-2 272 0,4-2 0 16,2-3 0-16,1-2 0 0,2-3-144 0,0-1 144 15,1-3 0-15,-3-3-144 0,0-3 144 0,-3-2 0 16,-1-1 0-16,-1-2 0 0,0-4 0 0,-3 1 0 16,-5-3 0-16,-2 1 0 0,-1-2 0 0,-6 0 0 0,-4 0 0 0,-4 2-128 15,-3 0 128-15,-6 1 0 0,-2 1 0 0,-6 1 128 16,-5 3 32-16,-5 1 16 0,-6-2 0 0,-9 3 0 16,-10 0-176-16,-14 2 0 0,-13 1 0 0,-11 6-176 31,-15 3-1760-31,-7 2-368 0,-9 3-64 0</inkml:trace>
        </inkml:traceGroup>
      </inkml:traceGroup>
    </inkml:traceGroup>
  </inkml:traceGroup>
</inkml:ink>
</file>

<file path=ppt/ink/ink2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42:41.033"/>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6BF4C9C9-88F7-44DF-9B17-2AD0170A08E2}" emma:medium="tactile" emma:mode="ink">
          <msink:context xmlns:msink="http://schemas.microsoft.com/ink/2010/main" type="inkDrawing" rotatedBoundingBox="5107,13941 5644,13950 5610,16057 5073,16049" semanticType="callout" shapeName="Other">
            <msink:sourceLink direction="with" ref="{9176F902-FC00-4777-9119-D5170E24684D}"/>
            <msink:sourceLink direction="with" ref="{AE0DA2B2-E1DD-4C42-B8C0-27A928EEBB75}"/>
          </msink:context>
        </emma:interpretation>
      </emma:emma>
    </inkml:annotationXML>
    <inkml:trace contextRef="#ctx0" brushRef="#br0">-10732 7469 4607 0,'0'0'400'0,"0"0"-400"16,0 0 0-16,0 0 0 0,0 0 1664 0,0 0 240 15,0 0 48-15,0 0 16 0,0 0-624 0,0 0-128 0,0 0-32 0,0 0 0 16,-3-10-176-16,3 10-48 16,-5-9 0-16,5 9 0 0,0 0-96 0,0 0-32 0,0 0 0 0,0 0 0 0,0 0-128 0,0 0-48 0,0 0 0 0,0 0 0 31,-5 14-320-31,5-14-64 0,0 0-16 0,5 21 0 16,0 1-112-16,4 2-16 0,1-1-128 0,3 1 192 15,2 1-192-15,2 4-128 0,2 4 128 0,-1 3-208 0,2 2 208 16,0 1 0-16,-1-2 0 0,-1-1 0 0,3-3 0 0,-5 1 0 15,-2-2 0-15,-2-2 0 0,-1-5 0 0,-2 1 0 16,-4-3 0-16,0 1 0 0,0-2 0 0,0-1 0 16,-2-2 0-16,1 3 0 0,-3 3 0 0,-1 2 160 15,0-2 0-15,4 4 0 0,3-1 80 0,-2 4 16 16,0 2 0-16,3 3 0 0,1-2-80 0,-1 1-16 16,2-1 0-16,2-3 0 0,0-2-160 0,-1 1 0 0,-1-4 0 0,2-1 0 15,-2-2 0-15,2 1 0 16,-2-3 0-16,-1 2 128 0,-1-4-128 0,-1 2 0 15,-1 0 0-15,1-1 0 0,0-2 0 0,-2 5 0 16,0 2 0-16,-2 5 0 0,1-1 0 0,-3 5 0 16,-1 6 0-16,2 1 0 0,0 2 0 0,-2-4 0 15,-2-6 0-15,-1-1 0 0,-1-4 0 0,3-4 0 16,-1 0 0-16,-1-5 0 0,-2-3 0 0,1-3 0 0,1-1 0 0,1-1 0 16,2-12 176-16,-3 13-48 0,3-13-128 0,-4 14 192 15,4-14 32-15,-1 15 0 0,-1-1 0 0,2-14 0 16,0 0 0-16,-3 16 0 0,1 0 0 0,2-1 0 15,0-15 128-15,-2 16 32 0,1 0 0 0,1-16 0 0,0 0 64 0,-2 15 32 16,2-15 0-16,-2 15 0 16,2-15-272-16,0 0-48 0,0 15-16 0,0-15 0 15,0 0-144-15,0 0 192 0,0 0-192 0,0 0 192 0,0 0 96 0,0 0 32 16,0 0 0-16,0 0 0 0,0 0 0 0,2-8 0 0,-2-4 0 0,-2 0 0 31,-1-3-1424-31,-5 0-288 0,-4 0-48 0</inkml:trace>
  </inkml:traceGroup>
</inkml:ink>
</file>

<file path=ppt/ink/ink2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25.49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58FA89E-10F7-41DC-8C77-E257BC063D7F}" emma:medium="tactile" emma:mode="ink">
          <msink:context xmlns:msink="http://schemas.microsoft.com/ink/2010/main" type="inkDrawing" rotatedBoundingBox="4594,11871 11597,11058 12079,15214 5076,16026" semanticType="underline" shapeName="Other">
            <msink:destinationLink direction="with" ref="{07F7C278-A4C3-4D17-8E26-F63C8CB32DA1}"/>
            <msink:destinationLink direction="to" ref="{98062F78-8386-40B8-BA97-0A631954EC3B}"/>
            <msink:destinationLink direction="from" ref="{98062F78-8386-40B8-BA97-0A631954EC3B}"/>
          </msink:context>
        </emma:interpretation>
      </emma:emma>
    </inkml:annotationXML>
    <inkml:trace contextRef="#ctx0" brushRef="#br0">129-5 1839 0,'0'0'0'0,"0"0"160"0,0 0-160 0,0 0 0 15,0 0 0-15,0 0 0 0,0 0 3968 0,0 0 752 16,0 0 144-16,7 9 48 0,-7-9-3312 0,0 0-640 16,0 0-144-16,0 0-32 0,0 0-432 0,0 0-96 15,0 0 0-15,0 0-16 0,0 0-240 0,0 0 0 16,0 0 128-16,0 0-128 0,0 0 400 0,0 0 48 0,0 0 0 0,0 0 0 16,0 0 720-16,0 0 160 0,0 0 16 0,0 0 16 15,0 0-208-15,0 0-64 0,0 0 0 0,7 10 0 16,-7-10-464-16,0 0-112 0,0 0 0 0,0 0-16 15,0 0-256-15,2 15-48 0,-2-15-16 0,-2 15 0 0,2-15 0 0,-2 15 0 16,2-15 0-16,-1 15 0 16,1-15 64-16,-2 19 16 0,2-2 0 0,0-1 0 15,0 0 16-15,0 0 16 0,3 1 0 0,-1 0 0 16,0 2 176-16,1 1 48 0,0 2 0 0,1 3 0 16,-1 2-96-16,0 1-16 0,1-2 0 0,1 2 0 15,-3 3-224-15,-1 1-48 0,1 1-128 0,0 1 192 16,-1 1-192-16,1 1 176 0,0 1-176 0,1 0 160 0,0-2-160 0,2 0 0 15,-1-1 0-15,1 0-176 0,2-1 176 0,1 2 176 0,0 1-48 16,2 1 0-16,1-2 160 0,-1 1 32 16,1-1 0-16,0-2 0 0,-3 1-64 0,0 1-16 15,-1-1 0-15,-2 0 0 0,2-2-16 0,-2 0 0 16,0-7 0-16,-2 2 0 0,-3 0-32 0,0-2 0 16,0-1 0-16,0-1 0 0,-1 1 48 0,-1 1 0 15,-1 2 0-15,1 0 0 0,-1 1-16 0,1 3 0 0,0 2 0 0,1 1 0 16,1 1-16-16,-2-1 0 15,0-5 0-15,0 3 0 0,2-4 16 0,0 2 0 16,2 4 0-16,-2-4 0 0,0-1-96 0,0 0-128 16,-2-3 176-16,2 3-176 0,0-4 192 0,0 1-192 15,-1-3 192-15,1 1-192 0,-2-2 176 0,2-1-176 16,0 1 160-16,0 2-160 0,0-1 144 0,0-1-144 0,0 0 128 0,0 2-128 16,2-4 128-16,-1 3-128 0,3 1 128 0,-1 0-128 15,1-4 176-15,-1 3-48 0,2 3-128 0,0-1 192 16,0 2-192-16,0 3 144 0,0 0-144 0,2 2 128 15,-2 0-128-15,0 0 0 0,0-2 0 0,-2-1 128 16,-1 0-128-16,-2-2 0 0,0-2 0 0,-2 0 0 16,1-1 0-16,-3-1 0 0,1 1 0 0,-2-1 0 15,0 1 0-15,-2-1-176 0,0-2 176 0,1-1-128 16,2 0 128-16,-1-3-128 0,0-2 128 0,2-2-128 16,3-13-128-16,0 0-32 0,0 0 0 0,-3 12 0 15,3-12-1552-15,0 0-304 0,-9 9-64 0</inkml:trace>
    <inkml:trace contextRef="#ctx0" brushRef="#br0" timeOffset="10898.4075">-4879 126 10127 0,'0'0'896'16,"0"0"-704"-16,0 0-192 0,0 0 0 0,0 0 2928 0,0 0 544 16,0 0 112-16,0 0 32 0,0 0-2144 0,0 0-448 15,0 0-64-15,0 0-32 0,0 0-576 0,0 0-112 0,0 0-32 0,0 0 0 16,0 0-16-16,0 0-16 0,0 0 0 0,0 0 0 15,0 0 400-15,-14 6 96 0,2-3 16 0,12-3 0 16,0 0 16-16,-11 7 0 0,-1-2 0 0,12-5 0 16,0 0 0-16,0 0 0 0,-9 11 0 0,9-11 0 0,-5 12-192 0,5-12-16 15,-3 15-16-15,3 1 0 0,0-1-352 0,3 1-128 16,4 0 0-16,0 0 0 0,-2 1 0 0,0 2 0 16,-2-1 0-16,1-1 0 0,-1-2 0 0,0 2 0 15,-1 2-192-15,-2-1 192 0,0 1-256 0,-2 2 64 16,-3 1 16-16,2 2 0 0,0 3 176 0,-1-2-208 15,-1-1 80-15,0 1 128 0,-2 2 0 0,2 0 0 0,-1 0 0 0,2 1 0 16,3-1 128-16,1 2 32 0,1-2 16 0,3 0 0 16,1-2 208-16,3 2 32 15,4 0 16-15,0 0 0 0,-2 0-176 0,1-1-48 16,3 1 0-16,-1-1 0 0,-1-6-208 0,0 2 0 0,0 3 0 0,-2-3 0 16,-2-2 0-16,1 2-128 15,-3-2 128-15,1 2 0 0,-4-2 0 0,-1 5-128 0,0-1 128 0,-2-1 0 16,-4 3 0-16,1 1 0 0,0 0-128 0,-2-2 128 15,-2-2 0-15,0 3 0 16,2 0 176-16,0 1-176 0,0 0 400 0,2 0-16 0,-1 4-16 0,3-5 0 16,-1 1 192-16,4 0 32 15,1-1 16-15,0-3 0 0,2-3-320 0,1 0-64 0,-1 1-16 0,0 2 0 0,0-3-208 0,0 1 0 16,1-1 128-16,-1 2-128 16,1-2 0-16,-1 0 0 0,-2 0 0 0,-1 2 0 0,-2-2 0 0,0 0 0 15,-2 1-128-15,0 1 128 16,-1-2 0-16,-2 0 0 0,-4 2 0 0,3 1 0 0,-1 3 0 15,2-1 0-15,0 0 0 0,0 0 144 16,1 2 48-16,3 0 0 0,1-2 0 0,3 2 0 0,2 0 64 16,0-2 32-16,2-3 0 0,1 2 0 0,2-1-144 15,2-1-16-15,2-2-128 0,-1 1 192 0,2-1-192 0,0 0 0 16,-1-1 0-16,-1-1-160 0,-1 2 160 0,0-1-128 16,-2-2 128-16,0-1-128 0,0 0 128 0,-3 0 0 15,-4 0 0-15,1-1-128 0,-4 2 128 0,0-1 0 16,-4 1 0-16,1 2 0 0,-2-1 0 0,0 6 0 15,-2-1 0-15,0 1 128 0,2-1-128 0,0 3 176 16,0-1-176-16,0 0 192 0,2 0 0 0,-1 1 0 16,4-1 0-16,0-2 0 0,2-4-64 0,2-1-128 15,1-1 192-15,-2 0-64 0,-1 2-128 0,-1-3 0 16,1 0 0-16,-2-1 0 0,0 0-128 0,0-2 128 16,-2-1-160-16,-1 0 160 0,-2 1-224 0,0 1 48 15,-2-1 16-15,0 1 0 0,-1 1 160 0,0 0 0 16,-1 2 0-16,1 0 0 0,-1-1 0 0,3 1 0 0,-1 0 0 15,2 0 0-15,3 0 208 0,6 0-16 0,1-1-16 0,3 3 0 16,2-1 16-16,5 1 16 0,2 3 0 0,0-2 0 16,5-2-208-16,0 1 128 0,1-1-128 0,-1 1 0 15,0-2 0-15,0 0 0 0,-4-1 0 0,1 1 0 16,-1 0 0-16,1-2 0 0,-4-1 0 0,-2 1 0 16,-2 2 0-16,-3 0 0 15,-1 1 0-15,-1 1 0 0,-1-1 0 0,-1 1 144 0,-1-4-144 0,1 2 128 0,-1 1 64 16,0-1 16-1,-3-2 0-15,4-2 0 0,-1 1 32 0,0-1 0 0,-3-13 0 0,4 14 0 16,-4-14-112-16,6 13-128 0,-6-13 176 0,7 12-176 16,-7-12 0-16,0 0 0 0,0 0 0 0,0 0 0 15,5 10 0-15,-5-10-256 0,0 0 80 0,0 10 16 0,-5 0-64 0,-2-1-16 16,-3-2 0-16,-3-1 0 0,-2 1-48 0,-2 1-16 16,-3 2 0-16,1 1 0 0,1-1 96 0,-1 0 16 15,1-4 0-15,3 1 0 0,-1-2 32 0,5-3 16 16,11-2 0-16,-9-12-13344 15,2-6-2656-15</inkml:trace>
    <inkml:trace contextRef="#ctx0" brushRef="#br0" timeOffset="8047.0626">-6416 2623 4607 0,'0'0'400'0,"0"0"-400"0,0 0 0 0,0 0 0 0,0 0 2752 0,0 0 480 16,0 0 96-16,0 0 0 0,0 0-1856 0,0 0-368 16,9-8-80-16,-9 8 0 0,0 0-352 0,0 0-64 15,0 0-16-15,0 0 0 0,0 0 48 0,0 0 0 16,0 0 0-16,0 0 0 0,0 0-240 0,12-8-32 15,-12 8-16-15,15-7 0 0,2 2-352 0,-2 1 0 16,-2 3 0-16,4-1 0 0,3-1 0 0,2-1 0 16,2 1-128-16,3 1 128 0,1-1 0 0,2 0 0 15,6-3 0-15,1 1-128 0,2-1 128 0,1 1 0 16,2 0 0-16,3 0-128 0,2 0 128 0,4-1 0 16,-1 1 0-16,-1 0 0 0,-2 0 0 0,-1 2 0 15,-1-2 0-15,2 2 0 0,0-1 0 0,2 2 0 0,0-3 0 16,3 2 0-16,0 0 256 0,0-1 0 15,1 3-16-15,-1-1 0 0,2-1 32 0,-2 1 16 0,-2 0 0 0,1 1 0 16,-2 1-160-16,1 0-128 16,0 0 192-16,4 0-192 0,2 1 0 0,-1 1 0 15,3 1 0-15,-1 1 0 0,-2-3 0 0,1 3 0 16,1-1 0-16,-1 0 0 0,-4 2 128 0,0 1-128 16,0-1 0-16,0 1 0 0,2 1 384 0,0 1-48 15,1-1 0-15,-2 0 0 0,-3 0 288 0,1-1 48 0,-3-1 16 16,1-1 0-16,0-1 16 0,0 1 16 15,-1-3 0-15,5-1 0 0,2-1-272 0,4-1-64 16,5-2-16-16,0-1 0 0,0 0-128 0,-4 0-32 0,-2 0 0 0,-1 0 0 16,-2-1-208-16,-1 0 144 0,-2 1-144 0,1 0 128 15,2 0-128-15,2 2 0 0,-1 1 0 0,-2 1 0 16,-4 2 0-16,2-1 128 16,-3 0-128-16,-4 0 0 0,-1 0 288 0,0 0-32 0,-2 2 0 0,2 0 0 15,-4-1 144-15,2 1 32 0,0 0 0 0,5-1 0 0,4-1-96 16,4 0-16-16,4-1 0 0,-1-1 0 0,-3 0-64 0,-1 1 0 15,-2-1-16-15,0 0 0 0,2-1-240 0,-3 1 144 16,-1 1-144-16,2 1 128 0,4 0-128 0,1 1 0 16,0 1 0-16,-3 1 0 0,-4-1 0 0,-1 1 0 15,0 1 128-15,-4 1-128 0,-1 0 0 0,0 0 0 16,0 2 0-16,-1-2 0 0,-1 0 0 0,4-2 160 0,3 2-160 16,3-2 160-16,5 1-16 0,-1-1 0 15,-3-1 0-15,1 0 0 0,-3-1 48 0,-4-1 16 16,-2 0 0-16,-3 0 0 0,-1 0 48 0,-3 0 0 15,1 0 0-15,-2 0 0 0,-2-1-16 0,1-1 0 16,-3 2 0-16,1 0 0 0,1 0-48 0,-1 0 0 16,0 0 0-16,-1 0 0 0,1 2-16 0,-4-2-16 15,-1 0 0-15,1 1 0 0,-1-1-160 0,-2 0 192 16,-2 0-192-16,-1-1 192 0,-1-1-192 0,1 0 0 16,-1 0 0-16,-3-1 128 0,-1 0-128 0,-1-1 0 15,-1 1 0-15,-2 1 0 0,-15 2 0 0,14-3 0 0,-14 3 0 0,0 0 0 16,12-5-256-16,-12 5 80 15,0 0 16-15,0 0 0 16,0 0-464-16,0 0-80 0,0-12-32 0,0 12 0 16,0 0-1568-16,0 0-304 0,-7-12-64 0</inkml:trace>
    <inkml:trace contextRef="#ctx0" brushRef="#br0" timeOffset="-857.8336">-6217 190 21535 0,'0'0'960'0,"0"0"192"0,-12 5-928 0,12-5-224 0,-12 2 0 0,12-2 0 15,-11 0 1344-15,11 0 240 0,0 0 32 0,0 0 16 16,-10 0-848-16,10 0-160 0,0 0-48 0,0 0 0 0,0 0-368 0,0 0-80 0,0 0 0 0,0 0-128 16,0 0 128-16,0 0-128 15,0 0 0-15,0 0 0 0,-7-5 368 0,7 5-48 16,0 0 0-16,0 0 0 0,0 0-64 0,0 0-32 16,0 0 0-16,0 0 0 0,18-2-224 0,3 1 128 15,-1-3-128-15,3 4 0 0,1-1 160 0,4 1-160 16,6-2 160-16,5 0-160 0,5 1 192 0,3-1-64 0,3-3-128 0,1 2 192 15,-1-2-192-15,6-1 176 16,1 0-176-16,0-3 160 0,-5 1-32 0,4 1-128 0,3 0 192 16,5 4-64-16,3 1 96 0,0 1 16 0,0-1 0 0,-1 0 0 15,-5 4 128-15,-1 0 16 0,-1-4 16 0,0 2 0 0,2 0-112 16,4 0-32-16,4 2 0 0,2 1 0 16,1 2-96-16,0 0-32 0,-1 0 0 0,-2 0 0 15,0-3 0-15,3-2-128 0,2 0 192 0,6 0-64 16,4 2 128-16,-2-4 0 0,1 0 16 0,-3-1 0 15,-1 0 112-15,-1-3 32 0,-4-2 0 0,3 0 0 0,4-1-160 0,-2 3-16 16,0-1-16-16,-3 2 0 0,-5-2-64 0,-6 0-16 16,-4-1 0-16,-2 3 0 15,-2 0-144-15,0 0 0 0,0 1 0 0,2 3 0 16,0-1 0-16,0 2 0 0,-4 0 0 0,-1 2 0 16,-2-1 144-16,1 1-144 0,-3 1 160 0,1-1-160 15,-1-2 0-15,4 0 0 0,1 0 0 0,4 2 0 16,2-1 0-16,1 3 0 0,-3 1 0 0,-2-2 0 0,-5 1 0 0,1-1 256 0,-1-1-32 0,-2 1 0 15,1-1-64-15,-6-1-16 16,-1 1 0-16,0 1 0 0,-1 2 96 0,1-1 16 16,0-2 0-16,1 1 0 0,-1 2-128 0,-2 0 0 15,0-2-128-15,-2 1 192 0,-3-3-192 0,1 3 144 16,-5-1-144-16,4 0 128 0,0-1-128 0,0 0 128 16,-1 0-128-16,-1-1 128 0,2 3-128 0,2-3 0 15,1-1 0-15,2 2 0 0,-2 0 0 0,2-1 0 0,-1 1 0 0,-2-2 0 16,-6-2 0-16,-1 1 0 15,0-1 144-15,-3 0-16 0,-6 1-128 0,-1-1 192 16,-2 0-64-16,-3 1 0 0,-2-1 0 0,-1 0 16 16,-14 2 0-16,13-5 0 0,-13 5-144 0,14-5 160 15,-4 0-160-15,-10 5 160 0,13-7-160 0,-3 2 0 0,-10 5 0 0,14-3 128 16,-14 3-128-16,13-5-144 0,-1-2 144 0,-2 0-208 31,-1-1-176-31,1 1-48 0,1 1 0 0,0-3 0 16,-1 1-464-16,3-4-112 0,-1 0-16 0,0 0 0 15,-2 2-2624-15,-2 0-544 0</inkml:trace>
  </inkml:traceGroup>
</inkml:ink>
</file>

<file path=ppt/ink/ink2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37.82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9133131-0683-4D88-935B-4771B5EB2ED0}" emma:medium="tactile" emma:mode="ink">
          <msink:context xmlns:msink="http://schemas.microsoft.com/ink/2010/main" type="inkDrawing" rotatedBoundingBox="7795,11697 8168,15760 8014,15774 7641,11711" semanticType="callout" shapeName="Other"/>
        </emma:interpretation>
      </emma:emma>
    </inkml:annotationXML>
    <inkml:trace contextRef="#ctx0" brushRef="#br0">0 64 911 0,'0'0'0'0,"0"0"0"0,0 0 0 0,0 0 0 0,0 0 0 0,0 0 0 15,0 0 5696-15,0 0 1072 0,0 0 208 0,0 0 32 16,0 0-4640-16,7-12-944 15,-7 12-176-15,9-8-32 0,-9 8-736 0,5-12-144 16,-5 12-16-16,5-10-16 0,-5 10-304 0,5-12 0 0,-5 12 0 0,0 0 0 16,0 0 128-16,0 0-128 0,1-11 0 0,-1 11 0 15,0 0 256-15,0 0-64 0,0 0-16 0,0 0 0 0,0 0 256 0,0 0 48 0,0 0 16 0,0 0 0 16,0 0-80-16,0 0-16 16,0 0 0-16,0 0 0 0,-3 13-96 0,3-13-32 0,0 15 0 0,2-1 0 15,-2-14-48-15,5 18-16 16,2-1 0-16,1 2 0 0,-1-3-64 0,1 3-16 15,0-1 0-15,-1 1 0 0,-2 1-128 0,2 2 160 16,0 2-160-16,-1-1 160 0,0 1-160 0,-1 1 0 16,0 5 0-16,0 2 0 0,0 2 0 0,-2 1 128 0,-3 0-128 0,0 2 0 0,0 0 144 0,0 0-144 31,0-1 160-31,-2-1-160 0,1 0 256 0,-1 1-64 0,0 1 0 0,2 2 0 16,0-1 32-16,2-1 0 15,0 0 0-15,-2 0 0 0,0 0-32 0,1 2-16 16,3-2 0-16,-3-2 0 0,1-1-176 0,1 0 160 15,-1-1-160-15,-2 1 160 0,-2-7-160 0,2 0 0 0,0-2 0 0,-1 0 0 16,-3-1 0-16,3 1 0 16,-1 0 0-16,-1 2 0 0,-2 0 0 0,-2 0 0 15,0 2 0-15,2 1 0 0,0 2 176 0,3-2 0 16,1-1 0-16,1 3 0 0,0 1 144 0,3 1 48 16,4 0 0-16,-2-1 0 0,2-1-144 0,-1-3-32 0,-1 0 0 0,2-3 0 0,2 0-192 0,1-1 128 31,0-2-128-31,1 1 0 0,0-2 0 0,-1 1 0 15,-2 1 0-15,1 1 0 0,-1-1 0 0,0 1 128 0,-1-1-128 0,0 3 0 16,-2-1 0-16,0 5 0 0,-2-1 0 0,1 0 0 16,-1-3 176-16,-1 2-16 0,-2 1 0 0,0 2 0 0,0 0 176 15,1 2 48-15,-1-2 0 0,2-2 0 16,-2-1 0-16,2-3 0 0,-2 0 0 0,1-3 0 0,-1-3-224 0,2 1-32 16,-2 1-128-16,0-1 192 0,0 3-192 0,0-2 0 0,0-2 0 0,0 0 0 0,-2 0 0 0,1 1 0 31,-3-1 0-31,1 0 0 0,0-2 0 0,-1 3 0 15,-1-1 0-15,0 2 0 0,0-4 128 0,0 2-128 16,0 1 0-16,2-1 0 0,-1-2 208 0,4 1-48 16,0-1-16-16,2 3 0 0,1-1 32 0,2 0 0 15,2-3 0-15,0 0 0 0,1-1-176 0,2 1 0 16,0-2 144-16,1-1-144 0,-3-1 0 0,0 1 0 16,1-1 0-16,-2 1 0 0,3-3 0 0,-2 1 0 15,-1-2 0-15,-1 2 0 0,0 2 0 0,-1-1 0 0,0-1 0 16,-2 1 0-16,0 4 0 0,1 0 0 15,-3 1 0-15,1 3 0 0,0-3 0 0,1 1 0 16,-1-1 0-16,1 1 0 0,-1-3 0 0,0 1 0 16,-2 2 0-16,3-2 0 0,0-2 0 0,1 0 0 15,-3-2 0-15,3 1 0 0,-1-1 0 0,0 1 0 16,1-1 0-16,-1 1 128 0,1 1-128 0,-1 0 0 0,0-2 0 0,1 3 0 0,-3 0 0 16,3 0 0-16,-1-1 0 0,-3 1 0 15,0 1 0-15,2 2 0 0,-2-2 0 0,0-2 0 16,-2-2 0-16,0 1 0 0,-3-1 0 0,2 1 0 15,0-1 0-15,-2-3 0 0,-2-3 0 0,7-7-128 16,-12 5-128-16,12-5-32 0,-13 0 0 0,2-2 0 16,3-3-1856-16,8 5-368 0,-7-12-80 0,7 12-16128 0</inkml:trace>
  </inkml:traceGroup>
</inkml:ink>
</file>

<file path=ppt/ink/ink2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39.11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7F7C278-A4C3-4D17-8E26-F63C8CB32DA1}" emma:medium="tactile" emma:mode="ink">
          <msink:context xmlns:msink="http://schemas.microsoft.com/ink/2010/main" type="inkDrawing" rotatedBoundingBox="9300,11634 9566,15708 9467,15714 9201,11640" semanticType="callout" shapeName="Other">
            <msink:sourceLink direction="with" ref="{558FA89E-10F7-41DC-8C77-E257BC063D7F}"/>
            <msink:sourceLink direction="with" ref="{63FECD6F-262E-412D-9CCF-4C9FD5E866AC}"/>
          </msink:context>
        </emma:interpretation>
      </emma:emma>
    </inkml:annotationXML>
    <inkml:trace contextRef="#ctx0" brushRef="#br0">0-1 11967 0,'0'0'1072'0,"0"0"-864"16,0 0-208-16,0 0 0 0,0 0 3584 0,0 0 656 15,0 0 144-15,0 0 32 0,0 0-2752 0,0 0-528 16,0 0-112-16,0 0-32 0,0 0-640 0,0 0-128 15,12-6-32-15,-12 6 0 0,0 0-192 0,0 0 0 16,0 0 0-16,0 0 0 0,0 0 0 0,0 0 0 16,0 0 0-16,0 0 0 0,0 0 192 0,13 8 32 0,-13-8 16 0,0 0 0 15,7 17 336-15,-2-2 80 0,-5-15 16 0,3 17 0 16,-3-2-96-16,2 0 0 0,-2-15-16 0,3 19 0 16,1 1-288-16,-1 0-48 15,0 0-16-15,2 0 0 0,0 1-208 0,0 1 128 0,0 3-128 0,1-2 0 16,-1 1 0-16,0 1 0 0,0-1 0 0,0 3 0 0,0 5 0 0,-2 0 0 15,0 0 0-15,-1 1 0 0,-2 1 0 0,0-2 0 16,-3-4 0-16,-2 3 0 0,0 1 176 0,0 0-176 16,0 0 192-16,0 1-192 15,-2-1 208-15,2 2-64 0,0 1-16 0,0 4 0 16,3 1 48-16,0 1 0 0,2-3 0 0,0 3 0 0,2-1-176 0,1 0 192 16,2 3-192-16,2-3 192 15,0 0-64-15,1 1 0 0,1-3 0 0,1-1 0 16,0-1-128-16,3 2 192 0,-3-1-192 0,1 0 192 15,-3 0-192-15,0 0 128 0,1 4-128 0,-2-2 128 16,-1-2-128-16,-1 1 0 0,-1-2 0 0,-4 2 0 0,0 4 0 0,0 0 0 16,-2-3 0-16,-1 2 0 15,-2-1 0-15,1-3 192 0,1 0-192 0,-1 0 192 0,1 3 144 0,3-1 48 16,0 0 0-16,2 1 0 0,-1 0 0 0,3-1 0 16,1-5 0-16,-2-2 0 0,1 0-192 0,1 0-16 15,0 1-16-15,0-1 0 0,1-1-160 0,0-1 0 0,-3-1 0 0,0-1 0 16,1-1 0-16,-1 0 0 15,-1-2 0-15,-1 2 0 0,-1 2 128 0,0-1-128 16,-1 1 0-16,-1 1 128 0,-1 4 32 0,-1-2 0 16,-1-2 0-16,0 2 0 0,0-2 96 0,0 1 0 15,0-4 16-15,0 0 0 0,3 1 0 0,2-1 0 16,-1 0 0-16,4 0 0 0,0-2-96 0,2 0-32 16,0-3 0-16,2 0 0 0,0-2-144 0,1-1 0 0,1-2 0 0,1-1 128 15,-2 1-128-15,1 0 0 0,-1-2 0 0,-1 0 0 16,0 1 0-16,-1-1 0 15,-1 0 0-15,-1 0 0 0,-4-2 0 0,0 3 0 0,0-3 0 0,-2 0 0 16,0 3 0-16,-1-1 0 0,0 0 0 0,-1 0 0 16,1 0 0-16,-1 4 0 15,1-4 0-15,0 2 0 0,1-1 208 0,0 1-32 0,2 0-16 0,2 0 0 16,1 0-16-16,-1 0 0 0,3 1 0 0,0 1 0 16,2-1-144-16,0 1 0 0,-2-1 144 15,1-1-144-15,-1 0 0 0,1-2 0 0,-3 0 0 0,-1 0 0 16,-1-1 0-16,1-1 0 0,-2-13 0 0,0 14 0 15,0-14 0-15,-3 11 0 0,3-11 0 0,0 0 0 0,0 0 0 0,0 0 0 16,-9 5 0-16,9-5 0 0,-8 0-192 0,8 0 64 16,-9-8 0-16,4-2 0 15,0-2-240-15,0 0-32 0,5 12-16 0,-3-13 0 16,-1 1-640-16,3 2-128 0,1 10-32 0,0 0 0 0,-2-12-272 0,2 12-64 0,0 0-16 0,0 0 0 31,0 0-1024-31,-8-8-208 0</inkml:trace>
  </inkml:traceGroup>
</inkml:ink>
</file>

<file path=ppt/ink/ink2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29.15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DA27B69-6B2D-4A9F-8553-A780867F709B}" emma:medium="tactile" emma:mode="ink">
          <msink:context xmlns:msink="http://schemas.microsoft.com/ink/2010/main" type="inkDrawing" rotatedBoundingBox="11667,15299 11675,14555 11728,14556 11719,15300" semanticType="verticalRange" shapeName="Other"/>
        </emma:interpretation>
      </emma:emma>
    </inkml:annotationXML>
    <inkml:trace contextRef="#ctx0" brushRef="#br0">399 2926 24815 0,'0'0'1088'0,"0"0"256"0,0 0-1088 0,0 0-256 0,0 0 0 0,0 0 0 15,0 0 1136-15,0 0 160 0,0 0 48 0,0 0 0 16,0 0-960-16,11 9-192 0,-11-9-48 0,0 0 0 16,11 10 432-16,-11-10 64 0,0 0 32 0,6 18 0 15,-1-1 752-15,-1 0 160 0,-8 1 16 0,4 4 16 16,0 4-288-16,0-1-64 0,-3 2-16 0,3 5 0 16,-5 5-416-16,3 3-64 0,1 2-32 0,1 0 0 0,1-1-176 0,1-1-48 15,1-1 0-15,1-2 0 0,-1-2-368 0,-3-3-144 0,0-2 0 16,-3-3 144-1,-1-3-800-15,-2-6-176 0,-5-1-16 0,-2-4-12720 16,-4-4-2560-16</inkml:trace>
  </inkml:traceGroup>
</inkml:ink>
</file>

<file path=ppt/ink/ink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35:58.643"/>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E0348400-2385-4787-BE12-770C03F2F2FE}" emma:medium="tactile" emma:mode="ink">
          <msink:context xmlns:msink="http://schemas.microsoft.com/ink/2010/main" type="writingRegion" rotatedBoundingBox="9188,3873 20920,4306 20758,8702 9026,8269"/>
        </emma:interpretation>
      </emma:emma>
    </inkml:annotationXML>
    <inkml:traceGroup>
      <inkml:annotationXML>
        <emma:emma xmlns:emma="http://www.w3.org/2003/04/emma" version="1.0">
          <emma:interpretation id="{38AA0612-6766-4A2A-A8C9-575B504E2DFA}" emma:medium="tactile" emma:mode="ink">
            <msink:context xmlns:msink="http://schemas.microsoft.com/ink/2010/main" type="paragraph" rotatedBoundingBox="9800,3987 10709,3878 10817,4776 9907,4885" alignmentLevel="1"/>
          </emma:interpretation>
        </emma:emma>
      </inkml:annotationXML>
      <inkml:traceGroup>
        <inkml:annotationXML>
          <emma:emma xmlns:emma="http://www.w3.org/2003/04/emma" version="1.0">
            <emma:interpretation id="{002B8651-28A0-4E6D-BCF1-A02DCFBF8B95}" emma:medium="tactile" emma:mode="ink">
              <msink:context xmlns:msink="http://schemas.microsoft.com/ink/2010/main" type="line" rotatedBoundingBox="9800,3987 10709,3878 10817,4776 9907,4885"/>
            </emma:interpretation>
          </emma:emma>
        </inkml:annotationXML>
        <inkml:traceGroup>
          <inkml:annotationXML>
            <emma:emma xmlns:emma="http://www.w3.org/2003/04/emma" version="1.0">
              <emma:interpretation id="{445EB118-7770-4ED7-9018-69DF51FE6B24}" emma:medium="tactile" emma:mode="ink">
                <msink:context xmlns:msink="http://schemas.microsoft.com/ink/2010/main" type="inkWord" rotatedBoundingBox="9800,3987 10709,3878 10817,4776 9907,4885"/>
              </emma:interpretation>
            </emma:emma>
          </inkml:annotationXML>
          <inkml:trace contextRef="#ctx0" brushRef="#br0">-491-642 2751 0,'0'0'256'0,"0"0"-256"15,-2-10 0-15,2 10 0 0,0 0 4880 0,0 0 944 16,2-12 176-16,-2 12 32 0,0 0-3440 0,0 0-688 16,0 0-144-16,0 0-32 0,0 0-960 0,6 19-208 15,-1-1-48-15,2-1 0 0,0 0-512 0,-1 0 0 0,3 1 0 0,-1-1-144 16,1-2 144-16,-1-1 0 0,0 1 0 0,2 0 0 16,2 0 0-16,0-1 0 0,0-3 0 0,0 0 128 15,-2 2-128-15,1-1 0 0,-11-12 0 0,12 13 128 0,-12-13-128 0,14 12 0 16,-14-12 0-16,10 10 0 0,-10-10 0 0,0 0 144 0,0 0-144 0,0 0 0 15,0 0 144-15,0 0-144 0,0 0 0 0,0 0 144 32,0 0 16-32,0 0 0 0,-2-10 0 0,-3-2 0 0,-2 0-160 0,0 1 192 15,-1-3-192-15,1 2 192 16,1-1 48-16,1 0 16 0,0-1 0 0,1-1 0 16,1-4-64-16,-1 1 0 0,3-2 0 0,1 0 0 15,0 1-192-15,1 2 0 0,-1-1 0 0,2 4 0 0,-2 14 0 0,5-12 0 16,-1 2 0-16,-4 10 0 0,1-10-128 0,-1 10 128 15,0 0 0-15,0 0 0 16,0 0-128-16,0 0 128 0,0 0 0 0,0 0 0 0,0 0-176 16,14 7 176-16,-14-7-160 0,15 10 160 0,-2 2-128 0,-1-2 128 0,0-2 0 0,1 1-144 15,1-1 144-15,-1 2 0 0,1 0 0 0,-1 2 0 16,0 0 0-16,1 0 0 0,-2-2 0 0,1 2 0 0,-1-1 0 31,0-1 0-31,-12-10 0 0,11 12 0 0,-11-12 0 0,10 10 0 16,-10-10 0-16,0 0 0 0,0 0 0 0,0 0 0 15,0 0 0-15,0 0 128 0,0 0-128 0,0 0 0 0,0 0 128 0,0 0-128 16,0 0 128-16,0 0-128 16,0 0 128-16,0 0-128 0,-5-11 0 0,2-5 128 0,0 1-128 0,1 0 0 0,2 2 0 15,2-1 0-15,1-3 0 0,2-1 0 0,0-4 0 0,2-2 0 16,1 1 0-16,2-1 128 0,2 1 48 0,1-2 16 16,-1-2 0-16,2 0 0 0,1 5-192 0,2 5 160 15,1 0-160-15,-1 7 160 0,-2 2-160 0,2 3 0 16,0 1 0-16,1 8 0 0,-1 2 0 0,0 8 0 15,-1 3 0-15,3 6 0 0,-1 2-128 0,1 4 128 16,-1 0 0-16,-1 3 0 0,-2 3 0 0,0-3 0 0,1-3 0 0,-1-1 0 16,0 1 0-16,0-4 0 0,0 0 0 0,2-1 0 15,1-2 0-15,2-2 0 0,2-2-176 0,3-3-10544 16,-1-1-2112-16</inkml:trace>
          <inkml:trace contextRef="#ctx0" brushRef="#br0" timeOffset="-17088.4472">-3 33 2751 0,'15'-14'256'0,"-4"8"-256"16,0-1 0-16,1 0-1184 0</inkml:trace>
        </inkml:traceGroup>
      </inkml:traceGroup>
    </inkml:traceGroup>
    <inkml:traceGroup>
      <inkml:annotationXML>
        <emma:emma xmlns:emma="http://www.w3.org/2003/04/emma" version="1.0">
          <emma:interpretation id="{083759E9-BFAA-4F80-8A36-FA4B137B4330}" emma:medium="tactile" emma:mode="ink">
            <msink:context xmlns:msink="http://schemas.microsoft.com/ink/2010/main" type="paragraph" rotatedBoundingBox="9162,4593 20894,5026 20803,7478 9071,7045" alignmentLevel="1"/>
          </emma:interpretation>
        </emma:emma>
      </inkml:annotationXML>
      <inkml:traceGroup>
        <inkml:annotationXML>
          <emma:emma xmlns:emma="http://www.w3.org/2003/04/emma" version="1.0">
            <emma:interpretation id="{63409CFC-398A-435B-8DAB-2812BA8A9751}" emma:medium="tactile" emma:mode="ink">
              <msink:context xmlns:msink="http://schemas.microsoft.com/ink/2010/main" type="line" rotatedBoundingBox="9162,4593 20894,5026 20803,7478 9071,7045"/>
            </emma:interpretation>
          </emma:emma>
        </inkml:annotationXML>
        <inkml:traceGroup>
          <inkml:annotationXML>
            <emma:emma xmlns:emma="http://www.w3.org/2003/04/emma" version="1.0">
              <emma:interpretation id="{E370A6F4-8FC1-495F-B2F4-13A0554A699D}" emma:medium="tactile" emma:mode="ink">
                <msink:context xmlns:msink="http://schemas.microsoft.com/ink/2010/main" type="inkWord" rotatedBoundingBox="10523,4328 11563,6465 9530,7455 8490,5318"/>
              </emma:interpretation>
            </emma:emma>
          </inkml:annotationXML>
          <inkml:trace contextRef="#ctx0" brushRef="#br0" timeOffset="-15388.5445">208-97 1839 0,'0'0'160'0,"0"0"-160"0,0 0 0 0,0 0 0 16,0 0 2576-16,0 0 496 0,0 0 80 0,0 0 32 15,0 0-1376-15,0 0-272 0,0 0-48 0,0 0-16 0,0 0-416 16,0 0-96-16,0 0 0 0,0 0-16 0,0 0-48 0,0 0-16 15,0 0 0-15,0 0 0 0,0 0-432 0,0 0-64 16,-13 4-32-16,1-1 0 0,12-3-144 0,-13 0-16 16,1 2-16-16,12-2 0 0,-13 3-32 0,1 2 0 15,0-1 0-15,0-3 0 16,-3 1-16-16,0 1-128 0,0 1 192 0,0-1-64 16,0-3-128-16,0 0 192 0,-2 2-192 0,0 1 192 15,-1 0-192-15,-2 1 128 0,-2-3-128 0,0 3 128 16,-2-1-128-16,-1 1 192 0,0-1-192 0,-2 2 192 0,-3-3-32 0,0 3 0 15,-4 0 0-15,1 1 0 0,-3 1-32 0,-4 2-128 16,-3-3 192-16,1 1-64 0,0 0-128 0,0-2 160 16,3-2-160-16,4 2 160 0,3 2-160 0,3-2 160 15,3-2-160-15,2-1 160 0,2 0-16 0,4-1 0 16,1 3 0-16,4-4 0 0,1-4 912 0,12 4 176 0,-12-1 48 16,12 1 0-1,0 0-1792-15,0 0-368 0,0 0-64 0,0 0-16 0,0 0 816 0,0 0 144 0,0 0 0 0,-10-4 0 0,10 4 0 0,0 0 128 31,-12 0-128-31,12 0 0 0,-13 7 0 0,1 0 0 16,0 1 0-16,1 2 0 0,-1 0 176 0,2 1 48 0,0-3 16 0,0 2 0 16,-1 0 80-16,1 0 0 0,-1 0 16 0,2 2 0 15,9-12-208-15,-6 12-128 0,6-12 128 0,-5 10-128 16,5-10 0-16,0 0 0 16,0 12 0-16,0-12 128 0,0 0-128 0,0 0 0 0,10 8 0 15,0 1 0-15,-10-9 0 0,13 6 0 0,1-2 0 0,-3 1 0 16,-11-5 0-16,15 5 0 0,-3 2 0 0,-12-7-128 15,12 5 128-15,-12-5 0 0,0 0 0 0,10 8 0 0,-10-8 144 0,0 0-144 16,8 12 192-16,-1-2-192 0,-7-10 384 0,7 13-48 16,-7-13 0-16,5 14 0 0,-5-14 48 0,0 0 16 15,7 13 0-15,-7-13 0 0,6 12-80 0,-6-12-32 0,7 12 0 0,-7-12 0 16,0 0-32-16,10 10-16 0,-10-10 0 0,12 8 0 16,-12-8-112-16,12 7 0 0,-12-7-128 0,0 0 192 15,11 7-192-15,-11-7 176 0,0 0-176 0,0 0 160 16,0 0-160-16,0 0 0 0,0 0 0 0,0 0 0 31,0 0 160-31,2 15-160 0,-2-15 192 0,-3 13-192 0,-2 1 320 0,0-2-64 16,5-12 0-16,-9 13 0 0,9-13-32 0,-7 14-16 15,7-14 0-15,0 0 0 0,0 0-208 0,0 0 144 0,0 0-144 0,5 15 128 16,-5-15-128-16,14 10 128 0,-1-5-128 0,2 0 128 16,2-2 0-16,2 1 0 0,-1-1 0 0,2 2 0 0,0-2 64 15,4 2 0-15,1 0 0 0,0 2 0 0,-1 2 16 0,-1-1 16 31,-1 4 0-31,-2 1 0 0,0-1 16 0,-1 0 0 16,1-2 0-16,-2 2 0 0,-1-2-112 0,0 2 0 0,0 1-128 16,-2 0 192-16,-2 3-192 0,2-5 176 0,2 0-176 0,0-1 160 15,0-2-160-15,1-1 0 0,2-1 0 0,2 1 0 16,2-2 128-16,3 0-128 0,1-1 0 0,4-1 128 16,2 0 48-16,-1 1 0 0,1 1 0 0,1 0 0 15,2-2 16-15,-4 2 0 0,-4-1 0 0,-1 1 0 16,-1-2-16-16,-3 0 0 0,-2 1 0 0,-4-1 0 15,-1 1-176-15,-4-3 192 0,-13-1-192 0,0 0 192 0,0 0-192 0,0 0 0 0,0 0 0 16,9 10 0-16,-9-10 0 0,0 0 0 0,0 12 0 0,0-12 0 16,-5 10-144-16,5-10 144 0,-9 9-192 0,1-1 192 15,-1-1-160-15,1-1 160 0,-2-1-128 0,0 1 128 16,-2-1 0-16,2 0 0 0,10-5 0 0,-13 5 0 31,1 0 0-31,0-2 0 0,-1 0 0 0,1 1 0 0,0-1 0 0,-1 1-160 16,-1-1 160-16,1 2 0 0,1 0 0 0,1 2 0 15,-3-1 0-15,1 3 0 0,-2-2-128 0,-1 3 128 0,0 0 0 16,-1 0 0 0,-2 0-144-16,-1 0 144 0,-2-1 0 0,1 1-144 0,-1 0 144 0,0 0 0 15,0 0-144-15,0-2 144 0,1 1 0 0,0-1 0 16,0 2 0-16,0 0 0 0,1 0 0 0,0 2 0 0,-2 2 0 0,2-1 0 16,-2-1 0-16,2 0 0 0,-2-1 0 0,2 1 0 15,0 2 0-15,-2 3 0 0,-1 3 0 0,-1 0 0 16,-1-2-128-16,0 3 128 0,1-5 0 0,1 1 0 15,-1 2 0-15,1-1 0 0,-1-1 0 0,3 0 0 16,-3-2 0-16,1 2 0 0,-1-2 0 0,2-2 0 0,1-1 0 0,-1 2 0 31,2-1 0-31,1 1 0 0,1-1 0 0,1-1 0 0,2 0 0 16,0-2 0-16,1-2 0 0,2 1 0 16,1-1 0-16,1 0 0 0,10-8 0 0,-12 9 0 0,0 1 0 15,2-2 0-15,10-8 0 0,-10 9 0 0,0-3 0 0,10-6 0 16,-12 9 0-16,2-1 0 0,-2-1 0 0,4 0 0 15,0-1 0-15,8-6 0 0,-12 9 0 0,3-1 0 16,1-1 0-16,-2 1 0 0,0 1 0 0,2-2 0 16,8-7 0-16,-9 8 0 0,1 0 0 0,8-8 0 0,0 0 0 0,0 0 0 15,0 0 0-15,0 0 0 0,0 0 0 0,0 0 0 16,0 0 0-16,0 0 0 0,0 0 192 0,10 9-32 16,-10-9-16-16,13 10 0 0,-13-10-144 0,12 10 160 15,-2-2-160-15,0 1 160 0,0-1-160 0,-1 2 0 16,-9-10 0-16,6 14 0 0,-6-14 0 0,7 17 0 0,-2-2 0 0,-2-2 0 31,1 1 0-31,-1-1 0 0,-3-13 0 0,7 15 0 16,-2-1 0-16,0-2 0 0,-5-12 0 0,10 11 0 0,0-1 0 15,2-1 0-15,-12-9 0 0,17 5 0 0,-1-3 0 0,3-1 128 16,3-4-128-16,3 1 128 0,2 1 16 0,1-1 0 0,2 0 0 0,4 0 0 16,3 1-144-1,2 1 160-15,-1 1-160 0,4 1 160 0,3 0-160 0,1-2 0 16,-3 0 144-16,4 0-144 0,-1-2 0 0,2-1 144 15,1-2-144-15,5-2 0 0,3-1 128 0,7-1-128 16,6 1 0-16,6-2 0 0,1-2 0 0,-2-3 0 16,-4-2 128-16,-1-2-128 0,-1-1 128 0,7 2-128 0,4 1 144 0,2-2-144 15,2 1 192-15,-3 1-64 0,-6 2-128 0,-6 1 192 16,-8 1-64-16,-6 1 0 0,-3 2-128 0,-5 2 192 0,-5 3-192 16,-5 1 0-16,-7 1 128 0,-3 0-128 0,-5-1 0 0,-5 3 0 15,-17 1 0-15,0 0 0 16,0 0 0-16,0 0 0 0,0 0 0 0,0 0 0 15,0 0-368-15,-9 10 48 0,-4-2 0 0,-1 0 0 0,-2 1 32 0,-1 1 16 0,-3-2 0 0,1 1 0 16,1-3 80-16,-1 3 32 0,1 1 0 0,-1 0 0 47,-1-3-256-47,-3 3-48 0,-4 5-16 0,-7 4 0 16,-4-1-1760-16,-8 2-368 0,-4 4-64 0,6 1-16 0</inkml:trace>
        </inkml:traceGroup>
        <inkml:traceGroup>
          <inkml:annotationXML>
            <emma:emma xmlns:emma="http://www.w3.org/2003/04/emma" version="1.0">
              <emma:interpretation id="{0A6A0467-21E5-4CA6-92D1-B01018A9FCDD}" emma:medium="tactile" emma:mode="ink">
                <msink:context xmlns:msink="http://schemas.microsoft.com/ink/2010/main" type="inkWord" rotatedBoundingBox="11987,4698 19330,4969 19257,6940 11914,6669"/>
              </emma:interpretation>
            </emma:emma>
          </inkml:annotationXML>
          <inkml:trace contextRef="#ctx0" brushRef="#br0" timeOffset="-5734.9802">7904 337 25215 0,'0'0'1120'0,"0"0"224"0,0 0-1072 0,0 0-272 0,0 0 0 0,17-4 0 16,0 1 640-16,-2 1 64 15,0 1 0-15,2 1 16 0,0 0-368 0,0 3-80 0,0 0-16 0,1 2 0 0,1 4 192 0,1 3 16 16,0 1 16-16,0 6 0 0,-1 2 720 0,-1 5 144 0,1 1 16 0,-4 1 16 47,-2 4-1872-47,-1 2-368 0,-4 0-80 0,-1-3-16 0,-2 1 832 0,-1-1 128 0,-4-4 0 0,-2 0 128 15,-1-2-128-15,-3-2 128 0,0-1-128 0,-1-3 128 16,-1-2 0-16,-2-2 16 0,-2-2 0 0,0-1 0 0,0 0-16 0,2-4-128 16,-2-1 192-16,2-2-64 0,-2-2-128 0,1 1 0 15,-1-3 0-15,12-1 0 0,-14 2 144 0,14-2-144 0,-11-3 160 16,11 3-160-16,-12-9 272 0,12 9-32 0,-7-12-16 0,2-1 0 15,2-2 208-15,3 1 32 0,3 3 16 0,2-3 0 16,0-1-64-16,4 0-16 0,1 0 0 0,3-4 0 16,1-3-224-16,1 2-48 0,0 0-128 0,2 0 192 15,1-2-192-15,1-2 0 0,1 1 0 0,0-1 0 16,2-3 0-16,-2 2 0 16,-1 0-128-16,-1 1 128 0,1 2-128 0,-1 2 128 15,-1 0-192-15,-2 2 192 0,-1 2 0 0,-3 1 0 16,0 0 0-16,-1 0 0 0,-2 0 176 0,-1 1-176 0,-2 1 192 15,-5 13-192-15,8-14 128 0,-1 4-128 16,-7 10 0-16,5-11 0 0,-5 11 160 0,7-11-160 0,-7 11 128 0,0 0-128 16,6-10 0-16,-6 10 0 0,0 0 0 0,0 0 0 15,0 0 0-15,0 0 0 0,0 0 0 0,0 0 0 16,0 0 0-16,0 0 0 0,0 0-128 0,0 0 128 16,0 0 0-16,2 14 0 15,-2 1 128-15,-2 2-128 0,1 1 256 0,-3 1-16 0,1-2-16 16,0 8 0-16,-2 3 48 0,0 4 16 0,0 0 0 0,-1 4 0 0,0 2 80 0,1 1 16 15,0-2 0-15,1 0 0 0,-1-1 48 0,0-5 16 16,2-2 0-16,1-4 0 0,2 1-160 0,2-6-32 16,3 0 0-16,3-2 0 0,6-1-256 0,4-2 0 15,4-1 0-15,5-2 0 0,3-4 0 0,6-1 128 0,4-4-128 0,5-3 0 16,8-5-144-16,7-2-144 0,6-1-32 0,4-2-12624 16,5-2-2544-16</inkml:trace>
          <inkml:trace contextRef="#ctx0" brushRef="#br0" timeOffset="-13051.3198">2737-37 3679 0,'0'0'320'0,"0"0"-320"0,0 0 0 0,0 0 0 15,0 0 2944-15,0 0 528 0,0 0 112 0,0 0 0 0,-7-8-1728 0,7 8-368 16,-8-7-64-16,8 7-16 0,-10-7-896 0,1 4-176 0,1 0-32 0,8 3-16 31,-14-2-288-31,14 2 0 0,-10-2 0 0,10 2 0 16,0 0 144-16,0 0-16 0,-10 0-128 0,10 0 192 16,0 0 160-16,0 0 32 0,0 0 0 0,0 0 0 0,0 0 64 0,0 0 0 15,0 0 16-15,0 0 0 0,0 0-16 0,0 0 0 0,0 0 0 0,0 0 0 16,0 0-256-16,-3 10-48 0,3-10-16 0,0 0 0 15,0 0 0-15,0 0 0 0,-7 10 0 0,7-10 0 16,0 0 256-16,0 0 32 0,-7 11 16 0,7-11 0 16,0 0 96-16,0 0 32 0,0 0 0 0,0 0 0 15,0 0-208-15,0 0-32 16,0 0-16-16,0 0 0 0,0 0-96 0,0 0-16 16,0 0 0-16,0 0 0 0,-11 0-32 0,11 0-16 0,-12 1 0 15,12-1 0-15,-12 0-144 0,0 2 0 0,2 1 0 0,-2 1 0 16,-3 1 192-16,2 0-64 0,-4 0 0 0,2 2 0 15,-2 1 80-15,-1 2 16 0,-1 0 0 0,-1 0 0 16,-2-1-32-16,-1-1 0 0,-1 0 0 0,-1 1 0 16,-2-1-192-16,-2 1 144 0,-1-1-144 0,-4 1 128 0,2-1-128 0,2 0 0 15,0-3 0-15,0 0 0 0,-1 1 0 0,1 0 0 16,0 4 0-16,0 2 0 0,-1-3 0 0,1-1 0 16,2 2-128-16,1 2 128 0,0 1 0 0,2 2 0 15,-1 1 0-15,5 0 0 0,-1 0 0 0,5-1 160 16,2 0-16-16,0 0 0 0,1 0 48 0,2 0 0 15,4 0 0-15,1-3 0 0,7-12-32 0,0 0 0 16,-3 14 0-16,3-14 0 16,0 0-160-16,7 11 192 0,-7-11-192 0,11 9 192 0,5-2-64 0,-1-4 0 15,-2-3 0-15,4 0 0 0,1-2-128 0,3 1 0 0,0-3 0 0,1 4 0 16,4-2 0-16,-1 1 0 0,0-1 0 0,2 2 0 16,1 2 0-16,1 1 0 0,0-1 0 0,-3 3 0 15,1 2 0-15,0-1 0 0,-2 1 0 0,1 0 0 16,-1 1 0-16,-2 1 0 0,1-1 0 0,-2 2 0 0,-2 0 0 15,0 0 0 1,0-3 0-16,-1 1 0 0,-2 1 0 0,-1 1 0 16,3-2 0-16,-1 1 0 0,-1-1 0 0,2-1 0 0,-1 0 0 0,1-1 0 15,-1 1 0-15,1 2 0 16,-1-3 0-16,2 3 0 0,-1-1 0 0,-2 1 0 0,-2 1 0 16,-2 1 128-16,-1-1 0 0,0 1 0 0,-2-1 0 0,-2 3 0 15,-1 1-128-15,-2-1 0 0,-2 1 0 0,-1-1 128 0,-2 2-128 16,-2 0 0-16,-3 2 0 0,0 0 128 0,-1-2-128 0,-1 0 0 15,0-1 0-15,0 1 0 0,-1 0 0 0,0 0 0 16,-1 0 0-16,-1-1 0 0,-2-3 0 0,2 1 0 16,0-2 0-16,2 2 0 15,-2-3 192-15,0-1-64 0,-1 0 0 0,1 1 0 0,0-1 48 16,0 1 0-16,0 1 0 0,-2 1 0 0,-1 1 16 0,-1 0 0 0,-1-2 0 16,-1 4 0-16,-1 4-192 0,-3 2 0 0,-2 0 0 15,0 4 0-15,2 0 0 0,-1 1 128 16,0 0-128-16,0 0 0 0,0-1 144 0,0-2-144 0,1-2 160 0,0 0-160 15,2-1 0-15,1-3 0 0,0 1 0 0,2-2 0 16,0-4 0-16,1-1 0 0,-1 1 0 0,2-1 144 31,-1-1 48-31,1-1 0 0,1 1 0 0,0 1 0 0,1 0-64 0,-1 0 0 16,12-10 0-16,-15 12 0 0,0-2 48 0,-2 3 0 0,-2-3 0 0,1 4 0 16,-4 1-176-16,0 0 160 0,0 2-160 0,2-2 160 15,0 2-160-15,1 1 0 0,3-1 0 0,0 0 0 16,3-3 0-16,5 1 0 0,-1-2 0 0,9-13 128 15,-5 17 16-15,2-4 0 16,6-1 0-16,2-2 0 0,2-1 144 0,3-3 32 0,3 1 0 0,1 0 0 16,1-5 64-16,2-2 32 0,3 1 0 0,2-1 0 15,1-1-144-15,3-3-16 0,-1 3-16 0,2-3 0 16,1 1-80-16,1-1-16 0,-1 3 0 0,4-1 0 16,0-1-144-16,2 3 160 0,-1 0-160 0,3 0 160 15,-1 1-160-15,0 1 160 0,-1 0-160 0,3-1 160 16,0-1-160-16,3-1 0 0,2-1 0 0,4-1 128 15,1-1-128-15,5 1 192 0,5 0-192 0,5-2 192 16,4-2-192-16,-2 2 192 16,-4 0-192-16,-3 1 192 0,-3 1-32 0,-2 1 0 15,-1 2 0-15,-3 2 0 0,-2 0-160 0,-1 1 0 0,0 2 0 0,-1-1 0 16,-3 2 0-16,-4 1 0 0,-6 1 0 0,-2 1 128 16,-4-1-128-16,-1 1 0 0,-4-1 0 0,-3-1 0 15,-5 0 0-15,-12-7 0 0,0 0-128 0,0 0 128 16,0 0-320-16,0 0 0 0,0 0 0 0,0 0 0 31,-11 8-192-31,0-1-48 0,-4-2 0 0,-2 1 0 16,-3 3-960-16,-4-1-192 0,-3 2-32 0,2 4-17744 0</inkml:trace>
        </inkml:traceGroup>
        <inkml:traceGroup>
          <inkml:annotationXML>
            <emma:emma xmlns:emma="http://www.w3.org/2003/04/emma" version="1.0">
              <emma:interpretation id="{F912BA57-1771-4F15-9DA1-6F7016BE54EC}" emma:medium="tactile" emma:mode="ink">
                <msink:context xmlns:msink="http://schemas.microsoft.com/ink/2010/main" type="inkWord" rotatedBoundingBox="16326,5063 20240,5208 20161,7350 16247,7206"/>
              </emma:interpretation>
              <emma:one-of disjunction-type="recognition" id="oneOf0">
                <emma:interpretation id="interp0" emma:lang="" emma:confidence="1">
                  <emma:literal/>
                </emma:interpretation>
              </emma:one-of>
            </emma:emma>
          </inkml:annotationXML>
          <inkml:trace contextRef="#ctx0" brushRef="#br0" timeOffset="-5033.2391">9341 847 35007 0,'-15'-5'3120'0,"2"-2"-2496"0,1-2-496 0,12 9-128 15,-7-6 1808-15,7 6 352 0,-2-10 64 0,2 1 16 16,0 9-2000-16,0 0-400 0,0 0-80 0,16-12-16 16,-3 4-2672-16,4 3-528 0,1 2-128 0,3-3 0 0</inkml:trace>
          <inkml:trace contextRef="#ctx0" brushRef="#br0" timeOffset="-4371.7609">9895 503 46191 0,'-22'4'2048'0,"10"-3"416"0,0 1-1968 0,12-2-496 0,-11-5 0 0,11 5 0 15,0 0 880-15,3-13 80 0,-1-3 0 0,4 1 16 16,3 0-2256-16,9 0-464 0,7 2-96 16,2-1-16-16</inkml:trace>
          <inkml:trace contextRef="#ctx0" brushRef="#br0" timeOffset="-6946.7184">7283 816 15663 0,'0'0'1392'0,"0"0"-1120"0,0 0-272 0,0 0 0 31,0 0 3104-31,0 0 560 0,0 0 112 0,-1-11 32 16,1 11-2400-16,-5-11-464 0,-4 5-112 0,1-1 0 0,-2 0-448 15,0 2-96-15,-2 2-16 0,-2 1 0 16,1 0-80-16,-2-1-32 0,0 1 0 0,-4 1 0 15,-1 1-160-15,2-2 128 0,2-1-128 0,1 1 128 0,2 0-128 16,1 2 0-16,12 0 0 0,0 0 0 0,0 0 0 0,0 0 0 16,0 0 0-16,0 0 0 0,0 0 0 0,0 0 0 15,0 0 0-15,10 10 0 0,5-1-160 0,0-1 160 0,-1-1 0 16,1-2-144-16,0-2 272 0,-1 2 64 0,-14-5 16 0,13 7 0 16,0-2 48-16,-13-5 0 0,0 0 0 0,14 4 0 15,-14-4 0-15,0 0 0 0,0 0 0 0,0 0 0 0,0 0-128 0,0 0 0 31,0 0-128-31,0 0 192 0,0 0-48 0,0 0-16 16,0 0 0-16,0 0 0 0,-3-12-128 0,-2 3 160 16,-2 1-160-16,-2 3 160 0,-2 0-160 0,-1 0 0 15,0 0 144-15,0 1-144 0,1 1 0 0,11 3 0 0,-14-3 0 0,2 1-128 16,0 0 128-16,12 2 0 0,-13 0 0 0,13 0 128 16,-12 2-128-16,12-2-128 0,-13 0 128 0,1 2-192 0,0-1 192 0,12-1 0 31,0 0 0-31,-12 5 0 0,12-5 0 0,0 0 0 0,-8 7 0 0,8-7-128 15,0 0-80-15,0 0-16 0,0 0 0 0,0 0-10656 16,0 0-2112-16</inkml:trace>
          <inkml:trace contextRef="#ctx0" brushRef="#br0" timeOffset="-8041.6761">6296 966 16575 0,'0'0'1472'0,"0"0"-1168"0,0 0-304 0,0 0 0 32,0 0 2736-32,0 0 480 0,0 0 112 0,0 0 0 0,0 0-2512 0,0 0-512 15,0 0-112-15,0 0 0 0,-7 12-192 0,7-12 0 0,-1 13 0 0,1-13 0 16,-2 15-128-16,2 2 128 0,0 0 0 0,2 0 0 31,-1-2 0-31,3 5 128 0,1 5 0 0,0 4 0 0,-2 1 576 0,4 7 96 16,1 5 32-16,1 4 0 0,1 3 128 0,0-4 48 15,0-1 0-15,2 0 0 0,-1-2 16 0,1 0 0 0,0 0 0 0,1-2 0 16,3 1-320-16,-3 1-64 0,0 3-16 0,1 2 0 16,1 2-400-16,-2-2-80 0,-1-7-16 0,-3 1 0 15,-4-4-128-15,-2-4 128 0,-5-2-128 0,-3-3 128 16,-5 3-560-16,-2-3-112 0,1-1-32 16,-6-2 0-16,-10-1-496 0,0-2-96 0,-3 0-32 15,-2-2 0-15,-2-3 432 0,2-2 64 0,2-2 32 0,3-1 0 0,0-2 672 0,4-3 0 16,3-4 0-16,1 1 0 0,1-6 576 0,1-1 80 15,0-4 32-15,2-3 0 0,1-5-16 0,1-1 0 16,0 0 0-16,-1-3 0 0,-1-1-368 0,2-2-80 16,1-1-16-16,2-4 0 0,0-5-208 0,3-4 0 15,2-6 0-15,0 0 0 0,3-3 0 0,5-4-160 0,4 0 160 16,5 0-128-16,3 1 128 0,4 2 0 0,2 6 0 0,5 1 0 16,2 0 0-16,4 4 0 0,2 6 0 0,-1 3-192 15,-1-1 192-15,4 3-208 0,1 2 80 0,-2 2 128 16,-1 0-384-16,-3 3 32 0,-2 2 16 0,-2 1 0 31,-4 1-1216-15,-1 1-240-16,-3 0-64 0,1 7 0 0,0 2-1536 0,-3-4-320 0</inkml:trace>
        </inkml:traceGroup>
        <inkml:traceGroup>
          <inkml:annotationXML>
            <emma:emma xmlns:emma="http://www.w3.org/2003/04/emma" version="1.0">
              <emma:interpretation id="{65613663-C969-4D70-A3E4-4C96774ACC24}" emma:medium="tactile" emma:mode="ink">
                <msink:context xmlns:msink="http://schemas.microsoft.com/ink/2010/main" type="inkWord" rotatedBoundingBox="14218,5169 20879,5414 20803,7478 14142,7232"/>
              </emma:interpretation>
            </emma:emma>
          </inkml:annotationXML>
          <inkml:trace contextRef="#ctx0" brushRef="#br0" timeOffset="-9533.988">4682 492 11055 0,'0'0'976'0,"0"0"-784"16,0 0-192-16,0 0 0 0,0 0 3392 0,0 0 624 0,0 0 128 0,0 0 16 16,0 0-2048-16,0 0-432 15,14-4-80-15,-14 4 0 0,0 0-944 0,8-7-176 16,-8 7-32-16,7-8-16 0,-7 8-432 0,0 0 0 15,0 0 0-15,7-8 0 0,-2-1 400 0,-5 9 208 0,0 0 32 16,0 0 16 0,0 0-1696-16,3-8-352 0,-3 8-64 0,0 0-16 0,0 0 1120 0,0 0 224 0,0 0 128 0,0 0-160 15,0 0 288-15,0 0 64 16,2-9 16-16,-2 9 0 0,0 0 368 0,0 0 64 16,-4-8 0-16,1 1 16 0,3 7 16 0,-7-5 0 15,1 0 0-15,-1 2 0 0,0-1-160 0,-3-1-16 16,2 4-16-16,-4-1 0 0,0-1-256 0,-1 1-48 15,-2 0-16-15,-2 1 0 0,-2 1-160 0,1 0 128 16,-2 1-128-16,-4 3 128 0,1-1-128 0,-3 2 0 0,0 2 144 0,-5 0-144 0,1-1 0 0,-2 4 0 16,0 2 0-16,0 3-128 15,0 2 128-15,0 3 0 0,0 6 128 0,0 2-128 0,1 2 0 0,0 1 0 16,-1-1 0-16,2 0 128 0,2 2 16 0,1-3 16 16,1-4 0-16,5 0 0 0,2 1 112 0,4-3 32 15,3-1 0-15,5-2 0 0,6-3-80 0,6 2-16 16,5-3 0-16,7 3 0 0,5 1 112 0,8 0 0 15,7-1 16-15,6-2 0 0,8-2-16 0,6 2 0 0,7-1 0 0,0-2 0 16,0-6-320-16,0 1 0 0,-1-8 0 0,6-2 128 31,4-6-1152-31,4 2-240 0,7 1-32 0,2-7-16512 0</inkml:trace>
          <inkml:trace contextRef="#ctx0" brushRef="#br0" timeOffset="-8613.4894">5316 879 6447 0,'-18'-6'576'0,"6"5"-576"16,-2-1 0-16,1 0 0 0,1 2 4864 0,12 0 848 15,0 0 176-15,-12-1 48 0,12 1-2944 0,0 0-592 0,0 0-112 0,0 0-32 16,0 0-1296-16,0 0-272 0,0 0-48 0,0 0-16 31,0 0-1904-31,0 0-368 0,0 0-80 0</inkml:trace>
          <inkml:trace contextRef="#ctx0" brushRef="#br0" timeOffset="-8812.9651">5412 1336 1839 0,'0'0'160'0,"13"0"-160"0,-13 0 0 0,14-3 0 16,-1-2 3904-16,-13 5 736 0,14-7 160 0,-14 7 16 15,13-5-2224-15,-1 2-448 0,-12 3-96 0,0 0 0 16,0 0-400-16,0 0-80 0,0 0-16 0,0 0 0 0,0 0-288 0,0 0-64 15,0 0-16-15,0 0 0 0,0 0-240 0,0 0-48 0,0 0-16 0,0 0 0 16,0 0-400-16,0 0-80 0,0 0-16 0,0 0 0 16,0 0-384-16,0 0 0 0,0 0-144 0,0 0 144 15,0 0-256-15,0 0 48 0,8-10 16 0,2 1 0 16,2-1-112-16,2-2-16 0,-3-1 0 0,1-1 0 0,0 1 320 0,-4-1-160 16,-1 1 160-16,0-1-128 0,0 3 128 0,-2-1 0 31,-5 0 0-31,0 0 0 0,-4 1 0 0,1-1 144 15,-4 0-144-15,2 2 160 0,5 10 80 0,0 0 16 0,-8-5 0 0,8 5 0 16,-10-5 112-16,10 5 16 0,0 0 16 0,0 0 0 16,-9-7-160-16,9 7-48 0,0 0 0 0,0 0 0 15,0 0-192-15,0 0 0 0,0 0 128 0,0 0-128 16,0 0 0-16,17 0 0 0,0 0 0 0,1 0 0 0,-1 0 0 16,2 2 0-16,-1 1 0 0,-1 2 0 0,0 0-192 0,3 2 192 15,-2 1-192-15,-1-1 192 0,-2-2-384 0,4 0 16 0,-1 0 16 0,1 0 0 31,-4 0-1520-31,2-1-304 0,-1-1-64 0,3-3-8336 0,-1-2-1664 0</inkml:trace>
          <inkml:trace contextRef="#ctx0" brushRef="#br0" timeOffset="-5211.7167">9196 1642 5519 0,'0'0'496'0,"0"0"-496"0,0 0 0 0,0 0 0 16,0 0 5120-16,11-6 944 15,-11 6 176-15,11-9 32 0,-2 1-4096 0,-9 8-816 0,10-10-160 0,0 1-48 16,3 3-448-16,-2-1-112 0,-3-2-16 0,2 3 0 0,2-3-192 0,1 1-64 16,-1 0 0-16,1-1 0 15,1-1-192-15,1 0-128 0,0-2 128 0,2 0-128 16,-2-1 0-16,0-1 0 0,-1 1 0 0,-1-2 0 0,-1 0 0 16,0 0 144-16,-2-1-144 0,-2 1 0 0,-1-2 256 0,0 4-64 15,-4 0-16-15,1-1 0 0,-4 2 208 0,0 2 32 16,-4 0 16-16,1 0 0 0,-2-3-16 0,0 2 0 0,-4 3 0 0,3 0 0 15,-1-4-64-15,0 2-16 0,-1 1 0 0,1 1 0 16,-1 1-208-16,8 7-128 0,-9-7 128 0,9 7-128 31,0 0 0-31,0 0 0 0,0 0 0 0,0 0 0 16,0 0 0-16,0 0-160 0,0 0 160 0,0 0 0 16,10 17-192-16,4-2 192 0,3-1-192 0,-1-1 192 0,1 1-160 15,3-1 160-15,4 1-128 0,-1-3 128 0,1-2-368 0,-2-2 16 16,0-2 0-16,-4-4-17136 0</inkml:trace>
          <inkml:trace contextRef="#ctx0" brushRef="#br0" timeOffset="-4631.1242">10176 1133 12895 0,'3'18'1152'0,"2"4"-928"15,0 2-224-15,4 2 0 0,2 6 6208 0,5 4 1184 0,-1-1 240 0,1 4 48 32,1 1-5728-32,0 1-1152 0,0-4-224 0,0 1-64 0,-2-1-336 0,-2 2-176 0,1 1 160 0,-1 1-160 0,1 1 0 0,-2 3-192 31,-1 6 16-31,1 1 0 15,2 3-288-15,1 1-64 0,0-1-16 0,-3-6 0 16,-6-5 48-16,1-2 16 0,-2-3 0 0,-2-1 0 0,-3-1 336 0,-3-1 144 0,-5-1-128 0,-1 0 128 16,1-3 0-16,-2 2 0 0,-2 0 0 0,-1-1 0 15,-3-2 0-15,1-4 144 0,0-6-144 0,-2 0 160 0,-1-5-32 0,-1-2 0 32,1-6 0-32,-1-3 0 0,1-3-128 0,1-5 0 0,2-6 144 15,0-2-144-15,0-1 0 0,-1-5-288 0,1-3 48 16,0-2 16-16,0-5 224 0,0-2-192 0,0 1 192 15,0-3-192-15,1-4 192 0,1-2 0 0,1-3 144 0,3-2-144 0,4-7 368 16,2-10-32-16,0-10 0 0,3-2 0 0,3 1-192 0,2 4-144 16,2 4 192-16,1 5-192 15,1 3-240-15,-1 5-144 0,0 7-48 0,3 3 0 16,-3 4-2720-16,-1 1-560 0</inkml:trace>
        </inkml:traceGroup>
      </inkml:traceGroup>
    </inkml:traceGroup>
    <inkml:traceGroup>
      <inkml:annotationXML>
        <emma:emma xmlns:emma="http://www.w3.org/2003/04/emma" version="1.0">
          <emma:interpretation id="{0924AFE2-4018-48E7-91C2-448DA83DC9AE}" emma:medium="tactile" emma:mode="ink">
            <msink:context xmlns:msink="http://schemas.microsoft.com/ink/2010/main" type="paragraph" rotatedBoundingBox="9357,7003 13804,7127 13768,8435 9320,8311" alignmentLevel="1"/>
          </emma:interpretation>
        </emma:emma>
      </inkml:annotationXML>
      <inkml:traceGroup>
        <inkml:annotationXML>
          <emma:emma xmlns:emma="http://www.w3.org/2003/04/emma" version="1.0">
            <emma:interpretation id="{A0518F0A-41C6-4B06-94B2-D0AD04ED5166}" emma:medium="tactile" emma:mode="ink">
              <msink:context xmlns:msink="http://schemas.microsoft.com/ink/2010/main" type="line" rotatedBoundingBox="9357,7003 13804,7127 13768,8435 9320,8311"/>
            </emma:interpretation>
          </emma:emma>
        </inkml:annotationXML>
        <inkml:traceGroup>
          <inkml:annotationXML>
            <emma:emma xmlns:emma="http://www.w3.org/2003/04/emma" version="1.0">
              <emma:interpretation id="{65DDBE16-113F-41B6-9CC0-44374D0605C6}" emma:medium="tactile" emma:mode="ink">
                <msink:context xmlns:msink="http://schemas.microsoft.com/ink/2010/main" type="inkWord" rotatedBoundingBox="9357,7003 9981,7021 9954,7994 9330,7977"/>
              </emma:interpretation>
            </emma:emma>
          </inkml:annotationXML>
          <inkml:trace contextRef="#ctx0" brushRef="#br0" timeOffset="-2452.0343">-982 3142 16575 0,'0'0'736'0,"0"0"160"0,0 0-720 0,2 14-176 0,-2-14 0 0,0 0 0 15,6 13 3008-15,-6-13 576 0,0 0 128 0,16 5 0 16,-1-5-2384-16,0-5-496 0,0-3-80 0,2-2-32 16,-1-2-560-16,3-5-160 0,-1 4 0 0,3-4 0 31,-1-5-480-31,0 2-160 0,-2 1-48 0,1 1 0 16,-1-3-336-16,-1 1-64 0,-2 0 0 0,-1 2-16 15,-1-1 464-15,-3 1 80 0,-1-4 32 0,-1 5 0 0,-1-2 816 0,-4 4 160 0,-3-2 48 0,0 2 0 16,0 0 688-16,0 2 144 0,-2 1 16 0,1 0 16 15,-3 0-160-15,3 1-48 0,-3 0 0 0,1 1 0 16,3 10-544-16,0 0-112 0,-5-6-32 0,5 6 0 0,0 0-224 0,0 0-48 16,0 0-16-16,0 0 0 0,0 0-176 0,7 13 0 15,-2 4 0-15,3 1 0 0,2 3-208 0,4-1 80 0,-1 2 128 0,2-2-208 16,-1-2 208-16,-1 3 0 0,-1 0 0 0,5 1 0 0,-1 0 0 0,1 0 0 16,0-2 0-16,0-1 0 15,-2-1-192-15,2-3 16 0,0-1 0 0,-1-4 0 31,3-3-2640-31,-2-2-512 0</inkml:trace>
          <inkml:trace contextRef="#ctx0" brushRef="#br0" timeOffset="-2260.9952">-423 2288 30575 0,'-39'-2'1344'0,"14"-2"304"0,0-2-1328 16,-5 1-320-16,-2-2 0 0,1 0 0 0,3 0 880 0,3 1 96 0,3-1 32 0,0 0 0 0,2 1-368 0,3-1-80 16,2 2-16-16,3 1 0 0,2 1-544 0,10 3 0 0,0 0 0 0,0 0 0 47,0 0-1856-47,0 0-416 0,0 0-96 0</inkml:trace>
        </inkml:traceGroup>
        <inkml:traceGroup>
          <inkml:annotationXML>
            <emma:emma xmlns:emma="http://www.w3.org/2003/04/emma" version="1.0">
              <emma:interpretation id="{F855BDF1-1106-4B1B-B066-D389B10BBB4C}" emma:medium="tactile" emma:mode="ink">
                <msink:context xmlns:msink="http://schemas.microsoft.com/ink/2010/main" type="inkWord" rotatedBoundingBox="10475,7530 10737,7537 10725,7970 10463,7963"/>
              </emma:interpretation>
              <emma:one-of disjunction-type="recognition" id="oneOf1">
                <emma:interpretation id="interp1" emma:lang="" emma:confidence="1">
                  <emma:literal/>
                </emma:interpretation>
              </emma:one-of>
            </emma:emma>
          </inkml:annotationXML>
          <inkml:trace contextRef="#ctx0" brushRef="#br0" timeOffset="-1990.8015">263 2846 30639 0,'0'0'1344'0,"0"0"304"15,0 0-1328-15,0 0-320 16,0 0 0-16,0 0 0 0,0 0 1872 0,0 0 304 16,0 0 64-16,0 0 16 0,0 0-1104 0,0-10-240 0,0 2-32 0,0-1-16 15,0-1-672-15,0 10-192 16,5-10 0-16,0 0 0 16,-1-5-448-16,-1 3-144 0,0 0-48 0,1 2 0 15,1 0-2064-15,-5 10-432 0,0 0-64 0</inkml:trace>
          <inkml:trace contextRef="#ctx0" brushRef="#br0" timeOffset="-1817.0535">155 3088 28735 0,'0'0'1280'0,"-1"16"256"0,-1-1-1232 0,2-15-304 0,5 18 0 0,-5-18 0 15,13 12 1488-15,1-4 240 0,-14-8 64 0,18 4 0 0,1-6-848 0,1-5-176 16,0-3-16-16,2-5-16 0,0 2-736 0,3-4-368 0,2-5 48 0,1-2-10704 15,3-1-2144-15</inkml:trace>
        </inkml:traceGroup>
        <inkml:traceGroup>
          <inkml:annotationXML>
            <emma:emma xmlns:emma="http://www.w3.org/2003/04/emma" version="1.0">
              <emma:interpretation id="{1AAA681E-AB45-402D-BC58-DB1AB428EB91}" emma:medium="tactile" emma:mode="ink">
                <msink:context xmlns:msink="http://schemas.microsoft.com/ink/2010/main" type="inkWord" rotatedBoundingBox="11374,7344 11505,7348 11494,7755 11363,7751"/>
              </emma:interpretation>
            </emma:emma>
          </inkml:annotationXML>
          <inkml:trace contextRef="#ctx0" brushRef="#br0" timeOffset="-1556.009">1075 2541 13823 0,'0'0'1216'0,"0"0"-960"0,0 0-256 0,-5 15 0 0,5-15 5120 0,-3 17 992 16,-1 0 192-16,4-17 32 16,-1 17-4080-16,-1-2-816 15,2-2-160-15,0 4-48 0,-2 1-832 0,4 3-160 0,1-1-48 0,3 2 0 16,-1-2-192-16,1 2 0 0,3 1-144 0,1-1 144 31,3-2-656-31,1 2-48 0,-1 3 0 0,2-3 0 0,-1 0-1856 0,-1-2-368 0</inkml:trace>
        </inkml:traceGroup>
        <inkml:traceGroup>
          <inkml:annotationXML>
            <emma:emma xmlns:emma="http://www.w3.org/2003/04/emma" version="1.0">
              <emma:interpretation id="{59C9A231-BC31-4AE9-8C24-58AED2BC4F77}" emma:medium="tactile" emma:mode="ink">
                <msink:context xmlns:msink="http://schemas.microsoft.com/ink/2010/main" type="inkWord" rotatedBoundingBox="12583,7218 13801,7252 13768,8435 12550,8401"/>
              </emma:interpretation>
            </emma:emma>
          </inkml:annotationXML>
          <inkml:trace contextRef="#ctx0" brushRef="#br0" timeOffset="1580.1462">2938 2931 23199 0,'-19'22'1024'0,"11"-8"224"0,1-4-992 0,7-10-256 0,-6 10 0 0,6-10 0 16,0 0 1536-16,0 0 256 0,0 0 48 0,0 0 16 0,0 0-768 0,18-7-160 15,-1-5-32-15,0-1 0 0,3-6-672 0,2 1-224 0,0-4 128 0,-2 2-128 32,2-4-448-17,-1 1-128-15,0-3-48 0,-1-1-8864 0,-2 4-1776 0</inkml:trace>
          <inkml:trace contextRef="#ctx0" brushRef="#br0" timeOffset="913.0845">2370 2452 28559 0,'0'0'2544'0,"5"15"-2032"0,-5-15-512 0,10 18 0 16,3 1 3056-16,2 3 512 0,2 1 96 0,0 4 32 15,0 2-2752-15,0-1-560 0,-2 3-96 0,0 1-32 16,0 0 0-16,-2 1-16 0,-1-1 0 0,-2 2 0 0,-3 1-240 0,0 2-160 15,-4 2 32-15,1 1 0 32,-3 2-480-32,-1 0-96 0,0 2 0 0,0 3-16 15,0 4-176-15,0-1-48 0,0-1 0 0,-3-3 0 16,-1-9 368-16,1 0 64 0,0-2 0 0,-1-5 16 0,-1-6 336 0,0-2 160 0,0-4-160 0,2-1 160 0,3-17 0 0,-9 10 0 16,-1-3 0-16,0-1 0 0,0 0 0 0,-2-3 0 15,1 0 0-15,-4-3 0 0,-2-5-304 0,-2 0 48 16,-4-3 0-16,1-1 0 0,0-1 0 0,0-3 0 15,0-2 0-15,0-6 0 0,1 1 256 0,4-3 144 16,5-6-16-16,5-3 0 0,6-2 112 0,6 1 16 16,3-1 0-16,7 1 0 0,4-1-256 0,4 2 0 0,1 0 0 0,1 5 0 31,0 2-208-31,0 1 64 0,1 2 16 0,1 0 0 0,-4-1 128 16,2 3 0-16,0 1 128 0,1 4-128 0,-3 0 224 0,1 1-32 15,-4 3 0-15,-2-1 0 0,-1-2-192 0,-3 3 0 0,-4 2 0 0,-10 9-10304 31,7-13-2112-31</inkml:trace>
          <inkml:trace contextRef="#ctx0" brushRef="#br0" timeOffset="1799.3789">3293 2443 13823 0,'0'0'1216'0,"0"0"-960"0,-7 15-256 0,7-15 0 16,-2 17 6816-16,2-17 1312 16,4 20 272-16,1 1 48 0,0-1-6368 0,1 0-1280 0,1 5-256 0,2 2-48 15,1 0-496-15,1 0 0 0,1-2 0 0,0 1 0 16,1-5-272-16,1 3-112 15,1 3 0-15,0-2-16 16,2 0-1888-16,1 1-368 0,1-1-80 0</inkml:trace>
          <inkml:trace contextRef="#ctx0" brushRef="#br0" timeOffset="1417.3228">2871 2652 35135 0,'0'0'1552'0,"0"0"320"0,0 0-1488 0,0 0-384 0,0 0 0 0,10-7 0 16,0 0 1408-16,-2 1 224 0,-1-3 32 0,1-2 16 15,1-3-896-15,-2-3-176 0,-2 2-32 0,0 0-16 16,0 0-432-16,-5 15-128 0,6-15 0 0,1 1 0 16,-7 14-144-16,8-13-96 0,-8 13-16 0,0 0 0 31,9-15-1584-31,-9 15-320 0,8-9-64 0,-8 9-16 0,12-5-1216 15,-12 5-256-15,17-8-64 0,0 4-7680 0</inkml:trace>
        </inkml:traceGroup>
      </inkml:traceGroup>
    </inkml:traceGroup>
  </inkml:traceGroup>
</inkml:ink>
</file>

<file path=ppt/ink/ink3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42.41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AEB83E3-CC70-4224-9A6A-29E67B65A3CA}" emma:medium="tactile" emma:mode="ink">
          <msink:context xmlns:msink="http://schemas.microsoft.com/ink/2010/main" type="inkDrawing" rotatedBoundingBox="10141,12521 10450,12302 10631,12557 10323,12776" semanticType="callout" shapeName="Other"/>
        </emma:interpretation>
      </emma:emma>
    </inkml:annotationXML>
    <inkml:trace contextRef="#ctx0" brushRef="#br0">296 0 4607 0,'-12'20'400'0,"4"-11"-400"16,-3-2 0-16,0-2 0 0,-3 0 6528 0,4-2 1216 16,2 0 240-16,8-3 48 0,0 0-5552 0,0 0-1120 0,0 0-208 0,0 0-64 15,0 0-768-15,0 0-176 16,0 0-16-16,0 0-128 0,0 0 0 0,0 0-304 0,0 0 48 0,0 0 0 0,0 0 64 0,0 17 0 15,0 0 16-15,1 3 0 0,1 2 176 16,-2 2-192 0,-2-1 192-16,-1 4-192 0,-4 0 192 0,1 0 0 0,-1 0 0 0,0-4 0 15,0-1 0-15,1-3 0 0,-3-1 0 0,3-3 0 16,-3-3 0-16,9-12 0 0,-12 5 0 0,12-5 0 16,0 0 176-16,0 0-48 0,-8-8 0 0,1-4 0 15,7 12-128-15,-5-22-256 0,0-5 64 0,2 0 16 16,1-1-256-1,2-1-48-15,-2 2-16 0,1 0 0 0,1 0 320 0,0 2 176 0,-2 2-192 0,2 1 192 16,-2 2 0-16,2 4 192 0,0 3 0 0,0 13 0 0,0 0 208 0,0 0 48 16,0 0 0-16,0 0 0 15,0 0-208-15,0 0-48 0,5 17 0 0,0 0 0 16,-1-1-192-16,-3 3 0 0,3-1 0 0,-1 1 0 0,1-1 0 0,-3 1 0 16,-2-1 0-16,1-2 0 0,1-3 0 0,1-1 224 15,-2-12-64-15,-2 13-16 0,2-13 240 0,0 0 32 16,-5 12 16-16,5-12 0 0,0 0-64 0,0 0-16 15,-12 3 0-15,12-3 0 0,0 0-224 0,-15-3-128 16,15 3 160-16,-15-5-160 0,3 2 0 0,-1-1 0 16,-1-1-128-16,14 5 128 0,-15-3-160 0,4 0 160 15,11 3-128-15,-12-6 128 0,12 6 0 0,-10-5 0 16,10 5 0-16,0 0-128 0,0 0 128 0,0 0 0 16,0 0 0-16,0 0-128 0,10-11 128 0,3 2-128 15,2 3 128-15,4 0-128 0,1 1 128 0,2 2 0 0,1 0 0 16,-1-1 0-16,2 4 192 0,-1 0-16 0,1 0-16 0,-4 2 0 0,0-2 0 0,2 2 0 31,2 1 0-31,-4 0 0 0,-3 1-160 0,0 1 128 16,-17-5-128-16,15 5 128 0,-15-5-128 0,0 0 0 15,12 8 0-15,-12-8 0 0,0 0 0 0,0 0 0 16,0 0-176-16,0 0 176 0,-4 12 0 0,4-12 0 0,-8 8 0 0,-2-1 128 16,-2 0-128-16,0-4 144 15,12-3-144-15,-15 0 160 0,2-1-16 0,-3-1 0 16,1-1 0-16,2-1 0 0,-2 1-144 0,1 1 0 0,2-1 0 0,1 3 0 15,-3-2-384-15,-1-1 32 16,0-2 16-16,0-2-11760 0,-7 0-2336 0</inkml:trace>
  </inkml:traceGroup>
</inkml:ink>
</file>

<file path=ppt/ink/ink3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23.40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8062F78-8386-40B8-BA97-0A631954EC3B}" emma:medium="tactile" emma:mode="ink">
          <msink:context xmlns:msink="http://schemas.microsoft.com/ink/2010/main" type="inkDrawing" rotatedBoundingBox="4402,11880 11273,10789 11864,14513 4994,15604" semanticType="callout" shapeName="Other">
            <msink:sourceLink direction="to" ref="{558FA89E-10F7-41DC-8C77-E257BC063D7F}"/>
            <msink:sourceLink direction="from" ref="{558FA89E-10F7-41DC-8C77-E257BC063D7F}"/>
          </msink:context>
        </emma:interpretation>
      </emma:emma>
    </inkml:annotationXML>
    <inkml:trace contextRef="#ctx0" brushRef="#br0">-6274 209 911 0,'0'0'0'0,"0"0"0"16,0 0 0-16,0 0 0 0,0 0 1808 0,0 0 288 15,0 0 48-15,0 0 16 0,0 0-208 0,0 0-32 0,0 0-16 0,0 0 0 16,-5-14-208-16,5 14-32 0,-7-11-16 0,7 11 0 0,0 0-464 0,0 0-96 16,0 0 0-16,-8-10-16 15,8 10-432-15,0 0-96 0,0 0-16 0,-9-7 0 16,9 7-272-16,0 0-64 0,-10-7-16 0,10 7 0 16,0 0-48-16,0 0 0 0,0 0 0 0,0 0 0 15,0 0 96-15,0 0 16 0,-3 10 0 0,1 2 0 16,0 1-48-16,2 3-16 0,4-3 0 0,-1 2 0 15,-1 2 272-15,-1 0 64 0,1 0 16 0,1 0 0 16,1-1 32-16,-1-1 0 0,-3-15 0 0,4 17 0 0,1 2 0 0,-2-4 0 16,-3 0 0-16,0 0 0 15,0 0-224-15,2-1-32 0,-1 1-16 0,1 0 0 0,-2 0-96 16,0 2-32-16,2 2 0 0,-2 1 0 16,-4 0-32-16,3 2 0 0,-1 0 0 0,0 1 0 0,-1 3 208 15,1-1 48-15,1 0 0 0,-1 2 0 0,-1-2 0 0,1 0 0 16,0 2 0-16,-1 0 0 0,1 2-48 0,2-1 0 0,3 3 0 15,1 1 0-15,1 0-16 0,0-2-16 16,2-3 0-16,-1 1 0 0,1 3-96 0,0-1-16 0,-2-1 0 16,0-1 0-16,0 3 64 0,0-3 0 15,-2-1 0-15,1-2 0 0,-1 1-128 0,1-1 0 0,-3 2-128 16,1-2 192-16,-2-3-48 0,0 3-16 16,0 4 0-16,-2-1 0 0,-1 1 64 0,3 1 16 15,0 2 0-15,0 2 0 0,2-1 96 0,-1 1 16 16,3 0 0-16,1-1 0 0,0 1-32 0,1 1 0 15,3 1 0-15,3-3 0 0,-1-1-80 0,3-1-16 16,-1-3 0-16,1 1 0 0,-1-4-192 0,1 2 128 16,-1-2-128-16,-1-1 0 0,-2-1 0 0,0-1 128 0,-3-2-128 0,0 2 0 15,-2 0 0-15,-4 2 0 0,-1 1 0 0,-1-2 0 16,-4 1 0-16,-2 0 0 0,-2 1 0 0,-1 0 0 0,-3 0 0 0,-1 2 0 16,1 2 128-16,-2-1-128 15,0 1 128-15,1 1-128 0,2-1 176 0,2 0-176 16,0-3 240-16,2 1-64 0,3 0-16 0,0-1 0 15,1-3-160-15,3-1 160 0,-1-2-160 0,4-1 160 16,-1-3-160-16,1 1 0 0,-2 0 0 0,2-2 0 16,1-1 0-16,0-1 0 0,-1-1 0 0,0 0 0 15,-2-12 0-15,1 17 0 0,-1-2-144 0,0 0 144 0,0-15 0 0,-1 15 0 16,-1 0 0-16,0 0 0 0,-1 0 0 0,0-1 0 16,-1-1 0-16,1 1 144 0,0-1-16 0,1 2-128 15,0 1 192-15,1-1-64 0,-3 2 32 0,4-2 0 16,2 0 0-16,1 0 0 0,-1-2-160 0,1 1 160 15,-3-14-160-15,7 15 160 0,1-3-160 0,-8-12 0 16,12 10 0-16,-12-10 0 0,12 7 0 0,-12-7 0 16,12 6 0-16,-12-6 0 0,0 0 0 0,0 0 0 15,0 0-176-15,10 9 176 0,-10-9-176 0,0 0 176 16,0 13-208-16,-5-4 80 0,-4-3-64 0,-4 3-16 16,-6 1 0-16,-1 2 0 0,-2-1-32 0,-1 1 0 0,-1 0 0 0,1 0 0 15,-3-2-80-15,10-2-32 16,2-3 0-16,14-5 0 15,-8-11-2192-15,4-6-432 0</inkml:trace>
    <inkml:trace contextRef="#ctx0" brushRef="#br0" timeOffset="3135.6293">-6197 3280 911 0,'0'0'0'0,"0"0"0"0,0 0 0 0,0 0 0 0,7 13 4336 0,-7-13 784 0,8 12 144 0,-8-12 48 15,10 10-2816-15,-10-10-576 0,14 10-96 0,-14-10-32 16,13 10-896-16,-13-10-176 0,14 8-32 0,-14-8-16 0,12 11-256 0,-12-11-48 16,8 11-16-16,-8-11 0 0,5 17 288 0,-2-2 64 15,-3 0 16-15,-1 1 0 0,-3-1 272 0,1 2 48 16,-2 1 16-16,-2 1 0 0,-1-3-160 0,3 3-48 16,0 1 0-16,1 2 0 0,1 3-144 0,1 2-16 15,4 2-16-15,3-1 0 0,0-1-96 0,3 0-32 16,1 0 0-16,1-2 0 0,0-1-240 0,4-4-48 15,-1-1-16-15,0-3 0 0,1 0-240 0,-2-3 144 16,-2-1-144-16,-10-12 128 0,8 10-128 0,-8-10-176 16,0 0 48-16,0 0 0 0,0 0-192 0,0 0-16 15,0 0-16-15,0 0 0 0,0 0 96 0,0 0 0 16,0 0 16-16,0 0 0 0,0 0 240 0,0 0 0 16,-3 12 0-16,3-12 0 0,0 0 0 0,0 0 0 0,0 0 144 0,0 0-144 15,0 0 0-15,0 0 0 0,0 0 0 0,0 0 0 16,0 0 0-16,0 0-240 0,-9-7 32 0,9 7 0 31,-8-12-1968-31,3 0-400 0,2-1-80 0,-1-1-8192 0,4 1-1632 0</inkml:trace>
    <inkml:trace contextRef="#ctx0" brushRef="#br0" timeOffset="7560.5703">-6336 1311 911 0,'0'0'0'0,"0"0"0"16,0 0 0-16,0 0 0 0,0 0 4352 0,0 0 800 15,0 0 160-15,0 0 16 0,11 7-3712 0,-11-7-736 0,0 0-160 0,15 3-16 16,-15-3-320-16,17 0-64 15,-3 0-16-15,-1-2 0 0,-13 2-64 0,0 0-16 16,0 0 0-16,15 0 0 0,-15 0 0 0,0 0 0 16,14 4 0-16,-14-4 0 0,13 3 96 0,-13-3 0 15,14 5 16-15,-14-5 0 0,0 0 80 0,17 9 16 16,-4-1 0-16,0 0 0 0,1 1-96 0,1-2-16 0,2-1 0 0,0 1 0 16,1 0-128-16,2 1-16 0,4 1-16 0,3-4 0 15,3-2-160-15,4 0 0 16,-1 1 144-16,3-1-144 0,-1 0 0 0,4-1 0 15,1-4 0-15,2 1 0 0,-1-1 0 0,-1-1 0 0,-5-2 0 0,4 1 0 16,3 4 0-16,0 0 0 0,0 0 0 0,2 2 0 16,3 0 0-16,2 1 0 15,-2-1 0-15,3 1 0 0,4 2 0 0,-3 0 0 16,-4 0 0-16,2 0 0 0,-2-1 0 0,2-1 0 0,-2 0 0 0,3 1 0 16,2-1 0-16,4 0 0 0,1 3 128 0,2-1-128 15,0 0 0-15,0 0 0 0,-2 0 0 0,0-4 0 16,-1 1 176-16,-2-2-48 0,-1-2 0 0,3 2 0 15,3 0 80-15,3 0 16 0,0-1 0 0,1 1 0 16,-1 0 208-16,-2 0 32 0,-1-2 16 0,-2 0 0 16,1-1 0-16,-3 1 0 0,-1 2 0 0,2 0 0 0,2 2-208 0,3-2-32 0,1 0-16 0,1 2 0 15,-5 1-224-15,0 0 176 16,-3 2-176-16,1-1 160 0,-1-4-32 0,-1 0-128 16,0 0 192-16,1 0-64 0,3 0 80 0,4 1 16 0,2 3 0 15,0-1 0-15,-2-3-80 0,0-1-16 16,-5-1 0-16,-1-2 0 0,-2 1 32 0,0 1 0 15,-2 1 0-15,3-3 0 0,3 1-32 0,2 0 0 0,4 1 0 0,-3 0 0 16,-2 2 0-16,-2 0 0 16,-2 0 0-16,-1-1 0 0,-2-1-128 0,0 0 160 15,-3-3-160-15,2 0 160 0,1 0-160 0,3 2 0 16,4-1 0-16,-2 1 128 0,1-2-128 0,-3-2 0 0,-1-1 0 0,0 1 0 16,-4 0 0-16,1 1 0 0,-1 1 0 15,-1 0 0-15,-2-2 0 0,2 2 0 16,1 1 0-16,3 1 0 0,2-2 160 0,-4 2-160 0,-4 1 192 0,0 0-192 15,-5 1 224-15,0-1-64 16,-2 2-16-16,-3 0 0 0,-3 0 16 0,-2 0 0 0,0 0 0 0,0-2 0 16,-3 1-32-16,-3-1 0 0,0 2 0 15,-3 0 0-15,1 0 64 0,-1 0 0 16,1 2 0-16,1-1 0 0,-3 3 144 0,0-4 48 16,0 0 0-16,-2 1 0 0,0 3-144 0,-3-1-32 0,-2-1 0 0,0-1 0 15,-1 1-80-15,-14-2-128 0,11 7 176 0,-11-7-176 16,0 0 128-16,0 0-128 0,0 0 0 0,0 0 0 15,0 0 128-15,0 0-128 0,0 0 0 0,0 0 0 16,0 0 0-16,0 0 0 0,0 0 128 0,0 0-128 0,0 0 0 0,0 0 0 0,0 0 0 0,0 0 0 16,-11-2-304-16,11 2 48 15,0 0 0-15,0 0 0 16,-12-7-2048-16,4-1-416 0</inkml:trace>
  </inkml:traceGroup>
</inkml:ink>
</file>

<file path=ppt/ink/ink3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49.07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48B0355-B493-41B4-9275-9D64C00B2A36}" emma:medium="tactile" emma:mode="ink">
          <msink:context xmlns:msink="http://schemas.microsoft.com/ink/2010/main" type="inkDrawing" rotatedBoundingBox="6971,13061 9063,13948 8323,15694 6230,14807" semanticType="callout" shapeName="Other">
            <msink:sourceLink direction="with" ref="{63FECD6F-262E-412D-9CCF-4C9FD5E866AC}"/>
          </msink:context>
        </emma:interpretation>
      </emma:emma>
    </inkml:annotationXML>
    <inkml:trace contextRef="#ctx0" brushRef="#br0">0 0 911 0,'0'0'0'0,"0"0"0"0,0 0 0 0,0 0 0 0,0 0 0 0,0 0 0 15,0 0 1664-15,0 0 256 16,0 0 64-16,0 0 0 0,0 0 64 0,0 0 32 16,0 0 0-16,0 0 0 0,0 0-112 0,0 0-32 0,0 0 0 0,0 0 0 15,0 0-720-15,0 0-160 0,0 0-32 0,0 0 0 16,0 0-576-16,0 0-128 0,0 0-32 0,0 0 0 15,0 0-288-15,15 5 0 0,1-2 0 0,-5-1 0 16,-11-2 0-16,0 0 0 0,15 2-208 0,1 0 80 16,-16-2 128-16,18 0 0 0,-1-2-144 0,0 2 144 15,0 2-128-15,-1-1 128 0,1-1-160 0,3 4 160 16,2-1 0-16,2 0 0 0,-1-1 0 0,3 1 0 0,-1-1 0 16,4 1 160-16,-1 2-160 0,4 2 128 0,2 0 0 0,1 0 0 15,2-2 0-15,2 0 0 0,1 0 64 0,2 0 16 16,0 2 0-16,0-1 0 0,-1 1 240 0,-1 1 64 15,1-1 0-15,-1 2 0 0,0-1 160 0,-1 0 32 16,-2-3 16-16,-2 2 0 0,1 2-128 0,-1-3-16 0,-1-1-16 0,-2 0 0 0,0 0-240 0,-2 1-32 31,-2-1-16-31,-1-2 0 0,-1-3-144 0,-1 0-128 16,-3 0 192-16,-2 0-192 0,-3-2 128 0,0 1-128 0,-2-1 0 16,-2 0 0-16,-1 1 0 0,1-5 0 0,-2 0 0 0,-11 6 0 15,11-7 0-15,-11 7 128 0,12-7-128 0,-12 7 0 0,0 0 0 0,8-10 0 31,-8 10-160-31,6-12 160 0,-6 12-256 0,0 0 64 0,0 0 0 0,0 0 16 0,-2-11-48 0,2 11-16 32,0 0 0-32,0 0 0 0,0 0-16 0,0 0-16 0,-12-7 0 0,12 7 0 15,0 0 96-15,0 0 32 0,-10-5 0 0,10 5 0 16,0 0-48-16,0 0 0 0,0 0 0 0,0 0 0 31,0 0-304-31,0 0-64 0,10-9-16 0,0 4 0 0,-10 5 64 0,17-3 0 0,-2 0 0 16,-1 1 0-16,-14 2 272 0,13 0 64 0,2 0 16 0,-15 0 0 15,0 0 160-15,14 3 176 0,-1 6-48 0,-13-9 0 16,0 0 480-16,0 0 96 0,10 8 0 0,-10-8 16 16,0 0 176-16,14 10 48 0,-6 2 0 0,-8-12 0 0,0 0-240 0,0 0-32 15,7 13-16-15,-7-13 0 0,7 16-288 0,-7-16-64 16,5 15-16-16,-5-15 0 0,6 13-288 0,-6-13 0 0,0 0 128 0,9 12-128 0,-9-12 0 16,0 0 0-1,0 0 0-15,0 0 0 0,3 15-144 0,-3-15 144 16,0 0-128-16,3 15 128 0,-3-15 0 0,0 15-160 15,0-1 160-15,0-14 0 0,-3 12 0 0,3-12 0 0,-5 15 0 0,0-2 0 16,5-13 0-16,-7 17 0 16,2-2 0-16,0-1 0 0,0-3 0 0,0 3 0 15,0-1 0-15,2 1 0 0,3-14 128 0,-5 17-128 0,0-2 0 0,1 0 144 16,-1-3-144-16,2 3 0 0,-1 0 0 0,3 0 0 0,1-15 0 0,0 19 0 16,0 1 0-1,3 0 0-15,4 0 0 0,-2 0 0 0,0 2 0 0,2 0 0 16,1 0 0-16,2-2 0 0,2 0 0 0,0-1 0 15,1-1 0-15,2 1 0 0,0-1 0 0,2 1 0 16,0 1 0-16,0-1 0 0,-2-2 0 0,2-1 0 0,-2 1 0 16,2 0 0-16,-4-2 0 0,1 0 0 0,-1 0 0 0,-1 2 0 15,-2-2 144 1,0 2-144-16,-3-2 144 0,0 1-144 0,-2-1 192 0,0 0-192 16,-2 0 256-16,-1 2-48 0,0 0-16 0,-1-1 0 0,1 0 0 0,1-1 0 15,-3-2 0 1,2-1 0-16,-2-12-192 0,0 13 144 0,0-13-144 0,-2 16 128 15,1-1-128-15,1-15 0 0,0 13 0 0,0-13 0 16,-4 14 0-16,4-14 0 0,-7 13 0 0,2-1 0 16,-1-2 0-16,6-10 0 0,-10 12 0 0,1-2 0 15,1 0 0-15,-1-2 0 0,3 1 0 0,6-9 0 16,-10 8 0-16,1 1 128 0,1-1-128 0,-1 0 128 16,1-1-128-16,8-7 0 0,-12 7 144 0,12-7-144 15,-10 7 128-15,10-7-128 0,-12 5 160 0,12-5-160 16,-10 3 0-16,10-3 128 0,-10 5-128 0,0-2 0 15,10-3 0-15,0 0 0 0,-12 2 0 0,4 0 0 0,8-2 0 0,0 0 0 16,0 0 0-16,-9 5 0 0,9-5 0 0,0 0 0 16,0 0 0-16,-6 8 0 0,6-8 0 0,0 0 0 15,0 0 0-15,-2 12 0 0,2-12 0 0,0 0 0 16,-2 13-144-16,2-13 144 0,0 0-192 0,2 14 48 16,-2-14 16-16,0 0 0 0,5 13 128 0,-5-13 0 15,0 0 0-15,0 0-128 0,0 0 128 0,2 14 0 16,-2-14 0-16,0 0 0 0,0 0 176 0,0 0-48 0,0 0 0 0,0 0 0 15,0 0 32-15,0 0 0 16,0 0 0-16,0 0 0 0,0 0-160 0,0 0 160 16,0 0-160-16,0 0 160 0,0 0-160 0,0 0-144 15,0 0 144-15,0 0-208 0,0 0 16 0,0 0 0 16,0 0 0-16,0 0 0 0,0 0 48 0,0 0 16 0,-9 7 0 0,9-7 0 16,0 0 128-16,-12 6 0 0,1-1 0 0,1-1 128 15,1-4-128-15,-1 1 128 0,0 3-128 0,0-3 128 16,0 1-128-16,10-2 0 0,-10 2 0 0,0-2 128 15,-4-2-128-15,2 2 0 0,2 0 0 0,0 0 0 16,10 0-176-16,-17-3 176 0,1-1-208 0,0 1 80 16,3 1-32-16,-1-1 0 0,-1-2 0 0,-1 2 0 0,-5-1 32 0,1 1 0 15,-2 1 0-15,0 0 0 0,-3 2 128 0,-2 0 0 16,-3-1-144-16,0 1 144 0,-2 1 0 0,-2-1-176 16,-1-1 176-16,-1 1-128 0,1 1 128 0,1 5 0 15,1 0 0-15,1-1 0 0,1 0 0 0,1-1 144 16,0-1 0-16,3 0 0 0,2-1-144 0,1 0 0 15,1-2 144-15,1 1-144 0,2-1 0 0,1 2 0 16,2 0-192-16,0-2 64 0,-1 0 0 0,1 0 0 0,0 0 0 0,0 0 0 16,1-2 128-16,2 2-128 0,-3 0 128 0,2 2-128 15,-2 1 128-15,1 1-128 16,-1 1 128-16,0 0-128 0,0 0 128 0,0 0-208 0,2 0 80 0,-2 2 128 16,2 1-144-16,0-1 144 0,0-2 0 15,1 0 0-15,1 0 0 0,1 0-128 16,-1-2 128-16,3 1 0 0,1-1-144 0,9-3 144 15,-10 2-208-15,2-1 80 0,8-1-192 0,0 0-48 16,0 0 0-16,0 0 0 0,-5-6 176 0,5 6 16 16,0 0 16-16,0 0 0 0,-4-10 160 0,4 10-192 15,0 0 192-15,0 0-192 0,0 0 192 0,0 0 0 16,0 0 0-16,0 0 0 0,0 0 0 0,0 0 176 16,0 0-48-16,0 0 0 0,0 0 160 0,0 0 32 0,0 0 0 0,0 0 0 15,0 0-128-15,0 0-32 0,9-14 0 0,-9 14 0 16,8-13-160-16,-8 13 0 15,8-14 0-15,-8 14 0 0,0 0-192 0,11-12 192 0,-11 12-192 0,6-15 192 16,-6 15-160-16,5-13 160 0,-5 13 0 0,0 0-144 16,4-17 144-16,-4 17 0 0,0 0 0 0,0 0 0 15,0 0 0-15,3-14 0 0,-1 3 160 16,-2 11-160-16,-2-12 224 0,2 12-48 0,-2-14-16 0,2 14 0 16,-1-13 16-16,1 13 0 0,-2-13 0 0,0-1 0 15,1 2-32-15,-1 1 0 0,-1-3 0 0,1 2 0 16,0-1 64-16,1 1 16 0,-3-1 0 0,3-1 0 15,-1-1-16-15,0 0 0 0,-1 0 0 0,1 1 0 0,0-1-32 0,1 2-16 16,1 13 0-16,0-16 0 0,0-2-32 0,0 1 0 16,-2 0 0-16,0 2 0 0,1-2-128 0,1 1 0 15,0-3 0-15,0 1 0 0,-2-1 0 0,0 1 0 16,-1-1 0-16,0 0 0 0,-1-2 0 0,1 0 0 16,0 1 0-16,-1-2 0 0,-1-1 0 0,-2-1 0 15,-1 2 0-15,3 1 0 0,0-3 0 0,1 2 0 16,1 0 0-16,0 2 0 0,1 0 0 0,0 1 0 15,1 2 144-15,-1 1-144 0,2 1 128 0,2-1-128 16,-1 0 128-16,3 0-128 0,-1 0 0 0,0 0 128 16,1 1-128-16,-1 4 0 0,-3 11 0 0,2-14 0 0,0 1 0 0,-2 1 0 15,0 0 0-15,0 12 0 16,-4-12 0-16,4 12 0 0,-1-12 0 0,-3 2 144 0,4 10-144 0,-5-10 0 16,5 10 176-16,-5-8-176 15,5 8 160-15,-5-10-160 0,0 0 240 0,5 10-48 0,-7-10-16 0,7 10 0 0,0-14-176 16,-1 1 192-1,-3-1-192-15,3 1 192 0,1 1-192 0,0 0 0 0,0 0 0 0,0 1 0 16,0-3 0-16,0 2 0 0,0 1 0 0,0 11 0 16,-6-12 0-16,6 12 0 0,-3-10 0 0,3 10 0 15,0 0 0-15,0 0 0 0,-12-7 0 0,2 2 0 0,10 5 0 0,-8-5 0 0,8 5 0 16,-10-5 128-16,3 0-128 0,7 5 0 16,0 0 0-16,0 0 0 15,0 0 0-15,0 0 0 0,-2-12 0 0,2 12 0 16,0-13-368-16,0 13-48 0,7-14-16 0,0 1 0 15,-2-2-144-15,2 1-16 0,-1 2-16 0,3 1 0 16,1-1-32-16,-2 2 0 0,-8 10 0 0,9-10 0 0,-9 10 192 16,10-12 48-16,-4 3 0 0,-6 9 0 15,0 0-112-15,0 0-32 0,0 0 0 0,0 0-14192 0</inkml:trace>
    <inkml:trace contextRef="#ctx0" brushRef="#br0" timeOffset="1871.4803">1488 1127 15663 0,'0'0'1392'0,"0"0"-1120"15,0 0-272-15,0 0 0 0,0 0 2768 0,0 0 496 16,0 0 112-16,11-5 16 0,-11 5-2288 0,0 0-448 16,0 0-80-16,14-3-32 0,-14 3-192 0,0 0-32 0,0 0-16 0,0 0 0 15,0 0 304-15,0 0 64 16,0 0 16-16,0 0 0 0,0 0 112 0,10 12 32 16,-10-12 0-16,8 13 0 0,-1-1-240 0,-7-12-32 15,7 15-16-15,-7-15 0 0,10 12-160 0,0 0-16 0,2-1-16 0,-2 0 0 16,-10-11-224-16,15 13-128 0,0-3 160 0,0-3-160 15,0-2 0-15,2 0 0 0,2-2 0 0,-4-1 0 16,0-2 0-16,0 0 0 0,0-2 0 0,1 1-160 16,-3-1 0-16,0 0 0 0,-13 2 0 0,14 0 0 0,-14 0 160 15,13 2-160-15,-13-2 160 0,0 0-160 16,0 0 160-16,14 5 0 0,-14-5 0 0,0 0 0 16,0 0 0-16,0 0 128 0,0 0-128 0,0 0 176 15,12 3 64-15,-12-3 16 0,0 0 0 0,0 0 0 16,13-8-32-16,-3-4 0 0,0-1 0 0,-1-4 0 15,-1-2-224-15,2-3 0 0,0-4 0 0,0-5 0 0,-1-1 0 0,-1-1-128 16,1-3-16-16,1-1 0 0,-2 0-240 16,-1 0-64-16,-2 2 0 0,0 1 0 15,-3 1-1296-15,-2 2-272 0,-4 4-48 0</inkml:trace>
  </inkml:traceGroup>
</inkml:ink>
</file>

<file path=ppt/ink/ink3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49.91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A7674802-3B96-4066-A261-109BC92BA8DB}" emma:medium="tactile" emma:mode="ink">
          <msink:context xmlns:msink="http://schemas.microsoft.com/ink/2010/main" type="inkDrawing" rotatedBoundingBox="7899,13340 8201,13823 7964,13971 7662,13489" shapeName="Other"/>
        </emma:interpretation>
      </emma:emma>
    </inkml:annotationXML>
    <inkml:trace contextRef="#ctx0" brushRef="#br0">113 1 911 0,'0'0'0'0,"0"0"0"0,0 0 0 0,-10 10 0 16,-2-5 4480-16,0 0 800 15,12-5 160-15,-11 5 48 0,11-5-3024 0,-12 1-608 16,0-1-112-16,12 0-16 0,-13-1-1408 0,3-1-320 16,-1-3 0-16,11 5 0 15,0 0-448-15,-6-5-112 0,6 5-16 0,0 0-16 0,0 0 336 0,0 0 64 16,0 0 0-16,0 0 16 0,0 0 176 0,0 0 256 0,0 0-64 0,0 0-16 16,0 0 176-16,0 0 32 0,0 0 16 0,-5 13 0 15,5-13 80-15,0 0 16 16,0 16 0-16,0-16 0 0,3 15 144 0,-3-15 16 0,7 17 16 0,0-2 0 15,-7-15-176-15,10 15-48 0,-2-3 0 0,-8-12 0 16,15 11-192-16,-1 0-64 16,-14-11 0-16,16 10 0 0,0 0 64 0,-1-2 0 15,-2 1 0-15,1-1 0 0,1 0 48 0,0 1 16 16,-15-9 0-16,18 8 0 0,-1 4-96 0,0 0-16 16,0-2 0-16,-2 2 0 0,0 1-32 0,0-3-16 0,-1-1 0 0,-1 2 0 0,-1 3-160 15,-2-1 128-15,0-3-128 0,0 4 128 0,-1-1-128 0,-3-1 192 0,-6-12-192 16,9 14 192-1,-9-14-192-15,8 13 160 0,-8-13-160 0,0 0 160 0,5 17 0 16,-1-4 0-16,-4-13 0 0,0 0 0 0,0 0 32 0,0 0 16 16,-7 12 0-16,7-12 0 0,0 0-32 15,-8 10-16-15,-3-3 0 0,11-7 0 0,-15 5-160 16,2 0 0-16,-1 0 0 0,-1 0 0 0,-2 2 0 0,2-2 0 0,-2-2 0 0,2 1 0 0,-1-1 0 16,0 2 0-1,1 2 0-15,2-2 0 0,-1 0 0 0,3-2 0 0,11-3 0 0,-12 5 0 16,3-1-320-16,9-4 48 15,0 0 16-15,0 0 0 16,0 0-2416-16,0 0-464 0,0 0-112 0</inkml:trace>
  </inkml:traceGroup>
</inkml:ink>
</file>

<file path=ppt/ink/ink3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51.84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6D98E53A-BB9C-4299-9668-1C472082BC0C}" emma:medium="tactile" emma:mode="ink">
          <msink:context xmlns:msink="http://schemas.microsoft.com/ink/2010/main" type="inkDrawing" rotatedBoundingBox="7639,14727 7701,15325 7303,15365 7242,14768" semanticType="verticalRange" shapeName="Other"/>
        </emma:interpretation>
      </emma:emma>
    </inkml:annotationXML>
    <inkml:trace contextRef="#ctx0" brushRef="#br0">132 37 3679 0,'0'0'320'0,"0"0"-320"16,10-8 0-16,-10 8 0 0,11-7 1952 0,-11 7 320 16,0 0 64-16,10-10 16 0,-2 2-1328 0,-8 8-272 15,0 0-48-15,0 0-16 0,0 0 368 0,0 0 80 16,0 0 16-16,0 0 0 0,0 0 864 0,0 0 176 15,0 0 48-15,14-4 0 0,-14 4-320 0,13 0-64 0,-13 0-16 0,0 0 0 0,15 5-912 0,-15-5-176 32,15 0-48-32,-15 0 0 0,0 0-464 0,17 7-112 15,-17-7 0-15,12 9-128 0,-12-9 0 0,0 0 0 16,5 11 0-16,-5-11 0 0,3 14 128 0,-3-14-128 16,2 15 0-16,-5-2 0 0,3-13 0 0,-7 16 0 0,0-5 0 0,0 1 0 15,1-2 0-15,-1 0 0 0,-1 0 0 0,-1 0 0 16,1 1 0-16,-2-1 0 0,0-2 128 0,-1 2-128 0,1-1 0 0,2-1 0 0,-4 0 0 0,2 1 0 15,2-1 0-15,-2 1 0 16,-1-3 0-16,1 1 0 0,0-2-160 0,10-5 160 16,-13 9-160-16,1-1 160 0,0-1-224 0,12-7 48 15,-10 8 16-15,10-8 0 0,-10 12 160 0,2-2-160 0,8-10 160 0,-9 10-160 0,9-10 160 16,-6 10-128-16,6-10 128 0,-4 12-128 16,4-12 128-16,-2 13 0 0,2-13 0 15,6 14 0-15,-6-14 0 0,10 13 0 0,0-4 128 0,3-1-128 16,2 1 160-16,4-1-32 15,1-1-128-15,2-1 192 0,1 3-64 0,3 1-128 0,1-2 176 16,0 2-176-16,-2 4 144 0,-2-4-144 0,3 0 0 0,-1 0 144 0,-2 0-144 0,-2 0 0 16,-5 0 0-16,-1-1 0 31,-3-2-784-31,-2 1-240 0,-10-8-64 0,10 10-8992 16,-10-10-1808-16</inkml:trace>
  </inkml:traceGroup>
</inkml:ink>
</file>

<file path=ppt/ink/ink3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41.17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DBBFBC2-AB77-4A71-9BAE-ECB89BE9DFE8}" emma:medium="tactile" emma:mode="ink">
          <msink:context xmlns:msink="http://schemas.microsoft.com/ink/2010/main" type="writingRegion" rotatedBoundingBox="5082,12382 5486,12382 5486,12599 5082,12599"/>
        </emma:interpretation>
      </emma:emma>
    </inkml:annotationXML>
    <inkml:traceGroup>
      <inkml:annotationXML>
        <emma:emma xmlns:emma="http://www.w3.org/2003/04/emma" version="1.0">
          <emma:interpretation id="{E834999D-A4F9-41FD-A4E0-473729C567CE}" emma:medium="tactile" emma:mode="ink">
            <msink:context xmlns:msink="http://schemas.microsoft.com/ink/2010/main" type="paragraph" rotatedBoundingBox="5082,12382 5486,12382 5486,12599 5082,12599" alignmentLevel="1"/>
          </emma:interpretation>
        </emma:emma>
      </inkml:annotationXML>
      <inkml:traceGroup>
        <inkml:annotationXML>
          <emma:emma xmlns:emma="http://www.w3.org/2003/04/emma" version="1.0">
            <emma:interpretation id="{5F5C927D-872B-4C94-B620-769AE75AAB83}" emma:medium="tactile" emma:mode="ink">
              <msink:context xmlns:msink="http://schemas.microsoft.com/ink/2010/main" type="line" rotatedBoundingBox="5082,12382 5486,12382 5486,12599 5082,12599"/>
            </emma:interpretation>
          </emma:emma>
        </inkml:annotationXML>
        <inkml:traceGroup>
          <inkml:annotationXML>
            <emma:emma xmlns:emma="http://www.w3.org/2003/04/emma" version="1.0">
              <emma:interpretation id="{89AA95AF-5108-4D53-8B42-CD52B5D08FCE}" emma:medium="tactile" emma:mode="ink">
                <msink:context xmlns:msink="http://schemas.microsoft.com/ink/2010/main" type="inkWord" rotatedBoundingBox="5082,12382 5486,12382 5486,12599 5082,12599"/>
              </emma:interpretation>
            </emma:emma>
          </inkml:annotationXML>
          <inkml:trace contextRef="#ctx0" brushRef="#br0">136 9 21183 0,'0'0'944'0,"0"0"192"0,0 0-912 0,0 0-224 0,0 0 0 0,0 0 0 0,0 0 1152 15,0 0 192 1,0 0 48-16,0 0 0 0,0 0-912 0,14 5-176 16,-14-5-48-16,18-2 0 0,-1-1-256 0,-2-1 0 15,-2 3 0-15,-13 1 0 0,14-4 0 0,-14 4 0 16,0 0 0-16,0 0 0 0,0 0 0 0,0 0 0 15,0 0 0-15,0 0 0 0,0 0 320 0,0 0 16 16,0 0 0-16,0 0 0 0,0 0 544 0,-3 14 96 16,3-14 32-16,-7 13 0 0,7-13-560 0,0 0-96 15,-9 10-32-15,9-10 0 0,0 0-320 0,0 0 0 16,0 0 0-16,0 0-192 0,0 0 720 0,0 0 144 0,0 0 32 0,0 0 0 31,0 0-1760-31,0 0-352 0,0 0-64 0,0 0 0 0,0 0 1072 0,0 0 208 16,0 0 64-16,0 0 0 0,0 0 128 0,0 0 0 15,0 0 0-15,0 0 0 0,0 0 0 0,0 0 0 16,0 0 0-16,0 0 0 0,-8 11-192 0,8-11 64 16,0 0 0-16,-3 13 0 0,3-13 128 0,0 0-128 15,0 0 128-15,0 0-128 0,0 0 128 0,0 0 0 0,0 0 160 0,11 8-160 16,-11-8 304-16,16 4-48 16,-1-4 0-16,0 0 0 0,-15 0 128 0,20-2 32 15,-1 0 0-15,-3 1 0 0,1-1-176 0,0-1-48 0,-2-2 0 0,0 3 0 16,-1 0-192-16,-14 2 0 0,0 0 0 0,17-1 0 0,-17 1 0 15,0 0 0-15,0 0 0 0,0 0-160 0,0 0 32 0,0 0 0 16,0 0 0-16,0 0 0 0,0 0 128 0,0 0 144 0,0 0-16 0,-4 13-128 16,4-13 352-16,-7 12-32 15,1-4-16-15,6-8 0 0,0 0 16 0,-10 5 16 16,0-1 0-16,10-4 0 0,0 0-160 0,0 0-48 16,0 0 0-16,-12-4 0 0,12 4-128 0,0 0 0 15,0 0 0-15,0 0 128 0,0 0-128 0,-9-3-144 16,9 3 144-16,0 0-208 0,-8-2-32 0,8 2 0 15,0 0 0-15,0 0 0 0,0 0 240 0,0 0-192 16,0 0 192-16,0 0-192 0,0 0 192 0,0 0 0 16,0 0 192-16,0 0-192 0,0 0 256 0,0 0-48 15,0 0-16-15,0 0 0 0,0 0 64 0,0 0 0 16,0 0 0-16,0 0 0 0,0 0-256 0,0 0 176 0,12 9-176 0,-12-9 160 16,0 0-160-16,0 0 0 15,-10 8 0-15,-6 0 0 0,-4-1-144 0,-5 2-64 16,-5 2-16-16,-2-1 0 15,-2 1-160-15,2 0-16 0,-3 1-16 0,3-2 0 0,3-1 112 0,6-1 32 16,4-3 0-16,6-2 0 16,13-3-1456-16,0 0-272 0</inkml:trace>
        </inkml:traceGroup>
      </inkml:traceGroup>
    </inkml:traceGroup>
  </inkml:traceGroup>
</inkml:ink>
</file>

<file path=ppt/ink/ink3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52.77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7CE7D164-34C9-4023-B8EF-4B49FED30B86}" emma:medium="tactile" emma:mode="ink">
          <msink:context xmlns:msink="http://schemas.microsoft.com/ink/2010/main" type="inkDrawing" rotatedBoundingBox="6652,13867 7047,13705 7160,13980 6765,14142" semanticType="callout" shapeName="Other"/>
        </emma:interpretation>
      </emma:emma>
    </inkml:annotationXML>
    <inkml:trace contextRef="#ctx0" brushRef="#br0">354 0 24127 0,'-14'8'1072'0,"14"-8"208"0,-8 10-1024 0,0-1-256 0,1-2 0 0,7-7 0 16,0 0 1392-16,0 0 208 15,0 0 64-15,-8 3 0 0,8-3-1264 0,0 0-240 16,0 0-160-16,0 0 192 0,-9-2-320 0,9 2-64 16,0 0-16-16,-8-1 0 0,-2 1 208 0,1 1 0 0,1 3 0 0,-2 2 0 15,0 4 480-15,-4 0 32 0,1-1 16 0,-1 3 0 16,1 3 112-16,-1-2 32 0,-3 1 0 0,2-1 0 0,0 1-400 0,0 1-80 15,0-2 0-15,0 1-16 0,0-3-176 0,1 1 0 16,1-2 0-16,1 0 0 0,0-1 0 0,2-1-144 16,2-1 144-16,8-7 0 0,0 0-160 0,0 0 160 15,0 0-128-15,0 0 128 0,0 0-256 0,0 0 48 16,0 0 0-16,0 0 0 16,0 0-240-16,0 0-64 0,-2-10 0 0,2 10 0 15,2-14 0-15,1 3 0 0,-3 11 0 0,0 0 0 16,5-12 240-16,-5 12 32 0,0 0 16 0,0 0 0 0,10-9 416 0,-10 9 96 15,0 0 16-15,0 0 0 0,0 0 464 0,17 0 112 16,-2 2 16-16,-1 2 0 0,-14-4-384 0,16 3-80 0,-16-3-16 16,19 5 0-16,-6-2-416 0,-13-3 0 0,17 4 0 0,-17-4 0 15,20 0 0-15,-4 0 0 0,-16 0 0 0,0 0 0 16,18 0 0-16,-18 0 0 16,15-2 0-16,-15 2 0 0,17-3 0 0,-17 3 128 15,0 0-128-15,13-2 0 0,-13 2 192 0,0 0-64 0,0 0 0 0,14-3 0 16,-14 3 160-16,0 0 32 0,0 0 0 0,0 0 0 15,0 0 0-15,0 0 0 0,0 0 0 0,15 6 0 0,-3 1 64 0,-12-7 32 16,0 0 0-16,15 7 0 16,-15-7-208-16,13 7-32 0,-13-7-16 0,0 0 0 15,14 6-160-15,-14-6 192 0,15 7-192 0,-15-7 192 16,0 0-64-16,15 7-128 0,-15-7 192 0,14 5-64 16,-14-5-128-16,0 0 0 0,13 6 144 0,-13-6-144 15,10 7 0-15,-10-7 128 0,0 0-128 0,0 0 0 16,0 0 0-16,10 10 0 0,-10-10 0 0,0 0-12160 15,9 10-2304-15</inkml:trace>
  </inkml:traceGroup>
</inkml:ink>
</file>

<file path=ppt/ink/ink3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01.53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E8B9C7E-CE90-4E39-B512-5AF1190B08A9}" emma:medium="tactile" emma:mode="ink">
          <msink:context xmlns:msink="http://schemas.microsoft.com/ink/2010/main" type="inkDrawing" rotatedBoundingBox="13232,11797 13259,11798 13258,11801 13231,11799" shapeName="Other"/>
        </emma:interpretation>
      </emma:emma>
    </inkml:annotationXML>
    <inkml:trace contextRef="#ctx0" brushRef="#br0">0 0 1839 0,'0'0'160'0,"0"0"-160"0,0 0 0 0,0 0 0 15,13 3 2064-15,-13-3 384 0,14-1 80 0,-14 1 16 0,0 0-1552 0,0 0-304 16,0 0-64-16,0 0-16 31,0 0-864-31,0 0-192 0,0 0-16 0,0 0-4912 0</inkml:trace>
  </inkml:traceGroup>
</inkml:ink>
</file>

<file path=ppt/ink/ink3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02.27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3E987A75-9AF8-44D6-BC8E-6775D6A43787}" emma:medium="tactile" emma:mode="ink">
          <msink:context xmlns:msink="http://schemas.microsoft.com/ink/2010/main" type="inkDrawing" rotatedBoundingBox="13450,11687 13745,15560 13394,15587 13099,11713" semanticType="callout" shapeName="Other">
            <msink:sourceLink direction="with" ref="{2A718D59-F889-42A9-A627-DBCEBB74BE56}"/>
          </msink:context>
        </emma:interpretation>
      </emma:emma>
    </inkml:annotationXML>
    <inkml:trace contextRef="#ctx0" brushRef="#br0">46 21 911 0,'0'0'0'0,"0"0"0"0,0 0 0 0,0 0 0 0,0 0 0 0,0 0 0 16,0 0 2704-16,0 0 464 0,0 0 96 0,0 0 0 15,-7-12-2528-15,7 12-512 0,0 0-96 0,0 0-128 16,-5-8-256-16,5 8-160 0,0 0-32 15,0 0 0-15,0 0 448 0,0 0 0 0,-8-7 0 0,8 7 128 0,0 0 1024 0,0 0 192 16,0 0 64-16,0 0 0 0,0 0 352 0,0 0 80 0,0 0 16 0,0 0 0 16,0 0-400-16,0 0-80 15,0 0-16-15,0 0 0 0,0 0-496 0,0 0-96 16,0 0-32-16,0 0 0 0,0 0-288 0,0 0-64 16,0 0-16-16,-7 9 0 0,7-9-112 0,0 0-32 15,-7 10 0-15,7-10 0 0,-7 13-80 0,4 1-16 16,3-14 0-16,-2 18 0 0,1 1 64 0,-1 3 0 15,2 0 0-15,2 3 0 0,-1 2 96 0,4 1 32 0,0 1 0 0,2 3 0 16,0 0-64-16,1 1 0 0,1 1 0 0,-1 1 0 16,2-3-96-16,0 0-32 0,-1-3 0 0,-1 1 0 15,2-1 0-15,-1 3-128 0,-3 0 192 0,3-2-64 16,-2-3 16-16,-1 2 0 0,-1 1 0 0,-1 4 0 16,1-1 96-16,-4 3 16 0,-1 2 0 0,0 1 0 15,0 1 64-15,0 1 32 0,0 2 0 0,2 1 0 16,-2 0 160-16,0 0 16 0,0-4 16 0,2 0 0 0,1-3-64 15,1 2-16-15,1 2 0 0,0 1 0 16,0 0-240-16,0 1-48 0,-2 1-16 0,2 0 0 16,2-4-160-16,-4 2 0 0,1 0 144 0,-1 0-144 15,-1 1 128-15,-1-5-128 0,-1-1 128 0,0 0-128 16,0 2 224-16,0-4-32 0,0-1 0 0,0 1 0 16,-1 1 112-16,1 1 16 0,-2-2 0 0,0 5 0 0,-1 1 48 0,1-3 16 15,2-2 0-15,0 2 0 0,0-1-160 0,0 0-32 16,-1 2 0-16,2 0 0 0,-2-2-64 0,-1-3-128 15,0-2 176-15,-1-2-176 0,-2-2 192 0,0 1-192 16,-2 0 192-16,-1-4-192 0,1-2 128 0,0-1-128 16,0 0 0-16,2 0 0 0,0 0 0 0,2 0 0 15,-2-2 0-15,1 0 0 0,3 2 0 0,2 0 160 16,1-2 0-16,2 0 0 0,-1-3-160 0,2 0 0 16,2 0 0-16,-1 0 0 0,1-1 0 0,2 1 0 0,1 0 0 15,1-2 0-15,-2 0 0 0,-1 0 0 16,1-1-192-16,-1-1 192 0,-1 4-192 0,0-2 192 15,-2-1-160-15,0-1 160 0,-2 1 0 0,0-1-144 16,-1 2 144-16,0-1 0 0,-2-14 0 0,1 17 0 0,-1-2 0 0,0-2 0 16,0-13 0-16,0 14 0 0,0-14 0 0,4 15 0 0,1 0-192 0,2-2 32 15,1 3 16-15,2 0 0 16,2 5-176-16,3 2-48 0,2 2 0 0,1 7 0 0,3 0-16 16,0 2-16-16,5 0 0 0,-3-2 0 15,-1-2 16-15,-3-1 16 0,-3-3 0 0,1 0 0 31,-5-1-288-31,-4-5-64 0,-3-3-16 0,-3-5-11936 0,-2-12-2368 0</inkml:trace>
  </inkml:traceGroup>
</inkml:ink>
</file>

<file path=ppt/ink/ink3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24.81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32E7603-D0FC-46D8-8057-6713F87788BB}" emma:medium="tactile" emma:mode="ink">
          <msink:context xmlns:msink="http://schemas.microsoft.com/ink/2010/main" type="inkDrawing" rotatedBoundingBox="11286,11634 11468,11622 11470,11645 11288,11657" shapeName="Other"/>
        </emma:interpretation>
      </emma:emma>
    </inkml:annotationXML>
    <inkml:trace contextRef="#ctx0" brushRef="#br0">0 4 10127 0,'0'0'896'0,"0"0"-704"0,0 0-192 0,0 0 0 15,0 0 2256-15,0 0 432 0,0 0 64 0,8 10 32 16,-8-10-1536-16,10 6-304 0,4-4-64 0,-2 0-16 15,-2-4-480-15,3 0-80 0,1 1-32 0,-1 1 0 16,2 1 64-16,-1-2 16 0,-1-4 0 0,1 1 0 16,-1 1-176-16,-3 0-48 0,-10 3 0 0,9-5-7760 15,-9 5-1568-15</inkml:trace>
  </inkml:traceGroup>
</inkml:ink>
</file>

<file path=ppt/ink/ink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36:01.238"/>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E1B94028-0A65-4A3D-BBE4-A5776FF4A78A}" emma:medium="tactile" emma:mode="ink">
          <msink:context xmlns:msink="http://schemas.microsoft.com/ink/2010/main" type="inkDrawing" rotatedBoundingBox="12989,4057 13874,4263 13750,4795 12865,4589" semanticType="callout" shapeName="Other"/>
        </emma:interpretation>
      </emma:emma>
    </inkml:annotationXML>
    <inkml:trace contextRef="#ctx0" brushRef="#br0">2635-568 5519 0,'0'0'496'0,"0"0"-496"0,0 0 0 0,0 0 0 31,0 0 7232-31,0 0 1344 0,0 0 256 0,0 0 64 0,0 0-6336 0,0 0-1264 15,0 0-256-15,14 13-48 0,-3 0-704 0,1 3-144 16,-2 0-16-16,2 5-128 0,-2-5 0 0,0 5 0 16,-1 1 0-16,1 1 0 0,-2 2 0 0,1 1 0 0,-3-3 0 0,1 2 0 31,-2 2 0-31,-1-3 0 0,-3-1-144 0,1-1 144 0,0-3-144 16,-4-4 144-16,2-15-160 0,-2 15 160 0,2-15 0 0,0 0 0 15,0 0-128-15,0 0 128 0,0 0 0 0,0 0 0 16,0 0 0-16,0 0 0 0,0-13 128 0,2-4-128 0,1-3 144 0,1-2-144 15,-1-2 0-15,0-1 0 0,-1 0 0 0,0-2-160 0,-2 0 160 0,0 2-208 32,-4-2 80-32,1 1 128 0,-2 0-192 0,2-1 192 0,-2-2-160 0,-1 2 160 15,1 2 0-15,2 3-144 0,1-2 144 0,1 4 0 16,1 2 0-16,0 3 0 16,1 3 0-16,1 3-128 0,1 1 128 0,-3 8 0 15,12-8 0-15,3 4 0 0,6 4 0 0,2 5-160 0,2 2 160 0,4 0 0 16,0 1 0-16,3 2 0 0,1 0 0 0,-1 4 0 0,0 3 224 0,-2 1 0 15,1 1 0-15,-1 2 0 0,-1 3-16 0,1 1 0 32,0 2 0-32,0 2 0 0,1 3-80 0,-1 1-128 15,0 4 176-15,-3 0-176 0,-2 0 0 0,2 2-176 0,0 2 0 0,0-6-18288 16</inkml:trace>
  </inkml:traceGroup>
</inkml:ink>
</file>

<file path=ppt/ink/ink4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03.68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A718D59-F889-42A9-A627-DBCEBB74BE56}" emma:medium="tactile" emma:mode="ink">
          <msink:context xmlns:msink="http://schemas.microsoft.com/ink/2010/main" type="inkDrawing" rotatedBoundingBox="13204,11816 19253,11279 19649,15737 13600,16274" semanticType="enclosure" shapeName="Other">
            <msink:sourceLink direction="with" ref="{4D06671C-D073-4330-AF6C-26E18092BC7D}"/>
            <msink:sourceLink direction="with" ref="{8037A1AC-AB2D-488C-B32A-05EFB8860BA1}"/>
            <msink:sourceLink direction="with" ref="{B39D2A46-0F4D-411B-8457-19BE3101D0DD}"/>
            <msink:destinationLink direction="with" ref="{3E987A75-9AF8-44D6-BC8E-6775D6A43787}"/>
            <msink:destinationLink direction="with" ref="{5E6AF329-17BA-4CF6-9A56-12AA850CC4E1}"/>
            <msink:destinationLink direction="with" ref="{B6567E84-19FC-4926-B52E-CDE39971A637}"/>
            <msink:destinationLink direction="with" ref="{9FC1AB4A-4320-430E-9946-A2FFFFA9C606}"/>
          </msink:context>
        </emma:interpretation>
      </emma:emma>
    </inkml:annotationXML>
    <inkml:trace contextRef="#ctx0" brushRef="#br0">104 136 1839 0,'0'0'0'0,"0"0"160"0,0 0-160 0,0 0 0 15,-9-5 0-15,9 5 0 0,-10-6 2448 0,10 6 464 0,-7-9 96 0,7 9 0 16,-8-8-1984-16,1 1-416 16,7 7-80-16,0 0-16 0,-11-10 416 0,2 3 80 15,9 7 16-15,-10-6 0 0,0-1 416 0,2 0 96 16,1 0 0-16,7 7 16 0,0 0-416 0,-5-6-96 0,0-1-16 16,5 7 0-16,0 0-192 0,0 0-32 15,1-12-16-15,-1 12 0 0,0 0-336 0,0 0-64 16,0 0 0-16,0 0-16 0,0 0-192 0,0 0-48 15,0 0 0-15,0 0 0 0,9-8-128 0,-9 8 160 16,0 0-160-16,0 0 160 0,12-5-160 0,-12 5 0 16,13 0 144-16,-13 0-144 0,19 1 0 0,-3 1 0 0,-16-2 0 0,22 2 0 15,2 1 144-15,-2 0-144 0,-2-1 192 0,3 2-192 0,4-1 400 0,4 0-16 16,1 2-16-16,3 0 0 0,4-1 48 0,3-1 16 16,1 0 0-16,5 1 0 15,-1-3-96-15,1-1-16 0,3-1 0 0,-2-1 0 16,-4-1-112-16,4-1-16 15,1-1-16-15,4 0 0 0,2 0-176 0,1 0 128 0,2 0-128 0,0 2 128 0,-2-1-128 0,0 1 0 16,2 0 0-16,-3-1 0 16,-3 3 0-16,-2-3 0 0,-2 1 0 0,-1 0 0 15,1 3 0-15,-2 1 0 0,1 1 0 0,0 1 0 16,1 2 0-16,-2-1 0 0,-3 1 0 0,1 0 0 16,1 0 0-16,-2 0 0 0,-4 0 0 0,0 0 0 0,1 0 176 0,-3 0-48 0,-1 0-128 0,0 2 192 31,0-2 0-31,4 2 0 0,1-1 0 0,5 3 0 15,2-1 64-15,3 1 0 0,0-1 0 0,2-5 0 0,1 1-48 0,1-3 0 16,-4 1 0-16,4-2 0 0,-4 0-208 0,0 0 0 0,0-2 0 16,2 2 0-16,2-1 128 0,-1-1-128 0,1 0 0 0,-3 1 144 15,-2-1 80-15,-2 2 16 16,-4-3 0-16,-1-1 0 0,-5 1 112 0,-2 1 32 0,0 1 0 0,-2-3 0 16,0 1-80-16,1 3-16 0,-3 0 0 0,4 0 0 0,0 0-80 0,2 0-16 31,1 0 0-31,1 0 0 0,-3 0-64 0,1-2-128 0,-2 0 176 0,2 1-176 0,1-3 128 15,-1 3-128 1,-4-3 0-16,-3 3 0 0,-3-3 0 0,-1-1 0 16,-1 2 0-16,0 1 0 0,-3 1 0 0,-2 1 0 0,-4 0 0 15,1 0 0-15,-2 1 0 0,-1 1 0 0,1 0 0 0,0 1 0 0,0 0 128 16,0-1-128-16,-2 0 0 0,0 1 0 0,2 2 0 0,1 0 0 16,2 0 0-16,4 2 0 0,1-2 0 0,2 0 0 15,2 0 128-15,1 0-128 0,0 0 0 0,4-1 0 16,0-1 0-16,-2 0 0 15,-4-1 0-15,1-4 0 0,-1 4 0 0,-1-2 0 16,-1 0 0-16,-1 2 0 0,-2-2 0 0,-1 0 0 16,-2 0 176-16,-1 0 16 0,-2 0 16 0,0 0 0 15,-2 0-16-15,0 0 0 0,0-2 0 0,-1 2 0 0,-1 0 32 0,0 2 0 0,-1-4 0 0,2 0 0 32,-14 2-80-32,15-1-16 0,-2-1 0 0,1 0 0 15,1 1-128-15,0-1 128 0,0-2-128 0,0 1 128 0,2-2-128 0,-2 2 0 0,0-2 0 16,1 0 0-16,-1-2 0 0,-2 2 0 0,1 0 0 15,-3 1 0-15,-11 4 0 0,14-3 0 0,-1 1 0 0,-13 2 0 16,12-3-144-16,-12 3 144 0,0 0 0 0,0 0 0 16,0 0 0-16,0 0 0 0,0 0 0 0,0 0 0 15,0 0 0-15,0 0-192 16,0 0 192-16,0 0-208 0,0 0 208 0,0 0 0 0,0 0-160 0,0 0 160 16,0 0-144-16,0 0 144 0,0 0-192 0,0 0 192 0,0 0-304 0,0 0 48 31,0 0 16-31,0 0 0 15,0 0-320-15,0 0-64 0,0 0-16 0,0 0 0 16,-10 8-384-16,10-8-64 0,0 0-32 0,0 0 0 16,0 0-1168-16,0 0-224 0,-8 12-48 0,8-12-7776 15,0 0-1552-15</inkml:trace>
    <inkml:trace contextRef="#ctx0" brushRef="#br0" timeOffset="1021.4754">5468 91 7359 0,'0'0'656'0,"0"0"-528"0,0 0-128 0,0 0 0 15,-4 14 4064-15,4-14 784 0,0 0 144 0,0 0 48 0,-1 11-1856 0,1-11-368 16,0 0-80-16,0 0-16 31,0 0-2560-31,5 14-512 0,-5-14-96 0,0 0-32 0,0 0 480 0,0 0 128 0,3 13 16 0,-3-13 0 16,0 0-16-16,3 14-128 0,-3-14 192 0,4 13-64 15,-4-13 288-15,0 14 48 0,-2-3 16 0,2-11 0 16,0 0 208-16,0 16 32 0,0-1 16 0,2 3 0 0,-2 1-144 0,3 1-16 0,2 0-16 0,0 4 0 31,2-1-176-31,1 1-48 0,1-1 0 0,1 1 0 0,2-1-112 0,1-1-32 16,2 0 0-16,-1 2 0 15,-1-1-48-15,1-1-16 0,-1 0 0 0,-1 0 0 16,-2-2-128-16,0 0 0 0,0 2 0 0,0 0 0 0,-1-2 0 0,-1 2 0 16,0 3 0-16,-1 1 0 0,-2-1 0 0,2 0 0 15,1 0 0-15,-1 4 0 0,-2-1 0 0,2 3 0 16,1-1 0-16,1 2 0 0,-4 0 0 0,3 0 0 16,2 0 0-16,2 2 128 0,1-4 64 0,3 0 16 15,0 0 0-15,1 1 0 0,-2-1-208 0,2 0 128 0,0 1-128 0,0-1 0 16,0 2 176-16,0 0-176 0,-4 0 192 0,2-2-192 15,0-1 160-15,0-1-160 16,-1 2 128-16,-1-1-128 0,-3 0 144 0,-1-1-144 0,-1-1 160 0,-1 4-160 16,-2-1 192-16,-2-2-64 0,-3-1-128 15,4 4 192-15,-1-1 144 0,-1 0 32 0,-4 0 0 0,2 4 0 16,-2 1-16-16,2 2 0 0,-1 2 0 0,1 3 0 16,0 2-80-16,1-2-16 0,3-3 0 0,-1 1 0 15,-1-1-80-15,1 0-32 0,2-2 0 0,0 0 0 0,0-2-144 0,0 0 0 16,-1-3 0-16,1 0 128 15,0-3-128-15,3-1 0 0,1-1 0 0,-3 2 0 0,0-1 0 0,-1 1 0 16,-2-2 128-16,0 2-128 16,-1-1 0-16,0 4 0 0,-4 0 0 0,2 0 0 0,0-3 0 0,0 4 0 15,-3 1 0-15,-1 1 0 0,3-1 0 0,1 0 0 16,0-2 0-16,0 0 0 16,1-4 0-16,4 1 0 0,2-1 0 0,1-1 128 0,1-1-128 0,3 0 192 15,3-2-192-15,2-2 192 0,-2 0-192 0,0-2 192 16,2-3-192-16,1-5 192 0,1-2-192 0,-2-2 0 15,-2 0-192-15,-2 1 192 0,-3-2-304 0,-10-7 64 16,0 0 16-16,0 0 0 16,0 0-1056-16,-10 15-192 0,-10 2-64 0,-7 1 0 15,-8 2-1328-15,-7 2-272 0,-11 0-48 0,0 3-13136 16</inkml:trace>
    <inkml:trace contextRef="#ctx0" brushRef="#br0" timeOffset="2298.0165">491 3560 1839 0,'0'0'160'0,"0"0"-160"16,0 0 0-16,-12 5 0 0,0-1 6944 0,12-4 1360 16,-13 0 272-16,3 0 48 0,-1-2-6576 0,11 2-1328 0,-11-3-256 15,2 1-48-15,9 2-416 0,-10-2 0 0,10 2 128 0,-12-1-128 16,12 1 0-16,0 0 128 0,0 0-128 0,0 0 128 15,-10 3 320-15,10-3 64 0,0 0 16 0,0 0 0 16,0 0 16-16,-5 15 0 0,2-1 0 0,1-1 0 0,-1 1-128 0,3 1-32 16,0 3 0-16,2 6 0 15,-2-1-128-15,1 4-16 0,-1 2-16 0,2 3 0 0,-2-2 32 0,0-1 0 0,0-2 0 0,2-2 0 32,-1-2 32-32,3-1 16 0,-1-3 0 0,0-2 0 0,1-2-112 15,-1-2 0-15,-3-13-16 0,7 12 0 0,-7-12-176 0,0 0 0 16,12 8 0-16,-12-8 0 0,0 0-128 0,15 6-64 0,-15-6-16 15,13 3 0 1,-13-3-272-16,0 0-48 0,0 0-16 0,14 2 0 0,-14-2 64 0,0 0 16 16,0 0 0-16,0 0 0 0,15 5 240 15,-15-5 48-15,0 0 16 0,0 0 0 0,12 8 160 0,-12-8 0 16,8 10 128-16,-8-10-128 0,0 0 208 0,10 9-16 16,-10-9-16-16,12 5 0 0,-12-5-176 0,13 3 128 0,-13-3-128 0,19-2 128 15,-2 1-128-15,1-3 0 16,-3 3 0-16,4-3 0 0,-1-1-128 0,1 0 128 0,3 0 0 15,0 0 0-15,-2-2 0 0,0 2-144 16,0 2 144-16,2 1 0 0,-2-3-160 0,0 2 160 16,2 1-128-16,2 0 128 0,3 1 0 0,1 1 0 0,3 0 0 15,4 3-128-15,5 0 128 0,4 1 0 16,5-1 0-16,1 2 0 0,3 0 176 0,0 0 16 16,1 0 0-16,5 0 0 0,3-3 32 0,2 0 16 15,0-1 0-15,7 1 0 0,3 2-16 0,2-4 0 0,1 3 0 16,-1-3 0-16,-2-2 160 0,2 1 16 0,1-3 16 0,0 1 0 15,4-2-208-15,2 3-32 0,1 2-16 0,-2-2 0 16,1-1 32-16,-4 0 16 0,0 1 0 0,-2-1 0 16,0-2-208-16,4 1 144 0,3 2-144 0,-1 2 128 15,-6-1-128-15,1-1 192 0,1 2-192 0,0-2 192 16,-2-1-192-16,4 1 128 0,3 1-128 0,2-1 128 16,1 0 0-16,-3-1 0 0,-3 0 0 0,0-2 0 15,0-4-128-15,1 2 0 0,2 2 144 0,2-1-144 16,-2-3 0-16,-1 1 0 0,-1-1 0 0,-4 3 0 15,-4-1 0-15,0-1 0 0,0-1 0 0,1 2 0 16,-1 1 0-16,-3 1 0 0,-5 1 0 0,-4 1 0 16,-3-2 0-16,1 3 0 0,-6 2 0 0,-2 0 0 0,-3 0 0 0,-3 0 0 15,-3 2 0-15,-1 0 0 0,-3 1 864 0,0-1 160 16,0-1 16-16,-4 1 16 16,-2-2-1584-16,-1 2-320 0,-3-2-64 15,0 0-16-15,-1 0 768 0,1 0 160 0,-1-2 0 0,-1 0 0 0,0 1 0 0,-1-3 0 16,-3-1 0-16,1 3 0 0,-4-3 0 0,0 0 0 15,0-1 0-15,-5 1 0 0,-3 0-128 0,0 0-32 16,0-1 0-16,-12 6 0 0,0 0-64 16,0 0-16-16,0 0 0 0,0 0 0 0,0 0-32 0,0 0-16 15,0 0 0-15,-4-11 0 16,-1-1-224-16,5 12-32 0,-10-12-16 0,2 0 0 16,1-1-1536-16,-1-2-304 0,-1-2-64 0,1-2-13488 0</inkml:trace>
    <inkml:trace contextRef="#ctx0" brushRef="#br0" timeOffset="4288.3001">878 54 25679 0,'0'0'1136'0,"0"0"240"0,0 0-1104 0,0 0-272 0,0 0 0 0,0 0 0 15,0 0 944-15,0 0 128 0,0 0 16 0,0 0 16 16,0 0-1104-16,0 0-160 0,0 0-64 0,0 0-16 31,0 0-176-31,0 0-32 0,0 0-16 0,0 0 0 0,0 0 208 0,0 0 32 0,0 0 16 0,0 0 0 16,0 0 592-16,0 0 128 0,0 0 32 0,0 0 0 16,-9 10 352-16,9-10 64 0,-5 10 0 0,5-10 16 0,0 0-96 0,-1 15-32 15,1-15 0-15,3 16 0 16,0-3-400-16,1 2-64 0,-1 0-32 0,2 0 0 0,0 1-192 0,0-1-32 15,0-2-128-15,2 4 192 0,-2 5-192 0,0 1 0 16,0 4 0-16,-2 2 0 0,1 0 0 0,-1 1 0 0,1-2 0 0,-3 3 0 16,-1-3 0-16,-1 3 0 15,-1 1 0-15,0 0 0 0,-1-1 0 0,3 3 0 0,0 5 0 0,-2 3 0 0,0 3 0 0,2 1 256 32,0-1-64-32,4 4 0 0,-1 0 64 0,4 1 0 15,1-1 0-15,4-4 0 0,0-2-32 0,1 0 0 0,2-4 0 0,2-2 0 16,0-2-64-16,0 2-16 0,0 0 0 0,0 2 0 15,-2-2-144-15,0 0 0 16,-3 0 144-16,-2-2-144 0,-4-4 0 0,3 2 0 16,-4-1 0-16,-2 4 0 0,-1-3 0 0,-2 1 0 0,-2 0 0 0,-1 1 0 15,-2-3 128-15,0 0-128 0,-2 0 160 0,0 0-160 16,1 1 560-16,-1 3 16 0,2-1 0 0,2 4 0 16,1 3 64-16,5 0 0 0,2 0 16 0,4 0 0 15,2 0-144-15,5-1-48 0,-1 1 0 0,5 0 0 16,0-4-208-16,2-1-32 0,0-3-16 0,1 0 0 15,3-2-208-15,-3-4 128 0,-3-1-128 0,1 0 0 16,-5 0 0-16,3 0 0 0,-2-2 0 0,-2 2 0 16,-2 0 0-16,-3 2 0 0,-1-1 0 0,-1 1 0 15,1-1 128-15,-3 4-128 0,-1 4 0 0,-1 1 0 16,-3 3 192-16,1 1-48 0,3-1-16 0,-1 0 0 16,-4-1 192-16,1 0 48 0,3-2 0 0,-1 0 0 15,0-2-80-15,1 0-16 0,1 1 0 0,0-3 0 16,2-1-96-16,-2-1-32 0,0-3 0 0,-2-1 0 0,2-3-144 0,-2-4 0 15,1 0 0-15,-1-1 128 0,-1-3-128 0,1 1 0 16,-1-2 0-16,-2 1 0 0,-2-3 0 0,1 2 0 16,-6 0 0-16,3 0 0 0,1 1 0 0,-2-1 0 0,0 0 0 0,0 0 0 15,0 0 0-15,0 0 0 16,1-1 0-16,1-1 0 0,1 1 0 0,2 1 0 16,0 0 0-16,0 2 0 0,0 0 0 0,4-1 0 15,1 5 0-15,-2-1 0 0,1 0 0 0,-1 4 0 0,-1-1 0 0,1 1 0 16,0 1 0-16,1 3 0 15,-3 1 0-15,3-2 0 0,-3-3 0 0,-1-1 0 0,-1-1 0 0,-1-2 0 16,2-3 0-16,0-4 0 0,0-13 0 16,0 0 0-16,0 0-224 0,0 0 80 0,0 0 16 0,8-13 0 15,-2-6-384-15,2-1-64 0,0-2 0 0,4-6-16 32,2-8-2416-32,-1-6-496 0</inkml:trace>
  </inkml:traceGroup>
</inkml:ink>
</file>

<file path=ppt/ink/ink4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04.05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1A84FFE8-F5A0-4E76-B6A1-0DBA845D61AA}" emma:medium="tactile" emma:mode="ink">
          <msink:context xmlns:msink="http://schemas.microsoft.com/ink/2010/main" type="inkDrawing" rotatedBoundingBox="18730,11878 18745,11878 18745,11893 18730,11893" semanticType="underline" shapeName="Other"/>
        </emma:interpretation>
      </emma:emma>
    </inkml:annotationXML>
    <inkml:trace contextRef="#ctx0" brushRef="#br0">0 0 3679 0,'0'0'160'0,"0"0"32"0,0 0-192 0,0 0 0 15,0 0 0-15,0 0 0 0,0 0 3968 0,0 0 736 16,0 0 160-16,0 0 16 16,0 0-6288-16,0 0-1280 0</inkml:trace>
  </inkml:traceGroup>
</inkml:ink>
</file>

<file path=ppt/ink/ink4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09.08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E6AF329-17BA-4CF6-9A56-12AA850CC4E1}" emma:medium="tactile" emma:mode="ink">
          <msink:context xmlns:msink="http://schemas.microsoft.com/ink/2010/main" type="inkDrawing" rotatedBoundingBox="15508,11837 16498,16355 16299,16399 15310,11881" semanticType="callout" shapeName="Other">
            <msink:sourceLink direction="with" ref="{2A718D59-F889-42A9-A627-DBCEBB74BE56}"/>
            <msink:sourceLink direction="with" ref="{01425F65-4EA1-4DFA-8DE6-8F20488ACA65}"/>
          </msink:context>
        </emma:interpretation>
      </emma:emma>
    </inkml:annotationXML>
    <inkml:trace contextRef="#ctx0" brushRef="#br0">79 7 1839 0,'0'0'0'0,"0"0"160"0,-11 4-160 0,-1-4 0 0,0 0 0 0,12 0 0 16,-13 0 4304-16,13 0 832 0,-12-4 176 0,12 4 16 16,-10-3-4160-16,10 3-832 0,0 0-160 0,0 0-48 15,-12-5-128-15,12 5 160 0,0 0-160 0,0 0 160 16,0 0 976-16,0 0 192 0,0 0 32 0,0 0 16 16,0 0 304-16,0 0 64 0,0 0 16 0,13-2 0 15,1-1-736-15,1 0-128 0,0 1-48 0,0 2 0 16,-1 2-576-16,1-1-112 0,0 3-32 0,0 1 0 0,-15-5-128 0,17 11 0 15,-2 1 0-15,-1 2 0 0,-4 3 0 0,0 1 0 16,-2 2 0-16,1 0 0 0,-1-1 0 0,0 4 0 0,-1 4 144 0,0 4-144 16,0-1 368-16,-2 2 0 0,0-2 0 0,0 2 0 15,1 0 240-15,1 0 48 16,0 0 16-16,1-2 0 0,1-1-192 0,-1 3-32 0,1 0-16 0,-1 2 0 0,0-1-176 16,2 3-48-1,-1 1 0-15,1 0 0 0,0 0-80 0,0 3-128 16,-1 0 176-16,1 2-176 0,-2 0 128 0,1 2-128 15,-3-2 0-15,1 0 0 0,0 0 144 0,-1 2-144 16,1-3 0-16,2 2 144 0,-1 3 0 0,-1 3 0 0,-1 3 0 0,1 2 0 16,0-4-144-16,1 2 0 15,-3 0 0-15,2-1 0 0,0-1 0 0,-2-3 0 0,0-1 144 0,0-2-144 16,0-2 160-16,0 1-32 0,0 3-128 0,2-2 192 16,0-1-192-16,3 1 0 0,-2-4 0 0,4 4 0 15,1 0 0-15,-1 1 192 0,0-1-48 0,0-2-16 16,-1-1-128-16,1-1 0 0,0-3 0 0,-2-2 128 15,0 1 0-15,-3-1-128 0,0 0 192 0,-1 1-64 0,-1-3-128 16,0 3 0-16,-1-1 144 0,1 0-144 0,0-1 208 0,0 0-16 16,0 1-16-16,0 0 0 0,0 1 80 15,4 1 32-15,1-2 0 0,0 0 0 0,0-1-48 0,2-4-16 16,-1-3 0-16,-1 0 0 0,1-2-48 16,-1 0-16-16,0-1 0 0,2 0 0 15,-2 1-160-15,0-2 192 0,-2 4-192 0,1-3 192 16,-3-1-192-16,1 1 0 0,0 0 144 0,-2-1-144 0,0 1 0 0,-2 1 0 15,1 0 0-15,-1 2 128 0,-1 0-128 0,-2 2 0 16,0-1 0-16,0 2 0 0,-2 2 128 0,4-1-128 16,-1-3 128-16,3-1-128 0,-1-2 224 0,2-1-32 0,0-5 0 15,2-3 0-15,0 3-64 0,1-4 0 0,0 0-128 0,1 0 192 16,1 2-192-16,0 0 0 16,-2-2 0-16,3 2 0 0,-1 1 0 0,-2 1 0 15,-1 1 0-15,-1 0 0 0,1 2 0 0,-2 2-192 0,-3-1 192 0,-2 4-160 16,-2 2-32-16,-1 1 0 0,0 0 0 0,-3 6 0 0,0-1 192 0,-3-1-208 15,3-2 80 1,-1-4 128-16,0-3-128 0,2-4 128 16,3-6 0-16,2-15 0 15,0 0-1056-15,0 0-144 0,4-14-16 0,-1-14-16 0,4-14-1088 0,1-17-224 0</inkml:trace>
  </inkml:traceGroup>
</inkml:ink>
</file>

<file path=ppt/ink/ink4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28.81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63FECD6F-262E-412D-9CCF-4C9FD5E866AC}" emma:medium="tactile" emma:mode="ink">
          <msink:context xmlns:msink="http://schemas.microsoft.com/ink/2010/main" type="inkDrawing" rotatedBoundingBox="5006,15540 12027,15176 12044,15501 5023,15865" shapeName="Other">
            <msink:destinationLink direction="with" ref="{07F7C278-A4C3-4D17-8E26-F63C8CB32DA1}"/>
            <msink:destinationLink direction="with" ref="{548B0355-B493-41B4-9275-9D64C00B2A36}"/>
          </msink:context>
        </emma:interpretation>
      </emma:emma>
    </inkml:annotationXML>
    <inkml:trace contextRef="#ctx0" brushRef="#br0">-6175 4022 20159 0,'0'0'896'0,"0"0"176"0,-12 3-864 0,12-3-208 0,-12 3 0 0,12-3 0 15,0 0 624-15,-10-5 80 0,2-1 0 0,8 6 16 16,0 0-592-16,-8-12-128 0,-1 0 0 0,2 4 0 16,-1-1 0-16,8 9-192 15,0 0 192-15,-7-8-160 0,-1 3 368 0,8 5 80 0,-14-4 16 0,14 4 0 16,0 0 576-16,0 0 112 15,0 0 32-15,0 0 0 0,0 0-144 0,0 0-32 0,0 0 0 0,0 0 0 16,0 0-640-16,0 0-208 0,17 4 128 0,3-4-128 16,6-2 0-16,6 0-224 0,1-3 32 0,6 0 16 15,3-2 48-15,5 1 0 0,2-3 0 0,6 1 0 16,6-2-48-16,1 1 0 0,1 1 0 0,-3 1 0 16,-3 1-64-16,1 0-16 0,-1 3 0 0,2 1 0 15,-2 1 256-15,2 1 0 0,-2 0-160 0,2 1 160 16,-2 3 0-16,0 1 192 0,-3 2-32 0,-2 1 0 15,-3 2 544-15,0 2 96 0,-2-2 32 0,2 2 0 16,6-2 240-16,4 0 48 0,2-3 16 0,1-1 0 0,0 1-352 0,-1 0-64 16,-2-2-16-16,-2 0 0 0,0-2-256 0,0 1-48 15,0-3-16-15,6 1 0 0,2-2-384 0,-1 0 0 16,-1 0 0-16,-3 2 0 0,-1-2 192 0,-3 0-64 0,-6 0 0 0,0 1 0 16,-2 1-128-16,-1-2 0 0,-2 0 0 0,2 0 0 15,2-2 160-15,2 1 0 0,2-1 0 0,3 0 0 16,1-1 224-16,-3 0 64 15,-2-2 0-15,-1 0 0 0,-4 1-32 0,1 1 0 0,3-2 0 0,-1 0 0 16,-1 0-224-16,3 1-64 16,4 1 0-16,-1 1 0 0,-1 1-128 0,0 1 192 15,-7 0-192-15,-1 1 192 0,-4 3-192 0,-5-1 0 16,-5 0 0-16,0 2 128 0,1 0-128 0,-1 0 0 16,0 1 0-16,0 0 0 0,0-1 160 0,0 0 0 0,0-1 0 15,5-1 0-15,2-1 32 0,5-2 0 0,1-4 0 16,4 1 0-16,-2-2-192 0,2-2 192 15,0-5-192-15,-2-1 192 0,0-2-192 0,0-2 0 0,5-3 0 0,-3 0 128 16,0-1-128-16,1 3 0 0,1-1 0 0,2 1-176 16,0 1 16-16,-5 2 0 0,-1 0 0 0,-1 1 0 0,-1 1 160 0,-3 3 0 0,-6 0 0 0,-1 3-128 31,-1 0 128-31,-1 1-160 0,-1-1 160 0,0 0-160 0,0 2 160 0,2 0 256 16,-6 0-64-16,4 2-16 15,2-2 32-15,0 1 16 0,1-1 0 0,2 0 0 16,-2 0-96-16,-1 0 0 0,-2 0-128 0,2 2 192 15,-4-1-192-15,-1 1 128 0,-1 1-128 0,4 0 0 0,0 1 0 16,0-1 0-16,0 0 0 0,2-1 0 16,-1 0 192-16,3 1-64 0,1 0-128 0,0 2 192 15,0 0-192-15,1 0 0 0,-1-1 0 0,-1 1 0 0,-1-2 0 16,-1 4 0-16,-6 1 0 0,-1-1 0 0,-3-1 0 0,-4 1 0 0,-1 0 0 16,-3-1 0-16,3 3 0 0,-1-1 0 15,1 2 0-15,3 0 0 0,1 2 0 0,1 0 0 16,1-1 0-16,0 1 0 0,2-2 0 0,0 0 0 15,-2 0 0-15,-1-1 0 0,-4-4 0 0,-1 0-128 16,-6-4 128-16,-3-1-208 16,-10 5-1200-16,5-17-256 0,-5-4-32 0,-6-10-17360 0</inkml:trace>
  </inkml:traceGroup>
</inkml:ink>
</file>

<file path=ppt/ink/ink4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10.09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6567E84-19FC-4926-B52E-CDE39971A637}" emma:medium="tactile" emma:mode="ink">
          <msink:context xmlns:msink="http://schemas.microsoft.com/ink/2010/main" type="inkDrawing" rotatedBoundingBox="17148,11834 17955,15882 17875,15898 17068,11850" semanticType="callout" shapeName="Other">
            <msink:sourceLink direction="with" ref="{2A718D59-F889-42A9-A627-DBCEBB74BE56}"/>
          </msink:context>
        </emma:interpretation>
      </emma:emma>
    </inkml:annotationXML>
    <inkml:trace contextRef="#ctx0" brushRef="#br0">2-3 9215 0,'0'0'400'0,"0"0"96"15,0 0-496-15,0 0 0 0,0 0 0 0,0 0 0 0,3-12 4432 0,-3 12 800 0,3-10 144 0,-3 10 48 16,0 0-3728-16,0 0-736 0,0 0-160 0,0 0-32 15,0 0-144-15,0 0-48 0,0 0 0 0,0 0 0 16,0 0 48-16,0 0 0 0,0 0 0 0,0 0 0 16,0 0-48-16,0 0 0 0,0 0 0 0,0 0 0 15,0 0-192-15,0 0-64 0,0 0 0 0,0 0 0 16,-5 17-192-16,4 2-128 0,-1 1 128 0,2 0-128 16,3 0 128-16,1 2-128 0,1-2 160 0,0 2-160 15,2 3 176-15,-1 1-176 0,1 0 192 0,1 3-192 16,1 3 224-16,-1 0-64 0,-1 0-16 0,0 2 0 15,-1-1-16-15,0 3-128 0,-1 1 192 0,0 1-64 0,0 3-128 16,-2 1 0-16,0 0 0 0,1 5 0 0,-1 2 0 0,0 1 0 0,3-3 144 0,-1 2-144 16,0 2 256-16,1 1 0 15,3-3-16-15,1-1 0 0,2-1-32 0,3-1 0 16,0-2 0-16,2 1 0 0,-2 2 48 0,0 2 0 16,0 1 0-16,0-2 0 0,0-5-96 0,1 1-16 15,-1 5 0-15,0-2 0 0,-2 0-144 0,1 0 0 16,-2-1 0-16,-1-1 0 0,-1 0 0 0,-1 1 0 15,-1-1 128-15,-1 4-128 0,0 2 0 0,-2-1 0 0,-2-3 0 0,1 2 0 16,-1 1 192-16,2-1-32 0,0 2-16 0,0-6 0 16,-2-1 64-16,2-2 16 0,0-2 0 0,2-1 0 15,-2-2-32-15,2 0-16 0,1 0 0 0,3 0 0 16,-3 0 64-16,2-2 16 0,0 1 0 0,0-4 0 16,0 0-96-16,0-4-16 0,0 3 0 0,-1-4 0 15,-2-2-144-15,-1 2 0 0,1-2 144 0,-2 2-144 0,0-2 128 0,0 0-128 16,-1-1 128-16,-1-2-128 15,0 1 224-15,-1 1-32 0,-2-1 0 0,2 3 0 16,-1-1-48-16,3 3-16 0,-1 1 0 0,0 3 0 0,1 0-128 0,1 0 0 0,0-2 0 16,0-1 128-1,2-1 0-15,-1-1 0 0,3-1 0 0,-1-1 0 0,-1-2 0 0,1-1-128 16,-1-1 192-16,2-1-64 16,-3-2-128-16,1 1 128 0,0-2-128 0,-2-1 128 15,0-2-128-15,0-1 128 0,-5-13-128 0,5 17 128 16,-5-17-128-16,3 19 0 0,-3-19 0 0,4 18 0 15,-3-3 0-15,1-1 0 0,-2-1 0 0,0 1 0 0,0-1 0 0,0 1 0 0,0-1 0 16,0 2 0-16,-2 0 0 0,2 0-176 16,-1 1 176-16,-1-3-128 0,0-1-16 0,2-12 0 15,0 0 0-15,0 0 0 16,0 0-1056-16,0 0-208 0,0 0-32 0,-11-22-19232 0</inkml:trace>
  </inkml:traceGroup>
</inkml:ink>
</file>

<file path=ppt/ink/ink4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14.05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09B92C3-C40E-4AA4-B39E-D92BC36D66D1}" emma:medium="tactile" emma:mode="ink">
          <msink:context xmlns:msink="http://schemas.microsoft.com/ink/2010/main" type="inkDrawing" rotatedBoundingBox="13126,12698 18913,12962 18903,13168 13117,12904" semanticType="callout" shapeName="Other"/>
        </emma:interpretation>
      </emma:emma>
    </inkml:annotationXML>
    <inkml:trace contextRef="#ctx0" brushRef="#br0">607-6 911 0,'0'0'0'0,"0"0"0"0,0 0 0 0,0 0 0 16,0 0 3200-16,0 0 576 15,-12 3 96-15,12-3 32 0,-12 3-1888 0,1 1-368 16,-1-3-80-16,0 1-16 0,-1-2-400 0,1 0-64 16,0 0-32-16,0 0 0 0,1 0-432 0,-1 0-96 0,0-2-16 0,12 2 0 15,-15-1-304-15,1-1-64 0,1 0-16 0,-2 2 0 16,5-1-128-16,-2 1 0 0,0 0-160 0,-1 0 160 31,-2 0-528-31,1 0-16 0,1 0 0 0,-1 3 0 16,1 0-848-16,1 2-160 0,2-1-48 0,0-1 0 15,10-3-112-15,-12 7-16 0,0-2-16 0,12-5 0 16,-12 5 960-16,2 0 192 0,-3-2 32 0,13-3 16 0,-10 5 544 0,0 1 0 0,-4-1 0 0,1-2 0 16,-1 0 176-16,1 1 32 0,-1-1 16 0,1 0 0 15,-2-1 304-15,1 1 64 0,1 2 16 0,1-1 0 0,0-2 656 16,0-2 128-16,12 0 16 0,0 0 16 16,-13 0-160-16,3 0-48 0,10 0 0 0,0 0 0 15,0 0-384-15,0 0-64 0,0 0-32 0,0 0 0 0,0 0-352 0,0 0-64 16,0 0 0-16,10-9-16 0,0 2-304 0,5 1 0 15,4 1 0-15,3 0 0 0,1 0 0 0,2 1 0 16,1-1 0-16,2 2 0 0,1-1 0 0,1 3 0 16,-1-1 0-16,1 2 0 0,2 2 0 0,2 1 0 15,-1 2 0-15,4 2 0 0,4 0 320 0,-1-1-32 0,0 3-16 16,1-1 0-16,-1 1-80 0,1-1 0 16,-1 0-16-16,-1 1 0 0,-1 1-176 0,3 2 0 0,-1 1 0 0,1-1 128 0,-3 0 144 0,3-2 32 31,1-2 0-31,3 1 0 0,2-3 336 0,4 1 64 15,-1 0 0-15,2 0 16 0,0-2-176 0,2-2-32 16,2-1-16-16,1-1 0 0,4 1-240 0,1-2-32 0,0-2-16 0,2 1 0 16,3-1-208-16,2 2 144 15,-3-3-144-15,0-1 128 0,-1-1-128 0,-1 2 192 0,-3-1-192 0,-1 1 192 16,1 0-192-16,1 1 0 0,0 2-192 0,2 0 192 16,4 0 0-16,-4-2 0 0,-2 1 0 0,-3 1 0 15,-2 1 0-15,0 1 288 0,2 1-32 0,-2 1 0 0,-1-3 144 16,1 4 32-16,0 1 0 0,4-1 0 15,-2 0-112-15,-2 1 0 0,-2-2-16 0,-3-1 0 16,-3 0-96-16,0 1-16 0,0-1 0 0,1 1 0 16,1-3-192-16,4-1 144 0,3 0-144 0,4 2 128 15,3-2-128-15,-1 0 0 0,-1 0 0 0,-1 0 0 0,-3 0 0 0,0 2 0 16,0-2 0-16,-2 0 0 0,-2 0 0 0,1 0 0 16,1 0 0-16,0 0 0 0,2 0 0 0,-2 0 0 15,-5 1 0-15,-1-1 128 0,-2 0 80 0,-2 0 16 16,2 0 0-16,-4 2 0 0,-1-5 48 0,1 3 16 15,-1 0 0-15,3 1 0 0,4-1-48 0,1 0-16 0,0 0 0 0,-2-1 0 16,1-1-96-16,-6 0-128 0,-3 1 176 16,-1-1-176-16,-6-2 176 0,-3 3-176 0,-3-1 160 0,-2 0-160 15,-2 4 0-15,-2-2 128 16,-6 0-128-16,-2 0 0 0,-1 0 0 0,-14 0 176 16,13 3-176-16,-13-3 160 0,0 0-160 0,0 0 0 15,0 0 0-15,0 0 0 0,0 0 0 0,0 0-272 16,0 0 64-16,0 0 16 0,0 0-128 0,0 0-32 15,0 0 0-15,0 0 0 16,0 0-352-16,0 0-80 0,0 0-16 0,0 0 0 16,0 0-2080-16,0 0-432 0,0 0-80 0,-27-11 0 0</inkml:trace>
  </inkml:traceGroup>
</inkml:ink>
</file>

<file path=ppt/ink/ink4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14.94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183A6DA-78EB-4EF0-8F0B-A9189309AF0B}" emma:medium="tactile" emma:mode="ink">
          <msink:context xmlns:msink="http://schemas.microsoft.com/ink/2010/main" type="inkDrawing" rotatedBoundingBox="13147,13819 19946,13812 19947,13949 13148,13956" shapeName="Other"/>
        </emma:interpretation>
      </emma:emma>
    </inkml:annotationXML>
    <inkml:trace contextRef="#ctx0" brushRef="#br0">0 78 5519 0,'0'0'496'0,"0"0"-496"0,0 0 0 0,0 0 0 16,0 0 2432-16,17 3 384 15,-2-3 64-15,-15 0 32 0,18-2-1712 0,1 1-352 16,-2-3-64-16,-2 1-16 0,-15 3-448 0,17-7-80 16,-1 2-32-16,1 0 0 0,-3-2-208 0,-3 1 0 0,0-1 0 0,-11 7 0 15,11-3 0-15,-11 3 0 0,12-7 0 0,-12 7 144 16,0 0 352-16,0 0 64 0,0 0 16 0,0 0 0 16,0 0 400-16,0 0 96 0,0 0 16 0,0 0 0 15,0 0-192-15,0 0-16 0,15 5-16 0,0-2 0 16,1 1-464-16,2-1-80 0,4 0-32 0,3 1 0 15,2 1-80-15,7 1-16 0,4-2 0 0,8 1 0 16,4 0 112-16,3 0 16 0,-1-2 0 0,3 1 0 16,4-1-80-16,-2 0-16 0,1-1 0 0,2 0 0 15,4 4 96-15,5 0 32 0,0-3 0 0,0 2 0 16,-2 0 144-16,1 0 16 0,-1-2 16 0,2-1 0 16,0-2-48-16,1 0-16 0,5 2 0 0,4-2 0 15,6 0-144-15,0-2-16 0,-3 0-16 0,4-1 0 16,3-2-48-16,2 0-16 0,1 0 0 0,4 2 0 15,4 1-224-15,-1-2 144 0,-5-1-144 0,-5 0 128 0,-3 2-128 0,2 1 0 16,1 1 0-16,-2 2 0 0,-3 4 0 0,-3 0 0 16,-5-3 0-16,-4 1 0 0,-3-1 0 0,-3 2 0 15,-2 1 0-15,0 0 0 0,3 0 0 0,2 0 0 0,2 0 0 0,-2 0 0 0,-4-2 272 16,1-3-16 0,-2-3-16-16,1-1 0 0,1-1-96 0,5 0-16 15,4-3 0-15,3 3 0 0,-1-4-128 0,1 1 160 16,-3-2-160-16,-4 0 160 0,-4-2-160 0,-1 0 0 15,-2 1 144-15,1 0-144 0,-1 3 0 0,0 1 0 16,-2 2 0-16,-4 4 0 0,-4-3 0 0,-6 4 144 0,-1 0-144 0,-3 0 160 0,-2 0-160 16,2 0 192-16,0 2-192 0,3 1 192 15,-3 1 176-15,8 1 32 0,7 0 16 0,3 1 0 16,2 3-224-16,0-1-32 0,-4-1-16 0,-1 0 0 16,-2-1-16-16,-1 1-128 15,-4-2 192-15,0-1-64 0,-3-1-128 0,-2 2 0 0,-1 0 0 0,-3 2-176 16,-2 0 176-16,-6-2 0 0,-3 1 0 0,-7-1 0 15,-5-1 0-15,-6-3 0 0,-14-1 0 0,0 0 0 16,0 0-160-16,0 0-96 0,0 0-32 0,0 0 0 16,-19-1-1456-1,-1-1-304-15,-5-1-48 0,-4-2-9376 0,-8 0-1888 0</inkml:trace>
  </inkml:traceGroup>
</inkml:ink>
</file>

<file path=ppt/ink/ink4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15.63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8508BB26-FD31-4752-9863-B40FE8C1BED1}" emma:medium="tactile" emma:mode="ink">
          <msink:context xmlns:msink="http://schemas.microsoft.com/ink/2010/main" type="inkDrawing" rotatedBoundingBox="13775,14899 14120,15004 14084,15120 13739,15014" shapeName="Other"/>
        </emma:interpretation>
      </emma:emma>
    </inkml:annotationXML>
    <inkml:trace contextRef="#ctx0" brushRef="#br0">-7 0 2751 0,'0'0'256'0,"0"0"-256"0,0 16 0 0,-1-3 0 16,1-13 4880-16,0 0 944 0,-2 14 176 0,2-14 32 0,0 0-3488 0,0 0-704 15,0 0-144-15,0 0-32 0,0 0-336 0,0 0-80 16,0 0-16-16,0 0 0 16,0 0-1984-16,0 0-400 0,0 0-64 0,0 0-32 15,0 0 896-15,0 0 176 0,0 0 48 0,0 0 0 0,0 0 272 0,0 0 64 16,0 0 16-16,0 0 0 0,0 0 176 0,0 0 48 16,7 13 0-16,3-3 0 0,3-2-80 0,4 1-16 15,0-1 0-15,1-1 0 0,1 0-32 0,1 0 0 16,4-1 0-16,-1-1 0 0,1-1 0 0,-2-1-16 15,-2-1 0-15,0-1 0 0,-1-1-304 0,-3 0 160 0,-2 2-160 0,-1-2 128 16,1-2-320-16,-4 2-64 16,-10 0 0-16,0 0-16 15,0 0-1392-15,0 0-256 0,0 0-64 0,0 0-16 16,0 0 704-16,0 0 144 0,0 0 16 0,0 0 16 16,0 0 544-16,0 0 96 0,-15 7 32 0,1 0 0 0,-1-2 448 0,-2 0 0 0,-5-2 0 0,-1-3 0 15,-7-1-336-15,-2-1 16 0,-2-1 16 0,0-1-6128 0,1 1-1232 0</inkml:trace>
  </inkml:traceGroup>
</inkml:ink>
</file>

<file path=ppt/ink/ink4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15.29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948139D-6018-4A35-BAE2-42DAC6C68494}" emma:medium="tactile" emma:mode="ink">
          <msink:context xmlns:msink="http://schemas.microsoft.com/ink/2010/main" type="inkDrawing" rotatedBoundingBox="13457,15016 13521,15016 13520,15026 13456,15025" shapeName="Other"/>
        </emma:interpretation>
      </emma:emma>
    </inkml:annotationXML>
    <inkml:trace contextRef="#ctx0" brushRef="#br0">0 0 10127 0,'0'0'896'0,"0"0"-704"0,14 6-192 0,-1-2 0 16,-13-4 1424-16,21-4 256 0,-5-1 48 0</inkml:trace>
  </inkml:traceGroup>
</inkml:ink>
</file>

<file path=ppt/ink/ink4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06.14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4A2160F-B35B-407B-A74C-3A712FC01A52}" emma:medium="tactile" emma:mode="ink">
          <msink:context xmlns:msink="http://schemas.microsoft.com/ink/2010/main" type="inkDrawing" rotatedBoundingBox="19423,15198 19436,15254 19416,15258 19403,15202" shapeName="Other"/>
        </emma:interpretation>
      </emma:emma>
    </inkml:annotationXML>
    <inkml:trace contextRef="#ctx0" brushRef="#br0">-4 0 23951 0,'-2'15'2128'0,"2"0"-1696"0,0-15-432 0,5 13 0 15,-5-13 3648-15,5 14 656 0,-5-14 128 0,0 0 32 31,0 0-5808-31,0 0-1152 0,0 0-224 0,12-22-48 0</inkml:trace>
  </inkml:traceGroup>
</inkml:ink>
</file>

<file path=ppt/ink/ink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35:50.847"/>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0C274915-BF22-41FE-8DB1-426CE86184D1}" emma:medium="tactile" emma:mode="ink">
          <msink:context xmlns:msink="http://schemas.microsoft.com/ink/2010/main" type="inkDrawing" rotatedBoundingBox="16085,5334 16139,5316 16140,5318 16085,5335" shapeName="Other"/>
        </emma:interpretation>
      </emma:emma>
    </inkml:annotationXML>
    <inkml:trace contextRef="#ctx0" brushRef="#br0">5772 530 34095 0,'0'0'3024'15,"0"0"-2416"1,0 0-480-16,0 0-128 0,0 0 2592 0,0 0 496 15,0 0 112-15,0 0 0 0,0 0-2352 0,0 0-464 16,0 0-112-16,0 0-16 16,15-3-1296-16,-2-2-272 0,-13 5-48 0,14-5-11632 0,-1 1-2304 0</inkml:trace>
  </inkml:traceGroup>
</inkml:ink>
</file>

<file path=ppt/ink/ink5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16.34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61A2C617-A43A-4A6F-BF0D-9ABA53188A4E}" emma:medium="tactile" emma:mode="ink">
          <msink:context xmlns:msink="http://schemas.microsoft.com/ink/2010/main" type="inkDrawing" rotatedBoundingBox="13310,14896 19660,14659 19666,14811 13315,15049" shapeName="Other"/>
        </emma:interpretation>
      </emma:emma>
    </inkml:annotationXML>
    <inkml:trace contextRef="#ctx0" brushRef="#br0">291 371 911 0,'-13'0'0'0,"-2"0"0"0,-4 0 0 0,1-1 0 16,-1-3 2912-16,1 1 496 0,-1-2 112 0,2 2 0 15,0 1-1424-15,2 0-304 0,0-1-48 0,0-1-16 16,0 1-304-16,1 0-64 0,3 1-16 0,0 2 0 16,1 0-480-16,10 0-96 0,-11-2-32 0,0 2 0 0,1 2-80 0,10-2-16 15,0 0 0-15,0 0 0 16,0 0 0-16,0 0-16 0,0 0 0 0,0 0 0 15,0 0-304-15,21 2-48 0,-1-1-16 0,0-1 0 16,4 0 48-16,2 0 0 0,5-1 0 0,1 1 0 16,5 0 128-16,5 0 16 0,3-2 16 0,2 0 0 0,-1-1-112 0,1 1-32 0,2 2 0 0,-2-1 0 15,-3-1-112-15,1 0-16 0,2 1-16 0,0-1 0 16,-1-1-176-16,1 1 0 0,1-2 0 0,3 3 128 0,1-1 32 0,4 0 0 31,-3-1 0-31,1 1 0 0,0 2 144 0,0-1 16 16,3-3 16-16,2 3 0 0,0-3 112 0,3 3 0 0,2-1 16 0,7 0 0 0,1 1-144 0,1-1-48 15,-3 0 0 1,-1 1 0-16,0-1-80 0,0 0-32 0,0 0 0 16,2 1 0-16,1 1-160 0,4 0 192 0,1-2-192 0,-3 0 192 15,-3-1-192-15,-2 0 0 16,0-1 0-16,0 1 128 0,-5-2-128 0,1 0 160 16,8-2-160-16,1 2 160 0,0 0-160 0,0-2 0 0,-3 1 0 0,-1-1 0 15,-1-2 0-15,0 3 0 0,2-1 0 0,5 4 0 0,3-1 0 0,0 3 0 16,0 1 0-16,-2 0 0 15,-1 1 0-15,-4-1 0 0,-3 0 0 0,2 2 128 16,1 1-128-16,2 1 128 0,2-3-128 0,-4-1 128 16,-1 0-128-16,-5 0 0 0,-4-1 0 0,-1-1 0 15,-1-1 160-15,-1-1-160 0,0 1 192 0,0 1-192 0,1 1 304 0,4-1-48 16,-2 0-16-16,1 0 0 0,-3 2 16 0,-2 0 16 0,-5-1 0 0,1-1 0 16,-2 0-64-16,1 1-16 15,-1-1 0-15,0 0 0 16,0 2-192-16,-2 0 144 0,1 2-144 0,-4 0 128 15,-5-2-128-15,-1 0 0 0,-6 0 0 0,-3 0 0 16,-5-2 0-16,-2 0 0 0,-3 1 0 0,-2-1 0 0,-1 0 0 16,-3-3 0-16,0 2 0 0,0 0 0 0,1-2 0 15,2-1 0-15,-1 1 0 0,-1 0 0 0,-2 0 0 0,2 0 0 16,0-1-144-16,-2 0 144 0,-5 3-128 0,-10 3 128 16,13 0-192-16,-13 0 192 0,0 0-160 0,12-2 160 15,-12 2-128-15,0 0 128 0,0 0 0 0,0 0 0 16,0 0 0-16,0 0 0 0,0 0-192 0,0 0 32 15,0 0 16-15,0 0 0 16,-13 2-240-16,13-2-32 0,-14-2-16 0,14 2 0 16,0 0-32-16,0 0-16 0,-8-6 0 0,8 6 0 15,-5-12-128-15,5 12-32 0,-2-14 0 0,2 14 0 0,0-13-288 0,0 13-64 0,2-12-16 0,-2 2 0 16,0 10-768-16,-3-13-144 0,-6-2-48 0</inkml:trace>
  </inkml:traceGroup>
</inkml:ink>
</file>

<file path=ppt/ink/ink5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21.32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D06671C-D073-4330-AF6C-26E18092BC7D}" emma:medium="tactile" emma:mode="ink">
          <msink:context xmlns:msink="http://schemas.microsoft.com/ink/2010/main" type="writingRegion" rotatedBoundingBox="17536,12330 17879,12330 17879,12463 17536,12463">
            <msink:destinationLink direction="with" ref="{2A718D59-F889-42A9-A627-DBCEBB74BE56}"/>
          </msink:context>
        </emma:interpretation>
      </emma:emma>
    </inkml:annotationXML>
    <inkml:traceGroup>
      <inkml:annotationXML>
        <emma:emma xmlns:emma="http://www.w3.org/2003/04/emma" version="1.0">
          <emma:interpretation id="{3AE5B741-1892-4539-8F92-E4968A11CCD1}" emma:medium="tactile" emma:mode="ink">
            <msink:context xmlns:msink="http://schemas.microsoft.com/ink/2010/main" type="paragraph" rotatedBoundingBox="17536,12330 17879,12330 17879,12463 17536,12463" alignmentLevel="1"/>
          </emma:interpretation>
        </emma:emma>
      </inkml:annotationXML>
      <inkml:traceGroup>
        <inkml:annotationXML>
          <emma:emma xmlns:emma="http://www.w3.org/2003/04/emma" version="1.0">
            <emma:interpretation id="{18B1AB73-63A4-4024-9F58-AF3CA1560A33}" emma:medium="tactile" emma:mode="ink">
              <msink:context xmlns:msink="http://schemas.microsoft.com/ink/2010/main" type="line" rotatedBoundingBox="17536,12330 17879,12330 17879,12463 17536,12463"/>
            </emma:interpretation>
          </emma:emma>
        </inkml:annotationXML>
        <inkml:traceGroup>
          <inkml:annotationXML>
            <emma:emma xmlns:emma="http://www.w3.org/2003/04/emma" version="1.0">
              <emma:interpretation id="{3BE19D77-0C79-4D3F-A3F8-417FB2C9BE83}" emma:medium="tactile" emma:mode="ink">
                <msink:context xmlns:msink="http://schemas.microsoft.com/ink/2010/main" type="inkWord" rotatedBoundingBox="17536,12330 17879,12330 17879,12463 17536,12463">
                  <msink:destinationLink direction="with" ref="{890BA485-85D6-44E8-AA3E-88CFE50EE453}"/>
                </msink:context>
              </emma:interpretation>
              <emma:one-of disjunction-type="recognition" id="oneOf0">
                <emma:interpretation id="interp0" emma:lang="" emma:confidence="0">
                  <emma:literal>.</emma:literal>
                </emma:interpretation>
                <emma:interpretation id="interp1" emma:lang="" emma:confidence="0">
                  <emma:literal>*</emma:literal>
                </emma:interpretation>
                <emma:interpretation id="interp2" emma:lang="" emma:confidence="0">
                  <emma:literal>D</emma:literal>
                </emma:interpretation>
                <emma:interpretation id="interp3" emma:lang="" emma:confidence="0">
                  <emma:literal>o</emma:literal>
                </emma:interpretation>
                <emma:interpretation id="interp4" emma:lang="" emma:confidence="0">
                  <emma:literal>$</emma:literal>
                </emma:interpretation>
              </emma:one-of>
            </emma:emma>
          </inkml:annotationXML>
          <inkml:trace contextRef="#ctx0" brushRef="#br0">129 123 16575 0,'0'0'1472'0,"0"0"-1168"0,0 0-304 0,0 0 0 16,0 0 2592-16,0 0 464 0,0 0 80 0,0 0 32 16,0 0-2496-16,0 0-496 0,0 0-176 0,0 0 0 31,0 0-448-31,0 0-208 0,-11-3-48 0,1-1 0 0,10 4 320 0,-14-1 64 0,1 1 16 0,1 0 0 15,12 0 656-15,-14 0 128 0,1 1 32 0,13-1 0 16,-14-1 384-16,14 1 96 0,-11 0 16 0,11 0 0 0,0 0-240 0,0 0-32 16,-12-2-16-16,12 2 0 0,0 0-400 0,0 0-96 15,0 0-16-15,0 0 0 0,0 0-208 0,0-13-128 16,3 1 128-16,4 3-208 0,-7 9-96 0,12-8-16 16,-2-1 0-16,3 3 0 0,1 1 176 0,-1 1 144 15,1 1-208-15,-1 1 80 0,1 1 128 0,-1 2 0 16,-13-1 0-16,17 4 0 0,-2-1 240 0,0 2 16 15,-15-5 16-15,17 7 0 0,-3-2-48 0,-14-5-16 16,15 7 0-16,-2-1 0 0,-13-6-208 0,14 7 144 16,-14-7-144-16,0 0 128 0,10 8-128 0,-10-8 0 15,0 0 0-15,0 0 0 0,0 0-144 0,0 0 144 16,0 0-192-16,0 12 192 0,0-12-176 0,0 0 176 0,-9 9-160 0,-1-3 160 0,-2-1 0 16,-1-1 0-1,-2-3 0-15,-2-1 0 0,0 2 160 0,0-2-32 0,0 0 0 0,-1-2 0 16,-1 2-128-16,3 2 160 0,0-4-160 0,3-1 160 15,0 0-160-15,2-1 128 0,11 4-128 0,-10-6 128 0,2-1-128 0,8 7 192 16,0 0-192-16,-7-8 192 16,7 8-192-16,0 0 0 0,-3-16 0 0,3 16 0 0,3-13 0 0,6 1 0 15,1 0 0-15,3 2 0 16,2 2 0-16,2 1 0 0,0 2 128 0,0 2-128 0,0-2 0 16,1 1 0-16,1 1 0 0,-1 1 128 0,1 2-128 0,-1 2 0 0,1 0 0 15,-2 1 128-15,-1 0-128 0,-1 2 0 16,-15-5 144-16,17 4-144 15,-3 2 0-15,-2 1 144 0,-12-7-144 0,0 0 0 16,11 10 144-16,-11-10-144 0,0 0 0 0,0 0 144 0,9 14-144 0,-9-14 0 16,0 0 0-16,3 13 0 0,-3-13 0 0,0 0 0 15,-7 12 0-15,1 0 128 0,-3-4-128 0,9-8 0 16,-12 7 0-16,1-4 128 0,-1-1-128 0,0-4 0 0,-1 4 0 0,1-4 0 16,0 1 0-16,0-3 0 15,-1 1 0-15,-1 0 0 0,3-3 0 0,-1 3 0 0,2-2-144 16,1 0 144-16,9 5 0 0,-10-7 0 15,2 1 0-15,8 6 0 0,0 0 0 0,0 0 0 0,0 0 0 0,-5-12 0 16,1 2-384-16,4 10 48 16,0 0 0-16,0 0 0 15,11-9-1184-15,-11 9-224 0,16 0-48 0,-1 0-7120 16,1 0-1424-16</inkml:trace>
        </inkml:traceGroup>
      </inkml:traceGroup>
    </inkml:traceGroup>
  </inkml:traceGroup>
</inkml:ink>
</file>

<file path=ppt/ink/ink5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23.30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8037A1AC-AB2D-488C-B32A-05EFB8860BA1}" emma:medium="tactile" emma:mode="ink">
          <msink:context xmlns:msink="http://schemas.microsoft.com/ink/2010/main" type="writingRegion" rotatedBoundingBox="18000,14368 18290,14368 18290,14600 18000,14600">
            <msink:destinationLink direction="with" ref="{2A718D59-F889-42A9-A627-DBCEBB74BE56}"/>
          </msink:context>
        </emma:interpretation>
      </emma:emma>
    </inkml:annotationXML>
    <inkml:traceGroup>
      <inkml:annotationXML>
        <emma:emma xmlns:emma="http://www.w3.org/2003/04/emma" version="1.0">
          <emma:interpretation id="{DB98D930-47A8-4A03-901C-6E858E237A13}" emma:medium="tactile" emma:mode="ink">
            <msink:context xmlns:msink="http://schemas.microsoft.com/ink/2010/main" type="paragraph" rotatedBoundingBox="18000,14368 18290,14368 18290,14600 18000,14600" alignmentLevel="1"/>
          </emma:interpretation>
        </emma:emma>
      </inkml:annotationXML>
      <inkml:traceGroup>
        <inkml:annotationXML>
          <emma:emma xmlns:emma="http://www.w3.org/2003/04/emma" version="1.0">
            <emma:interpretation id="{B0A2C0DA-9991-4558-973A-EABF41669A09}" emma:medium="tactile" emma:mode="ink">
              <msink:context xmlns:msink="http://schemas.microsoft.com/ink/2010/main" type="line" rotatedBoundingBox="18000,14368 18290,14368 18290,14600 18000,14600"/>
            </emma:interpretation>
          </emma:emma>
        </inkml:annotationXML>
        <inkml:traceGroup>
          <inkml:annotationXML>
            <emma:emma xmlns:emma="http://www.w3.org/2003/04/emma" version="1.0">
              <emma:interpretation id="{5F5F9326-72A8-406C-B6DC-8C2017B0CD0F}" emma:medium="tactile" emma:mode="ink">
                <msink:context xmlns:msink="http://schemas.microsoft.com/ink/2010/main" type="inkWord" rotatedBoundingBox="18000,14368 18290,14368 18290,14600 18000,14600">
                  <msink:destinationLink direction="with" ref="{890BA485-85D6-44E8-AA3E-88CFE50EE453}"/>
                  <msink:destinationLink direction="with" ref="{94DAC189-F703-48FD-936A-BB1BA93CE4E1}"/>
                  <msink:destinationLink direction="with" ref="{8EEB41A2-4ACB-474C-AF8A-0515C0EE6D74}"/>
                  <msink:destinationLink direction="with" ref="{C207022F-8C97-4258-8C4A-0D714D381EC8}"/>
                  <msink:destinationLink direction="with" ref="{27CC41E2-0A4D-4896-948A-9035E9773224}"/>
                  <msink:destinationLink direction="with" ref="{37404727-9261-48A3-BFA6-646CC45A57D1}"/>
                  <msink:destinationLink direction="with" ref="{FCE91B22-959D-433C-80E6-AA4FE506B83B}"/>
                </msink:context>
              </emma:interpretation>
              <emma:one-of disjunction-type="recognition" id="oneOf0">
                <emma:interpretation id="interp0" emma:lang="" emma:confidence="0">
                  <emma:literal>.</emma:literal>
                </emma:interpretation>
                <emma:interpretation id="interp1" emma:lang="" emma:confidence="0">
                  <emma:literal>$</emma:literal>
                </emma:interpretation>
                <emma:interpretation id="interp2" emma:lang="" emma:confidence="0">
                  <emma:literal>@</emma:literal>
                </emma:interpretation>
                <emma:interpretation id="interp3" emma:lang="" emma:confidence="0">
                  <emma:literal>*</emma:literal>
                </emma:interpretation>
                <emma:interpretation id="interp4" emma:lang="" emma:confidence="0">
                  <emma:literal>8</emma:literal>
                </emma:interpretation>
              </emma:one-of>
            </emma:emma>
          </inkml:annotationXML>
          <inkml:trace contextRef="#ctx0" brushRef="#br0">289 80 3791 0,'0'0'160'0,"-9"-13"48"0,1 1-208 0,-1 0 0 16,1 0 0-16,1 2 0 0,1 2 208 0,6 8 0 0,-11-10 0 15,11 10 0-15,-10-5 1120 0,10 5 208 16,0 0 64-16,0 0 0 0,-15 0 736 0,3 0 160 15,12 0 16-15,0 0 16 0,0 0-448 0,0 0-96 16,0 0 0-16,0 0-16 0,-11 3-592 0,11-3-112 16,0 0-32-16,0 0 0 0,0 0-608 0,0 0-128 15,0 0-32-15,0 0 0 0,0 0-464 0,0 0 0 16,13 7 0-16,-13-7 0 0,14 8 0 0,-1-3 0 16,-13-5 0-16,13 5 0 0,-13-5 0 0,0 0 0 15,0 0 0-15,14 10 0 0,-14-10 0 0,8 14 0 0,-1-1 0 0,-7-13 144 16,0 0-144-16,0 17 0 0,-2 2 0 0,-1-2 0 15,-2-2-192-15,0-2-32 0,-2-1 0 0,0-2 0 16,-1 0 64-16,-2-1 16 0,-2-1 0 0,2 0 0 16,2-1 144-16,-4 0 128 0,-3-2-128 0,1-2 176 15,3 1 0-15,-1-3 0 0,0 1 0 0,12-2 0 16,-13-5-48-16,1 0-128 0,-2-2 192 0,4 0-64 16,2-3-128-16,1 0 0 0,2-2 0 0,-2 1 0 15,1-3 0-15,0-1 0 0,5 0 0 0,-1 1 0 16,0 1 240-16,4-2 16 0,3 1 0 0,-5 14 0 15,5-10 128-15,4 4 48 0,-1-1 0 0,-8 7 0 0,14-4-48 0,-1 4-16 16,0 0 0-16,1 2 0 16,-14-2-96-16,17 4-16 0,-2 1 0 0,0 1 0 0,-2-1-256 15,-1 0 0-15,-12-5 0 0,12 7 0 0,-12-7-192 16,0 0 16-16,12 10 0 0,-12-10 0 0,10 9 176 0,-10-9-160 16,0 0 160-16,0 0-160 0,0 0 160 0,0 0 192 15,0 0-32-15,0 0-16 0,0 0 80 0,-5 11 16 16,5-11 0-16,0 0 0 0,-9 7-96 0,1-3-16 15,8-4 0-15,-13 5 0 0,-3 0-128 0,1-4 0 0,0-2-160 0,2-1 160 16,1 0-192-16,0 1 192 16,0-1-208-16,1 0 80 0,-3-1 128 0,2-1 0 15,1-1 0-15,11 5 0 0,-12-5 0 0,12 5 0 16,-9-5 0-16,9 5 128 0,-10-6 48 0,10 6 16 16,0 0 0-16,0 0 0 0,0 0-64 0,0 0 0 15,0 0 0-15,0 0 0 0,0 0-128 0,10-9 0 0,2 2-160 0,0 1 160 16,1-1-352-16,3 4 32 15,-3 1 0-15,0 0 0 0,3-1-32 0,-5 3 0 0,-11 0 0 0,0 0 0 16,0 0-1568 0,0 0-304-16,0 0-64 0,0 0-11456 0</inkml:trace>
        </inkml:traceGroup>
      </inkml:traceGroup>
    </inkml:traceGroup>
  </inkml:traceGroup>
</inkml:ink>
</file>

<file path=ppt/ink/ink5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25.19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39D2A46-0F4D-411B-8457-19BE3101D0DD}" emma:medium="tactile" emma:mode="ink">
          <msink:context xmlns:msink="http://schemas.microsoft.com/ink/2010/main" type="writingRegion" rotatedBoundingBox="16393,14304 16738,14304 16738,14415 16393,14415">
            <msink:destinationLink direction="with" ref="{2A718D59-F889-42A9-A627-DBCEBB74BE56}"/>
          </msink:context>
        </emma:interpretation>
      </emma:emma>
    </inkml:annotationXML>
    <inkml:traceGroup>
      <inkml:annotationXML>
        <emma:emma xmlns:emma="http://www.w3.org/2003/04/emma" version="1.0">
          <emma:interpretation id="{64F787D8-CFD3-4444-830B-26957F0920B9}" emma:medium="tactile" emma:mode="ink">
            <msink:context xmlns:msink="http://schemas.microsoft.com/ink/2010/main" type="paragraph" rotatedBoundingBox="16393,14304 16738,14304 16738,14415 16393,14415" alignmentLevel="1"/>
          </emma:interpretation>
        </emma:emma>
      </inkml:annotationXML>
      <inkml:traceGroup>
        <inkml:annotationXML>
          <emma:emma xmlns:emma="http://www.w3.org/2003/04/emma" version="1.0">
            <emma:interpretation id="{D6417405-81F7-4453-AD0E-DFA901C6F842}" emma:medium="tactile" emma:mode="ink">
              <msink:context xmlns:msink="http://schemas.microsoft.com/ink/2010/main" type="line" rotatedBoundingBox="16393,14304 16738,14304 16738,14415 16393,14415"/>
            </emma:interpretation>
          </emma:emma>
        </inkml:annotationXML>
        <inkml:traceGroup>
          <inkml:annotationXML>
            <emma:emma xmlns:emma="http://www.w3.org/2003/04/emma" version="1.0">
              <emma:interpretation id="{71EFF970-6133-43A3-8DF3-8C43A7A53A65}" emma:medium="tactile" emma:mode="ink">
                <msink:context xmlns:msink="http://schemas.microsoft.com/ink/2010/main" type="inkWord" rotatedBoundingBox="16393,14304 16738,14304 16738,14415 16393,14415">
                  <msink:destinationLink direction="to" ref="{9BC5195C-F605-42A3-9F97-112F8C7DE9F4}"/>
                </msink:context>
              </emma:interpretation>
              <emma:one-of disjunction-type="recognition" id="oneOf0">
                <emma:interpretation id="interp0" emma:lang="" emma:confidence="1">
                  <emma:literal/>
                </emma:interpretation>
              </emma:one-of>
            </emma:emma>
          </inkml:annotationXML>
          <inkml:trace contextRef="#ctx0" brushRef="#br0">239 2 31615 0,'-11'12'1408'0,"11"-12"272"0,-7 12-1344 0,0-2-336 16,7-10 0-16,0 0 0 0,0 0 1360 0,0 0 208 16,0 0 32-16,0 0 16 0,0 0-1248 0,0 0-368 15,0 0 144-15,0 0-144 16,0 0-480-16,0 0-160 0,0 0-48 0,0 0 0 16,-10 3 48-16,10-3 0 0,-13 0 0 0,13 0 0 0,0 0 416 0,-14 2 96 15,1 0 128-15,13-2-208 0,-12-2 464 0,12 2 80 16,-12 0 32-16,12 0 0 0,0 0 192 0,0 0 32 15,0 0 16-15,0 0 0 0,0 0-208 0,0 0-32 0,0 0-16 0,0 0 0 16,0 0-352-16,0 0 0 0,14-9 0 0,-1 3 0 0,2 1 0 0,0 0 0 16,2 0-176-16,0 1 176 15,-17 4 0-15,18-3 0 0,3 0-128 0,-3 1 128 16,-18 2 0-16,19 0 0 0,-4 0 0 0,-15 0 0 16,0 0 0-16,0 0 0 0,18 5 0 0,-18-5 0 0,0 0 0 0,0 0 0 15,0 0 192-15,0 0-192 16,0 0 192-16,5 13-192 0,-5-13 192 0,-5 14-192 15,5-14 0-15,-8 13 0 0,-2-3 0 0,-2-1 0 16,12-9 0-16,-13 8 0 0,-1 1 0 0,2-3 0 16,12-6 0-16,-15 7 0 0,3-4 0 0,-1-1 0 0,13-2 0 0,-15 0 0 15,1-2 0-15,14 2 0 16,0 0 144-16,-15-5-144 0,3 2 0 0,2-2 144 16,0 0-144-16,10 5 0 0,-10-7 0 0,10 7 0 15,-7-7-144-15,7 7 144 0,-8-6 0 0,8 6 0 16,0 0 0-16,0 0 0 0,0 0 0 0,0 0 0 0,0 0 256 0,0 0-64 15,2-14 0-15,-2 14 0 0,10-6-192 0,-10 6 144 16,0 0-144-16,17-4 128 0,-1 2-128 0,-2 2 0 16,-14 0 0-16,17 4 0 0,0-1 128 0,-17-3-128 15,0 0 128-15,13 7-128 0,-13-7 0 0,0 0 0 16,12 8 128-16,-12-8-128 0,0 0 0 0,0 0 0 16,0 0 0-16,3 14 0 0,-3-14 0 0,0 0-144 15,0 0 144-15,-7 12 0 0,-3-4 0 0,-1-3 0 0,11-5 160 16,-14 5-32-16,14-5-128 0,-15 3 192 15,0-1-64-15,1 0 0 0,3-2-128 0,-3 2 0 16,-3-1 0-16,0 1-128 16,1-2-448-16,-1-2-96 0,-2 1-16 0,1-1 0 15,-1-2-2992-15,2 1-608 0</inkml:trace>
        </inkml:traceGroup>
      </inkml:traceGroup>
    </inkml:traceGroup>
  </inkml:traceGroup>
</inkml:ink>
</file>

<file path=ppt/ink/ink5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28.169"/>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6612961-ECA7-460B-88FE-7EA62C1B0759}" emma:medium="tactile" emma:mode="ink">
          <msink:context xmlns:msink="http://schemas.microsoft.com/ink/2010/main" type="inkDrawing" rotatedBoundingBox="13636,12286 17551,12360 17550,12424 13635,12351" shapeName="Other"/>
        </emma:interpretation>
      </emma:emma>
    </inkml:annotationXML>
    <inkml:trace contextRef="#ctx0" brushRef="#br0">22 42 10127 0,'0'0'896'0,"0"0"-704"0,0 0-192 0,0 0 0 16,0 0 2048-16,0 0 384 15,0 0 80-15,0 0 16 16,0 0-3552-16,0 0-704 0,0 0-128 0,0 0-48 15,5-12 176-15,-5 12 16 0,1-13 16 0,-1 13 0 16,0 0 896-16,0 0 176 0,-3-12 48 0,3 12 0 0,0 0 2144 0,0 0 432 0,0 0 96 0,0 0 16 16,-12-3-16-16,12 3 0 0,0 0 0 0,0 0 0 15,-13 1-1312-15,13-1-256 0,0 0-48 0,0 0-16 16,0 0-464-16,0 0 0 0,0 0 0 0,0 0 0 16,0 0 0-16,0 0-160 0,0 0 160 0,0 0-192 0,0 0 192 0,12 7 128 15,-12-7-128-15,16 5 176 16,0-1-48-16,-3-3-128 0,0-1 192 0,3 0-64 15,-1 0 0-15,0-1-128 0,0-1 192 0,0 0-64 16,2 2-128-16,-2 0 160 0,4-1-160 0,2 1 160 0,3 1-160 0,1 1 0 0,2 0 0 0,0-1 128 16,0 1-128-1,0 0 0-15,0 1 0 0,0-1 0 0,1-2 0 0,1 0 0 16,0 0 0-16,3 0 0 0,0 0 144 0,1-2 0 0,3 0 0 0,-1 2 0 16,0-1 48-16,2-1 0 0,-1-1 0 15,2-1 0-15,3 1-192 0,1-1 0 16,0 1 0-16,2 0 128 0,-1-1-128 0,1 4 0 0,-2 0 0 0,0 2 0 15,-3-2 0-15,0 3 0 16,-2 1 0-16,0-1 0 0,0 2 0 0,-2 0 0 0,0 0 0 0,2 2 0 0,0-2 0 16,4 0 240-1,-4 0-48-15,3 0 0 0,2 0 400 0,-2 0 80 0,3-1 16 0,0-1 0 16,1-1-160-16,1-2-16 0,-1-4-16 0,2 3 0 16,-1-1-288-16,2 0-48 0,0 1-16 0,2-1 0 0,0-1-144 0,1 1 0 15,1 0 0-15,-1-1 128 16,1-1-128-16,-4 1 0 0,-3 0 0 0,1-1 0 15,-3 1 0-15,-1 1 0 0,-1 2 0 0,-1 2 0 16,-1 1 0-16,-1 1 0 0,0-3 0 0,-1-1 0 0,-3 0 0 0,3 4 0 16,-4-1 0-16,3 1 0 15,0-3 0-15,2 3 0 0,0-1 0 0,-3 0 0 16,-4-1 0-16,2 1 0 0,0 1 0 0,0-3 0 16,2 1 0-16,-2 0 0 0,-2 1 0 0,-1 0 0 15,-2-1 0-15,-1 2-144 0,1-4 144 0,-1 1 0 0,1 1-192 16,-4-2 192-16,-3 0-192 0,-1 0 192 15,-1 0-128-15,1 0 128 0,-2 0 0 0,-1 2 0 0,1-1 0 16,-3-1 0-16,-14 0 0 0,15-1 0 0,2 1 0 0,-4 0 0 16,-13 0 0-16,17-2 144 0,2 0-144 0,-3 1 128 15,-2-1-128-15,-1-2 128 0,-1-1-128 16,-12 5 0-16,17-1 0 0,-2-1-176 0,-15 2-144 0,15 0-48 16,-1 0 0-16,-14 0 0 15,0 0-432-15,0 0-96 0,13-2 0 0,-13 2-16 16,0 0 16-16,0 0 16 0,0 0 0 0,0 0 0 0,0 0 560 0,0 0 96 15,0 0 32-15,0 0 0 0,14 4 48 0,-14-4 16 16,13-2 0-16,-13 2-8640 0</inkml:trace>
  </inkml:traceGroup>
</inkml:ink>
</file>

<file path=ppt/ink/ink5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29.15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890BA485-85D6-44E8-AA3E-88CFE50EE453}" emma:medium="tactile" emma:mode="ink">
          <msink:context xmlns:msink="http://schemas.microsoft.com/ink/2010/main" type="inkDrawing" rotatedBoundingBox="17839,12304 18345,14499 18197,14533 17692,12338" semanticType="callout" shapeName="Other">
            <msink:sourceLink direction="with" ref="{5F5F9326-72A8-406C-B6DC-8C2017B0CD0F}"/>
            <msink:sourceLink direction="with" ref="{3BE19D77-0C79-4D3F-A3F8-417FB2C9BE83}"/>
          </msink:context>
        </emma:interpretation>
      </emma:emma>
    </inkml:annotationXML>
    <inkml:trace contextRef="#ctx0" brushRef="#br0">5 0 13823 0,'0'0'1216'0,"0"0"-960"0,0 0-256 0,0 0 0 16,0 0 2368-16,0 0 416 0,0 0 96 0,0 0 0 0,0 0-1920 0,0 0-384 16,0 0-64-16,0 0-32 0,0 0-480 0,0 0-288 0,0 0 32 0,0 0 16 15,0 0-48-15,0 0-16 16,0 0 0-16,0 0 0 0,0 0 304 0,-5 12 0 16,5-12 128-16,0 0-128 15,-5 11 496-15,5-11 0 0,0 0 0 0,-3 14 0 0,3-14 0 0,0 0 0 16,-2 15 0-16,2-15 0 15,0 0-304-15,3 17-64 0,-3-17-128 0,6 15 192 16,-6-15-192-16,0 0-160 0,6 15 32 0,-6-15 0 16,0 0 128-16,7 15-128 0,-7-15 128 0,5 14-128 15,-5-14 128-15,0 0 0 0,5 15 0 0,-5-15 0 16,3 15 0-16,1 0 144 0,-2-1-16 0,1-1-128 0,-1 1 208 0,1-1-64 16,-1 2-16-16,1 2 0 0,2 0-128 0,2 1 0 0,-1 3 0 0,5-3 0 0,-1-3 0 15,1 0 0 1,3 4 0-16,-1 1 0 0,1-1 0 0,1-1 128 15,-2 1-128-15,1 1 128 0,-2-3-128 0,-1-1 128 16,0 3-128-16,0-2 128 0,-1-2-128 0,1 0 0 16,-3 0-192-16,0 0 192 0,-1 0-144 0,0 4 144 0,0-2 0 15,-1-2 0-15,-1 2 0 0,-1 1 0 16,-3 1 0-16,3-2 0 0,1-1 0 0,-2 1 0 16,-3-2 0-16,0 2 0 0,0-2 0 0,3 2 0 15,1-2 144-15,-1 0-144 0,-1-1 288 0,0 3-32 0,-2-2 0 16,1 0 0-16,3-1-96 0,-1-1-32 15,2 2 0-15,-2 0 0 0,-1 0-128 0,1 2 0 0,3-3 0 0,-5-3 0 0,-1-11 0 16,2 16 0-16,0-1 0 0,-1 0 0 0,1-3 0 0,-2-1 0 0,-2 1 0 0,1 0 128 31,1-12-128-31,-2 15 0 0,-1 2 144 0,1-4-144 16,2-13 0-16,-2 17 0 0,-1-2 0 0,-2 1 128 16,0-5-128-16,1 3 0 0,1 1 0 0,0-2 128 15,-2 1-128-15,1 1 0 0,1-3 128 0,1 1-128 16,2 1 256-16,0-1-32 0,0 1 0 0,-2-1 0 15,1 1-48-15,2-1-16 0,-1-13 0 0,4 17 0 16,-1-2-32-16,1-2 0 0,-4-13 0 0,3 17 0 16,0-2 0-16,1-1 0 0,-4-14 0 0,3 15 0 0,0-2 64 0,-3-13 0 0,4 14 0 15,-4-14 0 1,5 17 0-16,0-2 0 0,-5-15 0 0,7 17 0 0,-1-4-192 0,-1 1 0 0,-5-14 0 0,4 15 128 16,-1-2-128-16,-3-13 192 15,7 14-192-15,0-3 192 0,-7-11-192 0,6 16 0 16,-6-16 0-16,9 13 0 0,-3-3 176 0,-6-10 96 15,0 0 32-15,10 9 0 0,-10-9-96 0,0 0-16 16,11 11 0-16,-11-11 0 0,0 0-192 0,8 14 128 0,2-2-128 0,-10-12 0 0,7 13 0 0,-7-13 0 31,2 13 0-31,-2-13 0 0,0 14 0 0,0-14 0 16,0 15 0-16,-2-3 0 0,2-12 272 0,-4 13-32 0,-1-1-16 0,5-12 0 0,-1 14 80 16,-1-3 16-1,2-11 0-15,-2 14 0 0,2-14-128 0,0 13-32 16,0-13 0-16,4 15 0 0,-4-15-160 0,5 16 0 15,-5-16 0-15,7 15 0 0,-1-2 0 0,3 1 0 0,-1-1 0 0,2-1 0 16,-10-12 0-16,14 13 0 0,-3-1 0 0,-1 0 0 16,-1-2 0-16,-1 0 0 0,1 0 0 0,-9-10 0 0,10 12 0 15,-2-2 128-15,-8-10-128 0,9 12 128 0,-9-12-128 0,8 12 0 0,-8-12 144 0,0 0-144 32,8 13 0-32,-8-13 0 0,4 12 0 0,-4-12 128 15,0 0-128-15,3 13 0 0,-3-13 0 0,0 0 0 16,0 0-144-16,0 0-48 0,0 0-16 0,0 0 0 31,-7 10-1952-31,-3-3-384 0,-5-2-80 0</inkml:trace>
  </inkml:traceGroup>
</inkml:ink>
</file>

<file path=ppt/ink/ink5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31.91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0BAFBE8-4BE5-4526-9A76-628D2E67DA9D}" emma:medium="tactile" emma:mode="ink">
          <msink:context xmlns:msink="http://schemas.microsoft.com/ink/2010/main" type="inkDrawing" rotatedBoundingBox="13585,12248 18415,13982 17992,15160 13162,13426" semanticType="callout" shapeName="Other">
            <msink:destinationLink direction="with" ref="{5D1A6E3F-0155-49FE-9B50-158890DE312A}"/>
            <msink:destinationLink direction="to" ref="{CFFBA154-D794-48D5-8F29-FDE97FA6BA13}"/>
            <msink:destinationLink direction="from" ref="{CFFBA154-D794-48D5-8F29-FDE97FA6BA13}"/>
          </msink:context>
        </emma:interpretation>
      </emma:emma>
    </inkml:annotationXML>
    <inkml:trace contextRef="#ctx0" brushRef="#br0">4647 2253 24015 0,'0'0'1056'0,"0"0"224"0,0 0-1024 0,0 0-256 0,0 0 0 0,0 0 0 16,0 0 480-16,0 0 32 0,0 0 16 0,0 0 0 31,0 0-2432-31,0 0-480 0,0 0-112 0,0 0 0 16,0 0 688-16,0 0 144 0,-5-8 16 0,5 8 16 0,-13-7 1024 0,-1 6 208 0,-1 1 32 0,-2 1 16 15,-3 3 2480-15,2-1 496 0,1 0 112 0,2 1 16 16,-2-1-320-16,2 2-64 0,0 0-16 0,-2-5 0 15,-2 0-1040-15,1 0-208 0,3 0-32 0,-2-1-16 16,-2-3-928-16,1-1-128 0,-2 0-160 0,-2 0 160 16,-2 0-832-16,1 0-64 0,-1-2 0 15,1 2 0-15,-4 3 64 0,0 2 16 0,-4 0 0 16,1 0 0-16,0 0 816 0,-2 4 0 0,-2-1 0 0,1 1 0 0,-3-3 608 0,3 1 128 16,-3 1 32-16,3-1 0 0,-1 0-128 15,2-1 0-15,2 1-16 0,3 0 0 0,0-2-368 0,2 1-64 16,1 1 0-16,1 0-16 0,1-2-176 0,0 1 0 15,0-1 0-15,3 4 128 0,1-1 880 0,1 1 160 16,-1-1 48-16,1 0 0 16,0 1-1568-16,2-1-304 0,0-1-64 0,-1 1-16 0,0-1 736 15,-1-1 0-15,2 1 192 0,-2-2-32 0,-2 0-160 0,3 0 0 16,-1 0 0-16,0 2-176 16,-2-1-272-16,1-1-48 0,-4 0-16 0,0 2 0 0,0-4 192 0,4 4 48 0,-1 1 0 0,4-1 0 15,0-2 272-15,1 0 0 16,1 0 0-16,13 0 0 0,-12 0 320 0,12 0-48 15,-13 0 0-15,13 0 0 0,0 0-32 0,0 0-16 0,-12-2 0 0,12 2 0 16,0 0-224-16,0 0 0 0,-10-5 0 0,10 5 0 0,0 0 0 0,0 0 0 16,0 0 128-16,0 0-128 15,0 0 304-15,0 0-48 0,0 0 0 0,0 0 0 16,0 0 0-16,0 0-16 0,3-15 0 0,-3 15 0 16,0 0-240-16,0 0 144 0,0 0-144 0,-3-10 128 15,3 10-128-15,0 0 0 0,-7-8 144 0,7 8-144 16,0 0 0-16,0 0 144 0,-12-5-144 0,12 5 0 0,-10-4 160 0,10 4-160 15,0 0 128-15,0 0-128 0,0 0 128 0,0 0-128 0,0 0 0 16,0 0 128-16,-10-1-128 0,10 1 0 0,0 0 0 0,0 0 0 31,0 0-128-31,0 0 128 0,0 0-160 0,0 0 160 16,0 0-176-16,0 0 176 0,0 0-192 0,0 0 192 16,-7-7-144-16,7 7 144 0,0 0 0 0,0 0-144 0,0 0 144 15,0 0 0-15,0 0 128 0,0 0-128 0,-6-8 240 0,6 8-32 16,0 0 0-16,0 0 0 0,0 0 16 0,0 0 0 15,0 0 0-15,-4-12 0 0,4 0-224 0,0 12 144 0,-1-15-144 0,1 15 128 16,0-15-128-16,0 1 0 16,0 14 0-16,0-15-176 0,-2 2 176 0,0-1 0 0,-1-1 0 0,0 2 0 15,-2 1 0-15,0 0 144 16,-2 0-16-16,-2 0-128 0,1 1 400 0,0-1-16 16,-3 0-16-16,1-1 0 0,0-4 0 0,2 2 0 0,-1 0 0 15,3-1 0-15,-1 1-112 0,4 0 0 16,-1-2-16-16,3 0 0 0,1-1 16 0,1-2 16 15,1-2 0-15,1 0 0 0,2-2-144 0,0 1-128 0,2-1 144 0,0 1-144 0,0-2 0 0,-1 3 0 16,1 2-208-16,0 1 64 0,-2-1-16 0,0 1 0 16,0 4 0-16,-2 0 0 15,1 2 160-15,-3 1 0 0,-1 12 0 0,0-14 0 16,-1 3 0-16,1 11 0 0,0 0 0 0,0 0 128 16,-2-14 16-16,2 14 16 0,0 0 0 0,0-12 0 0,-2 1 16 0,2 11 0 15,0 0 0-15,-1-12 0 0,1 12-176 0,0 0 0 0,0-14 0 16,0 3 0-16,0 11 0 0,-2-14 0 0,2 14 0 15,-2-12-176-15,-3 1 176 0,5 11-192 0,-3-12 192 0,3 12-192 32,-5-12 192-32,5 12-160 0,-7-12 160 0,7 12-160 0,-8-10 160 0,3 2 0 15,5 8-144-15,-11-9 144 0,1 3 0 0,10 6 0 16,-11-7 0-16,11 7 0 0,-14-7 0 0,14 7 0 0,0 0 0 16,0 0 0-16,-12-3 0 0,12 3 0 15,0 0 0-15,0 0 0 0,-11-2 128 0,11 2-128 16,0 0 128-16,0 0-128 0,0 0 0 0,0 0 0 15,-10-5 0-15,10 5 0 0,0 0-192 0,0 0 16 16,-11-5 16-16,11 5 0 0,0 0-64 0,0 0-16 16,-11-7 0-16,11 7 0 0,0 0 0 0,-9-5 0 0,9 5 0 0,0 0 0 15,0 0 240-15,0 0 0 0,-8-5 0 0,8 5 0 0,0 0 160 16,0 0 80 0,0 0 16-16,0 0 0 0,-10-3-80 0,10 3-16 0,0 0 0 0,0 0 0 15,0 0-160-15,0 0-144 16,0 0 144-16,0 0-208 0,0 0-96 0,0 0-16 15,0 0 0-15,0 0 0 0,-4-10 96 0,4 10 16 16,0 0 0-16,0 0 0 0,0 0 208 0,0 0-144 0,0 0 144 0,0 0-128 16,0 0 128-16,0 0 176 0,-8-7-48 0,8 7 0 15,0 0 160-15,0 0 32 0,-10-5 0 0,10 5 0 0,0 0-80 0,0 0-16 16,-12-3 0-16,12 3 0 16,0 0-96-16,-12-2-128 0,12 2 176 0,0 0-176 0,-13 0 0 0,13 0 0 15,-12-2 0-15,12 2 0 16,-12-2 0-16,12 2 0 0,-12-1 0 0,1-1 0 0,11 2 0 0,-14-3 0 15,2 1 0-15,1 2 0 16,-1 0 0-16,0 0 0 0,0-2 0 0,1 2 0 16,-1 2 0-16,-5 1 0 0,-5 1 0 0,0-1 0 0,2-1 0 0,0 1 0 15,-2 1 0-15,0-1 0 0,0 0 192 0,0 1-192 0,0-1 192 0,1 0-192 32,0 1 160-32,0-1-160 0,-1-1 128 0,0-1-128 0,-2-1 0 0,1 0 0 0,-3 0 0 15,3 0 0-15,-1-1 0 0,-1-1 0 0,-2-1 0 16,0 1 0-16,-1 0 0 0,-1 1 0 0,-1-3-176 15,-2 3 176 1,-2-1-144-16,-1 0 144 0,-4 1-160 0,2 2 160 0,2 3-160 0,-1-1 160 16,1 0-160-16,0 2 160 0,-1 0-128 0,1 1 128 15,-2-1 0-15,2 0-144 0,-1 1 144 0,1-1 0 0,0 0 0 0,-1 0 0 16,1 1 0-16,3-3 176 16,0-1-176-16,2-1 192 0,0-1-192 0,-1 0 160 0,1 0-160 0,0 0 160 0,-2 0-160 15,5 0 0 1,3-1 0-16,1-1 0 0,-2 0-256 0,1 1 64 15,4-5 0-15,0 3 16 0,1 1-16 0,-1 1-16 0,-2-3 0 0,0 3 0 16,2 1 64-16,0 0 16 0,1-4 0 16,1 3 0-16,-1 1 128 0,1 1 0 0,-1 1 128 0,2-2-128 15,1 0 176-15,-1 0-48 0,-2 0 0 0,2 0 0 0,2 0-128 0,2 2 160 16,-1 1-160-16,1-3 160 0,1-2-160 0,2 2 0 16,2 2 0-16,-1 0 0 0,-1-1 0 0,10-1 0 15,0 0 0-15,0 0 0 0,-8-3 0 0,8 3 0 16,-10-3 0-16,10 3 0 15,-9-5 0-15,9 5 0 0,-13-2 0 0,3 0 0 0,10 2-192 0,-12-1 192 0,-3 1-160 16,1 0 160-16,-1-2 0 0,0 4 0 0,1 1 0 16,-1-1 0-1,-1-1 0-15,-3 3 0 0,0 1 0 0,3 0 160 16,-1-2 0-16,2 2 0 0,0 0 0 0,-1 0 0 0,0-1-32 0,0-1 0 16,3 0 0-16,0 2 0 15,-1-1-128-15,1-1 0 0,1-3 0 0,12 0 0 0,-15 0 0 0,3 0 0 16,12 0 0-16,-14-1 0 0,3-3-176 0,11 4 48 15,0 0 0-15,-10-3 0 0,1-1 128 0,9 4-128 16,-7-3 128-16,7 3-128 0,0 0 128 0,0 0 0 0,0 0 0 0,0 0 0 16,0 0 0-16,0 0 0 0,0 0 0 0,0 0 0 15,0 0-128-15,11-8 128 16,-11 8-128-16,0 0 128 0,0 0 0 0,0 0 0 16,0 0 0-16,0 0-128 0,6-10 128 0,-6 10 0 15,0 0 0-15,0 0 0 0,0 0 0 0,0 0 0 16,0 0 0-16,0 0 0 0,0 0 0 0,0 0 128 0,0 0-128 0,0 0 128 0,0 0-128 15,0 0 176 1,0 0-176-16,0 0 192 0,0 0-192 0,0 0 0 0,0 0 0 16,15-6 0-16,-15 6 0 0,14-6 0 0,-14 6-176 0,13-9 176 0,-13 9-192 15,9-11 32-15,-9 11 16 0,8-11 0 16,-8 11 16-16,7-10 0 0,-7 10 0 16,3-11 0-16,-3 11 128 0,2-12 0 0,-2 12 0 0,0 0 0 0,-2-12 0 0,2 12 176 15,-1-12-48-15,1 12 0 16,0 0 128-16,-2-12 0 0,2 12 16 0,-2-11 0 15,2 11-80-15,0-12 0 0,0 0-16 0,0 12 0 16,0 0-176-16,2-13 0 0,0-2 144 0,-1-1-144 0,1 1 0 0,0 0 0 16,-1 0 0-16,-1 0 0 0,-1 0 0 0,1 0 0 0,0-1 0 0,0 3 0 31,-2-2 0-31,-1 1 0 0,1 1 0 0,0-1 0 16,-1-1 0-16,-1 2 144 0,1-1-16 0,1 3-128 15,1-3 256-15,-1 1-64 0,0-1-16 0,1 2 0 0,1-1-176 0,0 0 0 0,1-1 0 0,-1 1 128 16,0-3-128-16,2 3 0 0,3 0 0 0,-2 1 0 15,1 0 0-15,-1 0 0 16,1 0 0-16,-1 1 0 0,-1-3 0 0,-2 1 0 16,-2-1 0-16,2 1 0 0,-2 1 0 0,1 0 0 0,-3-1-144 0,1-1 144 0,-2 1 0 0,0-1 0 31,0 3 0-31,0-1 0 0,0-2 0 0,0 3 0 0,-2-1 0 0,7 12 0 16,-7-9 0-16,0 3 176 0,1-4-176 0,1-1 160 15,1 1-160-15,4 10 0 0,-5-13 144 0,2 1-144 16,-2 0 0-16,1 2 0 15,4 10 0-15,-3-11 0 0,0-1 0 0,1 0 0 16,-1 0 0-16,1 0 0 0,0 1 0 0,1-1 0 16,-1 0 0-16,2-1 0 0,0-1 0 0,-2-1 0 15,2-2 128-15,2 2-128 0,0 0 144 0,1-2-144 0,-1 0 192 0,1-1-192 0,-1-2 144 0,1 1-144 0,0 2 0 32,1 2 144-32,-3 0-144 0,1 0 0 0,-2 1 0 0,-2 3 0 15,2 11 0-15,-1-12 0 0,1 12 0 0,-4-12 0 16,-1 2 0-16,5 10 0 0,0 0 0 0,0 0 0 15,-6-7 0-15,6 7 160 0,0 0-160 0,0 0 160 16,0 0-160-16,0 0 0 0,0 0 0 0,0 0 128 0,0 0-128 0,0 0 0 16,0 0 0-16,0 0 0 15,0 0 0-15,0 0 0 0,0 0-160 0,0 0 160 0,0 0-144 0,0 0 144 16,0 0-128-16,0 0 128 16,15 2 0-16,-15-2-160 0,0 0 160 0,0 0 0 15,0 0 0-15,0 0 0 0,0 0 0 0,0 0 0 0,0 0-256 0,0 0 64 0,0 0 16 0,0 0 0 31,0 0-544-15,0 0-112-16,0 0-32 0,0 0-11040 0,0 0-2224 0</inkml:trace>
  </inkml:traceGroup>
</inkml:ink>
</file>

<file path=ppt/ink/ink5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18.77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A2FBD8A0-7A0B-4F24-85E0-F66A64FC5851}" emma:medium="tactile" emma:mode="ink">
          <msink:context xmlns:msink="http://schemas.microsoft.com/ink/2010/main" type="inkDrawing" rotatedBoundingBox="13508,12215 13770,12264 13730,12474 13469,12425" shapeName="Other"/>
        </emma:interpretation>
      </emma:emma>
    </inkml:annotationXML>
    <inkml:trace contextRef="#ctx0" brushRef="#br0">96 69 911 0,'0'0'0'0,"0"0"0"0,0 0 0 0,0 0 0 15,0 0 4608-15,0 0 848 0,0 0 176 0,0 0 16 16,0 0-3424-16,0 0-688 0,0 0-144 0,0 0-32 0,0 0-608 0,0 0-128 16,0 0-32-16,0 0 0 0,0 0-176 0,0 0-32 0,0 0-16 0,0 0 0 15,0 0-48-15,0 0 0 16,0 0 0-16,0 0 0 0,0 0 0 0,0 0-16 15,0 0 0-15,14 6 0 0,-14-6-16 0,0 0 0 0,0 0 0 0,0 0 0 0,5 14-64 0,-2-2-16 16,-3-12 0-16,0 0 0 16,-3 13-80-16,3-13-128 0,-5 12 176 0,0-2-176 15,5-10 128-15,-7 10-128 0,7-10 0 0,0 0 0 16,-10 5 0-16,10-5 128 16,0 0-128-16,-12 2 0 0,12-2 0 0,-12-2 0 0,12 2 0 0,-10-7 0 15,2-1 0-15,-1 3 0 0,9 5 0 0,-8-10 0 16,1-2-336-16,1 0 16 0,1-1 16 0,5 13 0 15,-5-15 112-15,1 3 0 0,4 12 16 0,-2-15 0 16,2 15 176-16,0 0 256 0,6-16-64 0,-6 16-16 16,8-13 192-16,2 5 32 0,-10 8 16 0,13-5 0 15,-13 5-160-15,17 1-48 0,0 3 0 0,0 1 0 16,0 0-208-16,0 0 0 0,-2 1 0 0,0 1 0 16,0 2 0-16,0-1 0 0,-1 0 0 0,-1 3 0 15,-1-3 0-15,-2 0-128 0,-10-8 128 0,10 10 0 16,-2 1 0-16,-8-11 0 0,0 0 0 0,0 0 0 15,0 0 0-15,4 15 0 0,-4-15 144 0,0 15-144 16,0-15 128-16,-2 13-128 0,2-13 0 0,-7 12 128 16,-1-4-128-16,8-8 0 0,-12 7 0 0,0 0-176 15,-1 0-32-15,0-2-16 0,-1 0 0 0,1 0 0 0,-3-2 0 0,1-1 0 16,0 0 0-16,0-1 0 16,2 1 224-16,-1-2 0 0,1 0-160 0,1 0 160 15,2 0 0-15,10 0 208 0,-10-3-16 0,10 3-16 0,0 0 128 0,0 0 16 16,-9-9 16-16,9 9 0 0,0 0-64 0,0 0-16 15,2-12 0-15,-2 12 0 0,7-11-256 0,3-1 0 16,-2 0 0-16,4 2-144 0,0 2 144 0,1-1-160 16,1 1 160-16,-1 1-160 0,1 2 160 0,-1 0 0 15,1-2 0-15,-1 4-128 0,-1 3 128 0,-12 0 0 16,13-2 0-16,-13 2-128 0,14 3 128 0,-14-3 0 0,0 0 0 0,11 7 0 0,-11-7 0 16,0 0 0-1,0 0 0-15,11 10 0 0,-11-10 0 0,0 0 0 16,5 15 0-16,-2-3 0 0,-3-12 0 0,0 0 0 15,0 0 0-15,2 14 0 0,-2-14 0 0,0 0-128 16,0 0 128-16,0 0 0 0,-9 11-128 0,9-11 128 0,-10 5-128 0,10-5 128 16,-13 6-176-16,13-6 176 0,-15 0-208 0,-1-2 80 15,1 0-32-15,2 0 0 0,-1 1 0 0,1-3 0 0,-2-1 32 0,1 0 0 0,4 0 0 16,-2 0 0-16,1-3 128 0,1 1-160 16,10 7 160-16,-12-8-160 0,2-1 32 0,3 3 0 0,0 1 0 15,7 5 0 16,0 0-576-31,0 0-96 0,0 0-32 0,0 0-12928 0</inkml:trace>
  </inkml:traceGroup>
</inkml:ink>
</file>

<file path=ppt/ink/ink5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26.96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AFE04BA2-97AA-4E4A-8BD7-643313953489}" emma:medium="tactile" emma:mode="ink">
          <msink:context xmlns:msink="http://schemas.microsoft.com/ink/2010/main" type="inkDrawing" rotatedBoundingBox="13644,13414 13674,13267 13757,13283 13727,13430" semanticType="callout" shapeName="Other"/>
        </emma:interpretation>
      </emma:emma>
    </inkml:annotationXML>
    <inkml:trace contextRef="#ctx0" brushRef="#br0">-1 33 911 0,'0'0'0'0,"0"0"0"15,0 0 0-15,0 0 0 0,0 0 2736 0,0 0 464 16,0 0 80-16,12-5 32 0,-12 5-832 0,12-5-176 16,1 4-16-16,-13 1-16 0,0 0-720 0,0 0-144 15,0 0-16-15,14-2-16 0,-14 2-352 0,0 0-64 16,0 0 0-16,0 0-16 0,0 0-176 0,0 0-48 16,0 0 0-16,0 0 0 0,6 17-320 0,-2-2-64 0,-6-2-16 0,0 3 0 15,-1-3-192-15,3-13-128 0,-7 10 128 0,0 0-128 16,1 2 0-16,6-12 144 0,-9 12-144 0,1-4 0 15,8-8 0-15,0 0 0 0,0 0 0 0,0 0 0 16,0 0 0-16,0 0 0 0,0 0 128 0,0 0-128 16,0 0 0-16,0 0 0 0,0 0 0 0,0-13 0 15,0-2-144-15,3-2-96 0,1 0-16 0,1 0 0 16,0 2-64-16,0 0 0 0,-2 1-16 0,2 3 0 16,-5 11 16-16,5-12 16 0,-5 12 0 0,0 0 0 15,0 0 304-15,0 0 0 0,0 0 0 0,0 0 0 16,0 0 192-16,0 0 80 0,0 0 32 0,0 0 0 0,0 0 16 0,9 13 0 15,-9-13 0-15,6 14 0 0,-6-14-320 0,7 15 160 16,-7-15-160-16,8 12 128 16,-8-12-128-16,0 0 0 0,0 0 0 0,0 0 0 0,0 0 0 0,0 0 0 15,0 0 0-15,0 0 0 16,0 0-1152-16,0 0-256 0,0 0-48 0</inkml:trace>
  </inkml:traceGroup>
</inkml:ink>
</file>

<file path=ppt/ink/ink5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44.93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44050CA-7DE0-4BDF-A6E0-E9F078879B1A}" emma:medium="tactile" emma:mode="ink">
          <msink:context xmlns:msink="http://schemas.microsoft.com/ink/2010/main" type="inkDrawing" rotatedBoundingBox="21176,11207 29206,11759 28849,16953 20819,16402" semanticType="enclosure" shapeName="Other">
            <msink:sourceLink direction="with" ref="{4BAE5D5D-310C-4547-BB68-5C2F8E61FF1A}"/>
            <msink:sourceLink direction="with" ref="{091128D4-3BB6-400A-905D-20341392BE31}"/>
            <msink:destinationLink direction="with" ref="{8FD3AAEE-BF45-437A-A486-6E3ADA595CBC}"/>
            <msink:destinationLink direction="with" ref="{C1633F2E-4EC8-4A25-86D6-677CBC6995C1}"/>
          </msink:context>
        </emma:interpretation>
      </emma:emma>
    </inkml:annotationXML>
    <inkml:trace contextRef="#ctx0" brushRef="#br0">-35-3122 5519 0,'0'0'240'0,"0"0"64"0,0 0-304 0,0 0 0 0,-11-4 0 0,11 4 0 0,0 0 4160 0,-6-5 768 16,6 5 144-16,0 0 48 0,-5-8-3712 0,5 8-720 15,-2-12-160-15,2 4-16 0,0 8-512 0,0 0 0 16,5-12 0-16,2 4 0 0,-7 8 0 0,8-9 0 15,1-1 0-15,-9 10 0 0,0 0 496 0,10-7 48 0,-10 7 16 0,0 0 0 16,0 0 224-16,11-5 48 16,-11 5 16-16,0 0 0 0,11-5-176 0,-11 5-32 0,11-1-16 0,-11 1 0 15,14-5-336-15,-14 5-64 16,17-4-16-16,-2 3 0 0,0 1-208 0,0 0 0 16,0-4 0-16,2 4 0 0,-2 0 0 0,4 0 0 15,-1 0 0-15,4 0 0 0,2 0 0 0,1 0 0 0,-2 0 0 0,4 0 0 16,2-2 0-16,1 1 0 0,1-1 128 0,-1 0-128 15,0-1 384-15,4 0-32 0,1-1 0 0,4 3 0 16,3-1 80-16,3 0 16 0,4 1 0 0,0-1 0 16,5 0-160-16,3 2-32 0,0-1 0 0,0-1 0 15,1-3 0-15,-3 0 0 0,1-4 0 0,2 3 0 0,6-1-256 16,7 2 0-16,1 1 128 0,2 3-128 16,-1-1 0-16,2 0 160 0,1 1-160 0,-2-1 128 15,-3 0-128-15,5 1 0 0,4 4 0 0,5 0 128 16,0 2-128-16,-1-1 0 0,-1-2 0 0,-4-1 0 15,-3-1 0-15,-1 0 0 0,1-1 0 0,3 1 0 16,2 0 0-16,0 0 0 0,-4 0 0 0,-1-2 128 16,-4-2-128-16,-3-1 0 0,-5 4 0 0,2-4 128 0,4-2 0 0,3 4-128 0,2 1 192 0,-1 0-64 15,-1 1-128-15,-3-1 160 16,-1-1-160-16,-3 1 160 0,-4-2-160 0,4 3 192 0,1-3-192 16,4 3 192-16,1 1-192 0,1 0 128 15,-4-2-128-15,-4 0 128 0,-1 1-128 0,0-1 0 0,-2-3 0 0,-3 2 0 0,0-1 0 16,0 1 0-16,0-1 0 0,1 1 0 0,-2 1 0 0,-1 1 0 15,-2 1 128-15,3-2-128 0,-3 0 0 0,1 1 0 32,-1 1 0-32,1 1 0 0,1-1 0 0,2 2 192 15,0 0-192-15,1 1 192 0,1 2-64 0,-1 0 0 16,-1-1 0-16,2 1 0 0,-4-2-128 0,-1 0 0 16,-3 1 0-16,0-1 0 0,-5-1 144 0,1-1-144 0,-2 3 160 0,-1-1-160 15,-3-1 176-15,0 3-176 0,-3-2 192 0,-1 1-192 16,-4-1 128-16,-1 0-128 0,-2 1 0 0,0-3 0 15,-2-2 0-15,-2 1 0 0,1 0 0 0,0 1 0 0,1-1 208 0,0 0-64 16,-1 0-16-16,-1 0 0 0,3 0-128 0,-1 0-144 16,0 0 144-16,-1 2-208 15,-2-2 208-15,-2 2 0 0,-1-1 0 0,-4 1 0 16,-2-2 0-16,-3 0 0 0,-15 0 0 0,0 0 0 0,0 0-192 0,0 0 16 16,0 0 0-16,0 0 0 31,0 0-208-31,0 0-64 0,0 0 0 0,0 0 0 0,0 0 32 0,0 0 0 0,-15 0 0 15,15 0 0-15,-15 0 208 0,15 0 32 0,0 0 16 0,0 0 0 16,-15-2-48-16,15 2-16 0,0 0 0 0,-13-5 0 16,13 5-2048-16,-11-6-416 0,11 6-64 0,-6-14-32 15</inkml:trace>
    <inkml:trace contextRef="#ctx0" brushRef="#br0" timeOffset="782.8176">6831-3338 15663 0,'0'0'688'0,"0"0"144"0,0 0-656 0,0 0-176 0,13 7 0 0,3 0 0 16,-1-2 3248-16,0 0 608 16,0-3 128-16,0-2 32 0,0-2-3520 0,-15 2-704 15,17-5-144-15,-17 5-32 16,14-5-752-16,-14 5-144 0,0 0-48 0,0 0 0 0,0 0 832 0,0 0 176 0,0 0 16 0,0 0 16 0,0 0 1312 0,0 0 272 0,0 0 48 0,0 0 16 31,0 0 128-31,0 0 32 0,0 0 0 0,5 13 0 0,-5-13-432 0,0 0-96 16,0 0-16-16,0 0 0 15,1 12-432-15,-1-12-96 0,0 0 0 0,0 0-16 0,0 0-256 0,0 0-48 16,0 0-128-16,0 0 192 16,0 0-192-16,0 0 0 0,-5 14 0 0,5-14 0 15,0 0 0-15,0 0 0 0,0 0 0 0,-8 10 0 16,8-10 0-16,0 0 144 0,-10 8-144 0,10-8 128 0,-9 12 160 0,3 0 32 15,6-12 0-15,-5 15 0 0,1-2 32 0,1 4 16 16,-1 0 0-16,3 1 0 16,1 3-176-16,-2 2-16 0,2 1-16 0,2 1 0 15,1 0-32-15,1 2-128 0,1 0 192 0,0 3-64 16,-2 1 64-16,2 4 0 0,0-1 0 0,2-1 0 0,-2 1-32 0,0-2 0 16,0-2 0-16,0 0 0 0,2-1 0 0,-1 0 0 15,1-1 0-15,0 1 0 0,-2-2-160 0,2 1 160 16,-2 1-160-16,0 3 160 0,0-3-160 0,-2-1 160 15,1 1-160-15,1-1 160 0,-2 1 0 0,2 3 0 16,-2 0 0-16,1 2 0 0,1 1-32 0,0-1-128 16,0-1 192-16,2 1-64 0,-4 0 48 0,2-3 0 0,0 0 0 15,0-1 0-15,4 4 0 0,-4 1 0 0,0 2 0 0,0 0 0 0,0 2-48 0,-2-1 0 32,-1 1 0-32,-1 0 0 0,1 0-128 0,0-1 160 0,0-1-160 0,-2 0 160 15,0-1-160-15,0-3 0 0,0-4 144 0,0-1-144 16,-2-1 128-16,0-1-128 0,0-3 128 15,1 1-128-15,1 1 128 0,0 2-128 0,0 0 160 0,1 3-160 16,1 4 128-16,2-2-128 0,-1 1 0 0,0 1 144 16,1 0 0-16,1 1 0 0,1 2 0 0,1 0 0 15,2 2-16-15,1-2 0 0,1-2 0 0,3-1 0 0,1-2-128 16,-2-4 192-16,1-1-192 0,-4-2 192 16,-2-3-192-16,-1-1 0 0,-2-3 0 0,-1-3 128 15,-1-1-128-15,0-1 0 0,-3-13 0 0,5 15 0 16,-1-1 0-16,-4-14 0 0,3 17 0 0,0-4 0 15,-1 0-144-15,0 1 144 0,1 1 0 0,2 0 0 16,-3 2-192-16,0 0 64 0,-1 0 128 0,-1-2-208 16,-1-2-16-16,-1 1 0 0,2-1 0 0,0-13 0 15,-7 12-368-15,-1-4-80 16,-6-1-16-16,-6-4 0 0,-8-3-2016 0,-8-5-416 16</inkml:trace>
    <inkml:trace contextRef="#ctx0" brushRef="#br0" timeOffset="2374.8609">7304-220 4607 0,'3'19'192'0,"-3"-19"64"0,4 13-256 0,-4-13 0 15,0 0 0-15,6 10 0 0,-6-10 7536 0,0 0 1456 16,0 0 288-16,0 0 64 16,17 2-9200-16,-2-5-1840 0</inkml:trace>
    <inkml:trace contextRef="#ctx0" brushRef="#br0" timeOffset="10697.9154">203-390 2751 0,'-16'0'256'0,"16"0"-256"0,-17 0 0 0,2 0 0 15,0-1 2304-15,1-3 432 0,1 1 80 0,3-1 0 16,10 4-1664-16,-12-3-352 0,12 3-64 0,-14-3-16 16,14 3 48-16,-10-4 16 0,10 4 0 0,0 0 0 15,0 0 176-15,0 0 48 0,-12-6 0 0,12 6 0 16,0 0-160-16,0 0-16 0,0 0-16 0,0 0 0 16,0 0 160-16,0 0 48 0,0 0 0 0,0 0 0 0,0 0-64 0,0 0 0 15,0 0 0-15,9-9 0 16,-9 9-272-16,12-5-64 0,-12 5-16 0,15-5 0 15,0 0-272-15,0 2-48 0,0-1-16 0,0 1 0 16,-1-2-144-16,1 3-128 0,0 1 192 0,4-1-192 0,1 0 0 0,0 1 0 16,0-1 0-16,4 0 0 0,-2 0 128 0,3-1-128 0,0 0 0 0,0-1 0 15,2 1 0-15,2 0 0 16,1-1 0-16,0 1 0 0,2-2 0 0,2 2 0 0,1-1 192 0,4 1-192 16,1 1 272-16,2 0-48 0,2 1-16 0,0 1 0 15,1 0 64-15,-3 0 16 0,-3-4 0 16,-2 3 0-16,0-3-112 0,0 1-32 15,-1-2 0-15,-3 0 0 0,-3 0-16 0,2 1 0 0,0 1 0 0,0 1 0 0,0-1-128 0,0 1 0 16,-1 1 0 0,-1 1 0-16,2-2 128 0,0 0 0 15,-2 1 0-15,-1 1 0 0,-4 0-128 0,2 0 160 0,1 1-160 0,1-1 160 16,1 0-32-16,1-1-128 0,-3-1 192 0,1 0-64 16,-1 1-128-16,1-1 160 0,1-1-160 0,-1 1 160 15,-2-2-160-15,1 3 160 0,1-1-160 16,0 0 160-16,-1 1-160 0,-1-1 0 0,-2 2 0 0,2 0 0 15,0 2 0-15,-1-2 0 0,-3 0 0 0,1 0 0 16,-2 0 0-16,-1 0 128 0,0 0-128 0,-1 0 0 0,2 1 0 0,-2-2 0 0,2-1 128 16,1 0-128-16,1 1 0 0,1-3 0 15,0 4 0-15,2-1 0 16,2-4 0-16,-1 1 128 0,1-1-128 0,3 0 128 0,0 0 112 0,2 2 16 16,-1-1 0-16,3 1 0 0,-1 1-256 15,4 2 0-15,1-3 128 0,2 1-128 0,-2-1 224 16,-1 0 0-16,0-1 0 0,-4 1 0 0,1 1-224 15,-3 0 0-15,1-1 0 0,-2 1 0 0,0-1 176 16,-2 0-176-16,0 1 192 0,1 0-192 0,-1-1 0 16,2 1 0-16,2 1 0 0,1-1 0 0,2 2 0 0,2 0 0 15,-1 0 0-15,1 0 0 0,0 0 128 0,-4 2-128 0,0-2 192 0,1 0-192 16,-1 1 128-16,-3 3-128 16,-2-3 0-16,-1 1 0 0,-2 0 0 0,1-1 0 15,1 1 128-15,-2 0-128 0,-2-2 0 0,2 1 0 16,-2-1 0-16,2 2 0 0,0-2 128 0,2 2-128 0,3-2 0 15,1 0 0-15,1 0 0 0,1 0 0 0,-1 0 0 0,3 0 0 0,-3-2 0 0,1 0 0 16,0 1 0-16,-1 1 0 16,-4-4 0-16,2 3 0 0,2-1 0 0,0 0 0 0,1 1 0 15,-7 1 0 1,-2 0 0-16,-3 1 0 0,4 1 0 0,-3 0 0 0,-2 1 0 0,-2-1 0 16,-2-2 0-16,1 1 0 0,-1 1 0 0,1 1-144 0,-2-1 144 0,-1 0 0 15,1 0 0-15,2-1 0 16,1-1 0-16,0 0 0 0,2 0 0 0,0 2 0 15,0 0 0-15,3 1 0 0,-3-3 0 0,1 0 0 16,3 0 0-16,-1 0 0 0,2 0 144 0,-2 0-144 0,-1 3 0 0,-2-3 0 16,-1-1 0-16,0 1-192 0,0 3 192 0,-2-1 0 0,-1-2 0 0,1 0 0 15,1 0 0-15,-1 0 0 0,1 0 0 16,2 0 0 0,-4 0 0-16,6 0 0 0,-1 0 0 0,1 0 0 15,-1-2 0-15,3 2 0 0,1 0 0 0,0 0 0 16,-1 0 0-16,1-2 0 0,-1 2 0 0,-3 0-144 0,-1 2 144 0,0 0 0 15,0-1 0-15,-2 3 0 0,0 1 0 0,0 0 0 0,-1-4 128 0,1 3-128 32,2 1 128-32,0 0-128 0,-2-2 128 0,0 2-128 15,2-1 128-15,0-3-128 0,-2 3 160 0,4-1-160 0,1-1 0 0,0-1 0 16,-1-1 0-16,1 0-160 0,2 0 160 0,2 2 0 16,-1 0 0-16,2 0 0 0,2 1 0 0,2 0 0 15,-2-3 0-15,0 2 0 0,0 0 0 0,0 1 0 16,-4-1 0-16,-1 1 0 0,2 0 0 0,-2-1 0 15,-4 0 0-15,1-2 0 0,-2 0 0 0,0 0 0 0,0 0 0 16,-2 0 128-16,-2 0-128 0,-1 0 0 16,0 0 0-16,0 0 128 0,1 1-128 0,1 1 0 15,-1-2 0-15,1 0 0 0,-1 2 0 0,1 0 0 16,-1-1 0-16,-1 3 0 0,0-1 0 0,0 0 0 16,-2-1 0-16,0 0 0 0,0-1 0 0,0 3 176 0,-1-4-176 0,-1 3 192 15,1-1-48-15,-1-1 0 0,-13-1 0 0,15 4 0 16,1-3 0-16,-3 1 0 0,-13-2 0 0,15 0 0 15,-1 0-144-15,-1 0 0 0,1 0 0 0,1 2 0 16,-2-2 0-16,1 0 0 0,-1-2 0 0,-13 2 0 0,15 0 0 0,2 0 0 0,-4-2 0 0,3 2 0 31,-1 0 0-31,0 0-192 0,0-1 64 0,-1-1 128 0,-1 2-256 0,0-2 80 16,1 1 16-16,1-1 0 31,0-1-272-31,0 1-48 0,0-1-16 0,-1 3 0 16,-14 0-912-16,13-4-192 0,-13 4-48 0,0 0-9968 0,9-6-2000 0</inkml:trace>
    <inkml:trace contextRef="#ctx0" brushRef="#br0" timeOffset="12195.4764">611 1427 2751 0,'0'0'256'0,"0"0"-256"16,-9 7 0-16,9-7 0 0,0 0 3008 0,-12 5 544 16,12-5 112-16,0 0 32 0,-11 7-2384 0,2-2-480 15,9-5-80-15,0 0-32 0,0 0 64 0,0 0 16 16,0 0 0-16,0 0 0 0,0 0-224 0,0 0-32 16,15-7-16-16,-15 7 0 0,21-7 48 0,-3 2 0 15,-1-1 0-15,-4 1 0 0,-13 5-16 0,17-5 0 0,-3 0 0 0,-1 3 0 16,-13 2-176-16,15-3-48 0,-1-1 0 0,-14 4 0 15,13-2 1168-15,-13 2 224 0,15-1 64 0,-1 1 0 16,-14 0-1616-16,15 1-320 0,-2 1-64 0,1 0-16 16,-1 5 608-16,2-2 128 0,1-2 32 0,0 0 0 15,5 1-288-15,-1-1-64 0,-2 0-16 0,3-1 0 0,4 0-176 0,5-4 160 16,2-3-160-16,2 2 160 16,-2 1-160-16,-2-1 0 0,2-2 0 0,2 1 128 0,1 1-128 0,2 0 0 15,0 1 0-15,2-2 0 16,1-2 0-16,2 2 0 0,0 1 0 0,0 0 0 0,-1-2 0 15,-3 1 0-15,-1 1 0 0,0 0 0 16,0 1 0-16,0 0 0 0,0 0 0 0,-1 1 0 16,-3-3 0-16,3 3 0 0,1-1 0 0,1 0 0 15,1 1 0-15,3-3 0 0,0-2 0 0,4-1 0 16,-1 0 0-16,4-1 0 0,1-2 0 0,2-2 0 0,2 0 0 0,2 2 0 16,-1 0 0-16,1 0 0 0,-2 0 0 0,3 0 0 0,-2-1 0 0,3 3 0 0,-1-2 0 15,-2 0 0 1,-1 1 0-16,-2 1 0 0,-1 1 0 0,-2 4 0 15,-2 0 0-15,-3 1-176 0,-2 0 176 0,-4 4 0 0,-2 0 0 0,-1 3 0 16,0 0 0-16,1 0 128 16,-3 0-128-16,3 2 176 0,1-1 192 0,0 1 32 0,0-2 16 0,1 0 0 15,1 0-128-15,1-2-32 16,2-1 0-16,-1 0 0 0,-2 0-128 0,1-2-128 0,2-4 192 0,2 1-192 16,-2-1 128-16,2 3-128 0,1-3 0 0,2 1 0 15,0 0 0-15,0 1 0 0,0-1 0 0,-3-1 0 16,-3 3 0-16,-4-3 0 0,-2 1 0 0,0-2 0 15,-1 3 0-15,-2 0 0 0,-4 1 0 16,-1 1 0-16,-1 0 160 0,-3 0-160 0,-3 0 128 0,4 0-128 16,-1 0 192-16,1 0-32 0,1 0-16 0,2 0 0 15,0-2-144-15,2 0 0 0,1-1 144 0,2 0-144 16,2-1 0-16,1 1 0 0,0-2 0 0,2 0 0 16,-1 0 0-16,1 0 0 0,1-2 0 0,3 0 0 15,-1 2 0-15,1 0 0 0,-3 2 0 0,3-1 0 16,-4 3 0-16,1 1 0 0,-1 1 0 0,0 1 0 15,-3 1 0-15,0 1 0 0,-1-1 0 0,1 1 0 16,-4-1 0-16,-1 0 0 0,-2 1 128 0,0-1-128 0,-2-1 0 16,0-1 128-16,-1 1-128 0,1 0 0 15,0-2 128-15,2 0-128 0,0 0 128 0,2 0-128 0,1 0 0 0,2 0 0 16,-2-2 0-16,4 2 128 0,-1 0-128 0,3 0 0 16,1-2 0-16,0 2 0 0,0 0 0 0,0 0 0 15,0 0 0-15,-2 0-128 0,-1 0 128 0,-1 0 0 0,1 2 0 0,0-2 0 0,-2 0 0 16,1 0 0-1,-1 0 128-15,0-2-128 0,0 1 0 0,-1-1 0 16,-3-1 0-16,1 1-128 0,-2-1 128 0,0-1 0 0,0-1 0 16,-2-2 0-16,0-1-128 0,0 1 0 0,-1 1 0 15,-1 1 0 1,1-6-256-16,1 1-64 0,-5-1 0 0,1 1 0 0,-3-2 80 0,-1 3 16 0,0 1 0 0,-2 1 0 0,-2-1 32 0,1 1 0 31,-1 4 0-31,2-2 0 0,-1 1 320 0,1 1 0 16,0 0 0-16,0-1 0 0,2 1 0 0,3-1 208 0,-1 3-48 0,1-3-16 15,0-1-144-15,-1 0 0 0,-1 0 144 0,1 0-144 0,-1-2 0 0,-1 2 0 16,-2-1 0-16,0 1 0 16,-1 0 0-16,-14 5 0 0,13-5 0 0,-13 5 0 15,12-6-208-15,-12 6 32 0,0 0 16 0,0 0 0 32,0 0-480-32,8-13-112 0,-4 0-16 0,-3-1 0 15,-1 1-1344-15,2-1-288 0,-2 14-48 0,5-18-16 0,-1-1-560 0,-1 1-112 0</inkml:trace>
    <inkml:trace contextRef="#ctx0" brushRef="#br0" timeOffset="-1239.6286">-61-3174 16639 0,'0'0'736'0,"0"0"160"0,0 0-720 0,0 0-176 15,0 0 0-15,0 0 0 0,-3-9 1216 0,3 9 224 16,0 0 32-16,-2-12 16 0,2 2-624 0,0 4-128 15,0 6-32-15,2-10 0 0,-2 10-320 0,0 0-64 16,0-11 0-16,0 3-16 0,0 8-48 0,0 0-16 0,-2-8 0 0,2 8 0 16,0 0 320-16,0 0 64 15,0 0 16-15,0 0 0 0,-6-7 256 0,6 7 48 16,0 0 16-16,0 0 0 0,0 0-192 0,0 0-48 0,0 0 0 0,-11 5 0 16,11-5-272-16,0 0-48 0,0 0-16 0,-10 7 0 15,10-7-176-15,-8 8-32 0,8-8-16 0,0 0 0 16,0 0-160-16,-7 14 128 0,7-14-128 0,-5 15 128 15,2 0-128-15,1 0 0 0,2-15 0 0,-2 20 128 16,2 0-128-16,2 2 160 0,1 2-160 0,1-4 160 0,-1 0-32 0,1 4-128 0,-3 1 192 0,3 2-64 31,-1 0-128-31,0 1 0 0,-1 3 0 0,0-1 0 16,-1-1 128-16,1-2-128 0,0 1 128 0,-1 1-128 0,1-2 240 16,-2-2-48-16,4-2 0 0,-1 1 0 15,0 0 64-15,1-1 16 0,-1 2 0 0,2 1 0 16,-2-1-80-16,1 2-32 0,1 0 0 0,0 1 0 0,-2 1-160 15,2 1 128-15,-1-5-128 0,2 2 128 16,-2 2-128-16,-1 1 0 0,0-1 0 0,-1-1 0 16,0 1 128-16,-1-2-128 0,-1 0 0 0,0 0 128 0,0 0 48 0,0-2 0 15,0-2 0-15,0 1 0 0,0 0 0 0,2-1 0 16,-2 1 0-16,2 1 0 0,0 0-48 0,1 2 0 0,0 2 0 0,2-1 0 16,2-1 32-16,1 4 0 15,1-1 0-15,1 0 0 0,0-5-32 0,0 2-128 16,0 4 192-16,0-5-64 0,0 0-128 0,-1 1 128 15,-1 1-128-15,-1-1 128 0,0-2-128 0,-2 1 0 16,0-3 0-16,0 1 128 0,-2-4-128 0,-1 0 128 16,-2 0-128-16,0 2 128 0,0 2-128 0,-2 1 0 15,1-2 0-15,-3 3 0 0,1 2 288 0,1 1-32 16,0 1 0-16,1 2 0 0,-1 2 0 0,0-2 0 0,1-2 0 0,1-1 0 16,0 1-48-16,1 0-16 0,1-1 0 0,0 1 0 15,1-3-48-15,2-2-16 0,0 1 0 0,0-5 0 0,0 1-128 0,0-2 0 16,-1-1 0-16,1 0 128 15,2-1-128-15,-2-1 128 0,-2-2-128 0,0 0 128 16,1 0-128-16,-3 0 0 0,-1 2 0 0,2 0 128 16,0-2-128-16,-1 2 0 0,-1-2 0 0,0 2 0 15,0-2 0-15,0 2 128 0,-1 1-128 0,1 1 128 16,0 1-128-16,0 2 128 0,1 0-128 0,1-2 128 16,1 0 0-16,1 0 0 0,-1 4 0 0,2 1 0 0,2-1-128 0,1 3 160 15,2 1-160-15,1-1 160 16,0 0-160-16,-1 2 0 0,-1-4 0 0,-1 0 0 0,1-1 0 15,-3 1 0-15,-1 0 0 0,0 1 0 16,2-1 0-16,0-2 0 0,-4-1 0 0,1 2 0 0,1 1 0 0,-2-3 0 16,-1 0 0-16,-1 1 0 0,1 1 128 0,2-1-128 15,-1-1 0-15,-1 2 128 0,-2-6 0 0,1 3 0 16,1 0 0-16,1 3 0 0,-1 0 0 0,0-1-128 0,1 2 192 0,0 2-64 16,-1-2-128-16,0 1 192 15,1-1-192-15,0 0 192 0,3 2-192 0,-3-2 0 16,-3-1 144-16,2 1-144 0,-2 2 0 0,3-2 128 15,0-1-128-15,1-2 0 0,-3 0 160 0,3-1-32 0,-1 0-128 0,0-1 192 16,-1-2-32-16,0 1-16 16,1-1 0-16,1-1 0 0,-1 0-144 0,0 0 192 15,1-4-192-15,1 2 192 0,-5-15-192 0,5 17 128 16,-2 0-128-16,2 0 128 0,-1-2-128 0,-4-15 0 0,5 19 0 0,0-3 0 16,-2 0 0-16,-3-16 0 0,3 16 0 0,-3-16 0 15,5 16 0-15,-5-16 0 0,0 0 0 0,4 15 0 16,-4-15 0-16,0 0 0 0,0 0 128 0,0 0-128 15,0 0 0-15,0 0 0 0,0 0 0 0,0 0 0 16,0 0-224-16,0 0-32 0,-2-14 0 0,0 1 0 31,-3-4-1568-31,-5-5-320 0,-5-3-64 0,-3-5-18336 0</inkml:trace>
    <inkml:trace contextRef="#ctx0" brushRef="#br0" timeOffset="12944.7189">7440-449 32591 0,'0'0'1440'0,"0"0"304"0,0 0-1392 0,0 0-352 15,7 12 0-15,-7-12 0 0,8 10 1104 0,-8-10 160 16,14 9 16-16,-14-9 16 0,0 0-1088 0,13 5-208 16,-13-5 0-16,0 0 0 15,0 0-528-15,0 0 0 0,0 0 0 0,0 0 0 0,0 0 528 0,0 17 0 16,2-2 0-16,-6-2 0 0,-2 1 320 0,-1 1 160 0,2 0 32 0,0 0 16 15,0-2 16-15,-2 4 0 0,0 2 0 0,2 1 0 0,0 0-80 0,2 4-16 32,3-1 0-32,-2 3 0 0,2-1-128 0,0 0-48 0,0-1 0 0,2 1 0 15,0 0 48-15,1 0 16 0,0 2 0 0,1-2 0 0,-1-1 0 16,-1 0 0-16,-2-3 0 0,0 0 0 0,-2-5-208 16,0 1-128-16,-3-2 160 0,0 2-160 0,-1-2 0 0,-1 1-128 15,2-1-16-15,-4 0 0 16,-2 0 144-16,2 0-192 0,4 2 192 0,0 0-192 15,0 1 192-15,2-1 0 0,1-2 0 0,2 2 0 0,0 2 0 0,2-1 0 0,1 1 0 0,2 1 128 32,-2 2-128-32,1-2 0 0,-1-2 0 0,2 3 128 0,0 0-128 15,-1 1 0-15,-1-2 0 0,0 1 128 0,1-3 0 0,-1 1 16 16,-1-1 0-16,1 1 0 0,1-1 144 0,-3 1 32 0,1-1 0 16,1-1 0-16,2-2 32 0,0 2 16 15,-1-2 0-15,-1 4 0 0,0-1-80 0,2 1-16 16,2-3 0-16,-2 0 0 0,2-1-32 0,1 0-16 15,1 2 0-15,-1 0 0 0,4-2-32 0,1 0-16 0,1 0 0 0,-1 0 0 16,1 2-176-16,3-2 0 0,-1 0 0 0,0-1 0 16,-3 1 0-16,1-2 0 15,-4-3 0-15,-2 1 0 0,-8-11 0 0,0 0 0 16,0 0-192-16,0 0 192 16,0 0-576-16,0 0 0 0,0 0 0 0,0 0 0 15,0 0-1152-15,0 0-240 0,-18 0-32 0,-1-2-16 0,1-2-1360 16,1 1-272-16</inkml:trace>
  </inkml:traceGroup>
</inkml:ink>
</file>

<file path=ppt/ink/ink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38:01.534"/>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C83C9A6A-15D0-426E-B71C-D699AD877182}" emma:medium="tactile" emma:mode="ink">
          <msink:context xmlns:msink="http://schemas.microsoft.com/ink/2010/main" type="writingRegion" rotatedBoundingBox="4090,10020 29171,9465 29384,19112 4303,19667"/>
        </emma:interpretation>
      </emma:emma>
    </inkml:annotationXML>
    <inkml:traceGroup>
      <inkml:annotationXML>
        <emma:emma xmlns:emma="http://www.w3.org/2003/04/emma" version="1.0">
          <emma:interpretation id="{482F8AEE-6657-4AFE-9579-A8980D5BF1CB}" emma:medium="tactile" emma:mode="ink">
            <msink:context xmlns:msink="http://schemas.microsoft.com/ink/2010/main" type="paragraph" rotatedBoundingBox="11275,9861 29171,9465 29222,11764 11326,12160" alignmentLevel="3"/>
          </emma:interpretation>
        </emma:emma>
      </inkml:annotationXML>
      <inkml:traceGroup>
        <inkml:annotationXML>
          <emma:emma xmlns:emma="http://www.w3.org/2003/04/emma" version="1.0">
            <emma:interpretation id="{28EE53D4-311F-4B2A-95FF-A6B891B24D13}" emma:medium="tactile" emma:mode="ink">
              <msink:context xmlns:msink="http://schemas.microsoft.com/ink/2010/main" type="line" rotatedBoundingBox="11275,9861 27380,9505 27415,11086 11310,11442"/>
            </emma:interpretation>
          </emma:emma>
        </inkml:annotationXML>
        <inkml:traceGroup>
          <inkml:annotationXML>
            <emma:emma xmlns:emma="http://www.w3.org/2003/04/emma" version="1.0">
              <emma:interpretation id="{C7197101-9DAC-4F94-A214-16D5848A595C}" emma:medium="tactile" emma:mode="ink">
                <msink:context xmlns:msink="http://schemas.microsoft.com/ink/2010/main" type="inkWord" rotatedBoundingBox="11277,9956 13194,9913 13227,11399 11310,11442"/>
              </emma:interpretation>
              <emma:one-of disjunction-type="recognition" id="oneOf0">
                <emma:interpretation id="interp0" emma:lang="" emma:confidence="1">
                  <emma:literal/>
                </emma:interpretation>
              </emma:one-of>
            </emma:emma>
          </inkml:annotationXML>
          <inkml:trace contextRef="#ctx0" brushRef="#br0">2741 5707 19343 0,'0'0'848'0,"0"0"192"0,0 0-832 0,0 0-208 0,0 0 0 0,0 0 0 16,6 19 3152-16,1 1 592 16,1 0 112-16,1 6 32 0,-2 0-2912 0,-1 5-576 0,-1 1-112 0,0 3-32 15,-1 4 48-15,1 4 0 16,2 3 0-16,1 1 0 0,0-3-112 0,1-2-32 0,-1-2 0 0,2-3 0 15,2-1-160-15,0-3 0 0,-2-1 0 0,-3 0 0 16,-1-3 0-16,-1-1 0 0,-1-1 0 0,-2-1 0 16,-2-5 0-16,-2-2 128 0,-2-4-128 0,1-1 0 15,-4-3 128-15,7-11-128 0,-11 10 128 0,-1-3-128 0,-2-4 144 0,1-3-144 16,-2-1 160-16,-2-4-160 0,0-2 176 0,-1-1-176 16,-1-4 192-16,2 0-192 0,0-3 144 0,1 0-144 0,-1-2 0 0,2 2 144 15,1 1-144-15,4-2 0 0,0-5 0 0,3 3 128 16,1-1-128-16,1 2 192 0,-1 1-192 0,5 1 192 15,1-2-192-15,1-2 0 0,3 1 0 0,3-1 0 16,3 1 0-16,1-3 0 0,3-2 128 0,1-1-128 16,2 1 0-16,1-7-176 0,-1-6 48 0,2-3 0 15,1-1-112-15,2 3-16 0,-2 2 0 0,0 4 0 16,-1 6-80-16,-3 7-32 0,-4 3 0 0,-3 3 0 16,-9 12-1056-16,0 0-224 0,0 0-32 0,0 0-12192 15</inkml:trace>
          <inkml:trace contextRef="#ctx0" brushRef="#br0" timeOffset="-587.8557">1928 5807 11967 0,'0'0'528'0,"0"0"112"0,0 0-512 0,0 0-128 0,0 0 0 0,0 0 0 32,0 0 3744-32,12-5 720 0,-12 5 144 0,0 0 16 15,11-4-3072-15,-11 4-608 0,0 0-128 0,12-3-32 0,-12 3 112 0,15-2 32 0,-15 2 0 0,17 2 0 16,-2 0-448-16,1-1-96 0,-3 1 0 0,2-2-16 16,0 0-368-16,2-2 0 0,0 1 0 0,0-1 128 15,-2-1-128-15,0-1 0 16,0 1 128-16,-1-2-128 0,-14 5 0 0,13-9 0 15,-3 1 0-15,-10 8 0 0,7-10 0 0,-7 10 0 0,3-14 0 0,-3 3 0 0,0 11 0 0,-5-12 0 32,-1 3 0-32,-3 1 0 0,-1 0 0 0,-2 3 0 0,-1 1 0 0,1 1 0 15,2-1 0-15,10 4 192 0,-14-3 0 0,14 3-16 0,0 0 256 0,0 0 48 16,0 0 16-16,0 0 0 0,0 0-240 0,0 0-32 16,0 0-16-16,0 0 0 15,0 0-208-15,17 5 0 16,0-3 128-16,0 1-128 0,0 2 0 0,0 2 0 0,-2 0 0 0,2-1 0 31,-1 1-1024-31,1 2-320 0,-2 1-48 0,-1 0-14784 0</inkml:trace>
          <inkml:trace contextRef="#ctx0" brushRef="#br0" timeOffset="-1047.3029">1024 5357 4607 0,'-10'-16'192'0,"5"7"64"0,0 1-256 0,2-1 0 0,3 9 0 0,-5-10 0 15,0 2 1392-15,0 1 224 0,-2 0 48 0,7 7 16 16,0 0 560-16,-7-6 128 0,1-1 0 0,6 7 16 16,0 0-400-16,0 0-64 0,0 0-32 0,0 0 0 0,0 0-768 0,0 0-160 15,0 0-16-15,10 12-16 0,0-2-304 0,3 0-64 16,4 0-16-16,0 0 0 0,-2 0 48 0,2 4 16 0,1-1 0 0,1 4 0 16,1 1-224-16,-1 1-32 15,-4-1-16-15,-2 3 0 0,-1-3-176 0,-4 2-32 0,-3-1-128 16,-1 1 192-16,-3 0-192 0,-1-1 0 0,-3-2 0 15,-2-2 0-15,0-2 0 0,5-13 128 0,-10 14-128 0,1-4 0 16,9-10 0-16,-11 5 176 0,11-5-176 0,-12 0 160 16,12 0-160-16,-12 0 128 0,12 0-128 0,-12-2 128 15,2-1-128-15,10 3 128 0,-10-5-128 0,2 0 128 16,8 5-128-16,-9-9 0 0,9 9 144 0,-6-12-144 0,1 1 0 0,5 11 0 31,-2-14 0-31,2 14 128 0,5-13-128 0,2-1 0 0,1 1 0 16,2 1 0-16,2 0 0 0,3 2 0 0,2 2 0 0,1 1 0 0,-1-1 0 0,2-1-160 15,-1 2 160-15,1 1 0 0,1 1 0 0,-2 0 0 16,-1-2 0-16,2 0 0 0,-2 0 0 0,-1 1 0 0,0-3 0 0,-1-1 0 16,-2 0-144-16,1-2 144 0,-1-1 0 0,-1-1-144 15,-2 1 144-15,0 1-208 16,-2-1 80-16,1-1 128 0,-4 3 0 0,0-1 0 0,0-3 0 0,0 3 0 16,-2 0 0-16,1 0 0 0,-1-3 0 0,1 3 0 31,-3 2 0-31,3 2 0 0,-4-2 0 0,3 0 0 0,0 1-144 0,-3 9 144 15,4-8 0-15,-4 8 0 0,5-9 0 0,-5 9-128 16,0 0 128-16,0 0 0 0,0 0 0 0,0 0-128 16,0 0 128-16,0 0 0 0,0 0-144 0,-7 16 144 15,-1 0 0-15,-3 3-144 0,-2-2 272 0,0 3 48 0,-1 2 16 0,1 1 0 16,-3 1 160-16,3 1 32 0,0 0 16 0,-1 1 0 16,1-3 0-16,1 2 0 0,2-4 0 0,1-1 0 15,4-3-16-15,0 1 0 0,2-3 0 0,5 0 0 16,3-1-64-16,5-1-32 0,5-3 0 0,3 2 0 0,6 0-160 0,5 0-128 15,3-4 144-15,3-1-144 0,2-2 0 0,5-2 0 16,2 2 0-16,-2 0 0 16,-5-1-768-16,-2 1-256 0,-3 2-64 15</inkml:trace>
          <inkml:trace contextRef="#ctx0" brushRef="#br0" timeOffset="-392.3375">2283 5511 19343 0,'-2'-14'1728'0,"1"2"-1392"0,-3 2-336 0,4 10 0 16,0 0 2048-16,0 0 352 0,0 0 64 0,0 0 16 15,0 0-2048-15,0 0-432 0,0 0 0 0,0 0 0 0,0 0 0 0,0 17 0 0,4-3 0 0,1-1 0 32,1-1-1408-32,4 0-240 0,4-2-32 0</inkml:trace>
          <inkml:trace contextRef="#ctx0" brushRef="#br0" timeOffset="265.3329">2616 5472 17615 0,'-10'-17'768'0,"10"17"192"0,-7-12-768 0,4 0-192 0,0 2 0 0,3 10 0 0,1-11 624 0,-1 11 80 15,0 0 32-15,7-9 0 16,-7 9 160-16,10-8 16 0,-10 8 16 0,12-7 0 16,0 2-352-16,3 3-64 0,2 2 0 0,6 4-16 0,1 1-496 0,-4 0 0 15,-5-2 0-15,-2 2-7424 16,1 2-1600-16</inkml:trace>
        </inkml:traceGroup>
        <inkml:traceGroup>
          <inkml:annotationXML>
            <emma:emma xmlns:emma="http://www.w3.org/2003/04/emma" version="1.0">
              <emma:interpretation id="{601B1284-8041-4EA8-8B6A-71AEA5642578}" emma:medium="tactile" emma:mode="ink">
                <msink:context xmlns:msink="http://schemas.microsoft.com/ink/2010/main" type="inkWord" rotatedBoundingBox="14305,10105 14885,10092 14895,10542 14315,10554"/>
              </emma:interpretation>
              <emma:one-of disjunction-type="recognition" id="oneOf1">
                <emma:interpretation id="interp1" emma:lang="" emma:confidence="1">
                  <emma:literal/>
                </emma:interpretation>
              </emma:one-of>
            </emma:emma>
          </inkml:annotationXML>
          <inkml:trace contextRef="#ctx0" brushRef="#br0" timeOffset="2160.9025">4107 5652 24815 0,'0'0'1088'0,"-14"-5"256"0,3-2-1088 0,11 7-256 0,0 0 0 0,0 0 0 0,0 0 272 0,0 0 0 16,0 0 0-16,0 0 0 0,11-12-144 0,3 4-128 0,1 1 144 16,5 2-144-16,5 2 224 0,4 1-48 0,5 0-16 0,1 1 0 15,4-1-32-15,1 0 0 0,-1-1 0 0,-2 0 0 31,-2 1-128-31,-1 0 0 0,-2 1-192 0,-2 1-7808 16,-3 1-1568-16</inkml:trace>
          <inkml:trace contextRef="#ctx0" brushRef="#br0" timeOffset="2343.2261">4137 5748 14735 0,'-15'-5'640'0,"15"5"160"0,-10-5-640 0,10 5-160 0,0 0 0 0,0 0 0 15,0 0 2000-15,0 0 368 0,7-10 80 0,3 3 16 16,5 0-1456-16,8 0-304 0,8-1-48 0,4 3-16 16,4 2-432-16,4 1-80 15,3-1-128-15,-1-1 176 0,1 1-464 0,-3-1-96 0,1 3 0 0</inkml:trace>
          <inkml:trace contextRef="#ctx0" brushRef="#br0" timeOffset="3444.9746">4038 5546 12607 0,'0'0'560'0,"0"0"112"0,0 0-544 0,0 0-128 0,0 0 0 0,0 0 0 16,0 0 160-16,0 0 0 0,12-5 0 0,-1 0 0 15,1 0 288-15,2 0 64 0,-1 1 16 0,1 1 0 0,-14 3 544 0,16-2 96 16,0 2 32-16,0 4 0 15,1-3-240-15,0 1-64 0,-2 0 0 0,0 1 0 16,0 0-288-16,2 2-64 0,0-1-16 0,0 1 0 16,-2 0-352-16,2 0-176 0,-2 0 160 0,4-2-7456 15,2 2-1504-15</inkml:trace>
          <inkml:trace contextRef="#ctx0" brushRef="#br0" timeOffset="4339.8971">3994 5406 8175 0,'0'0'352'0,"0"0"96"0,0 0-448 0,0 0 0 0,0 0 0 0,0 0 0 16,0 0 864-16,0 0 96 0,0 0 0 0,0 0 16 0,0 0 224 0,0 0 32 15,0 0 16-15,0 0 0 0,7-8-464 0,-7 8-80 16,10-5-32-16,2 1 0 0,-2-2-32 0,2 2 0 0,-12 4 0 0,16-3 0 16,0 0 128-16,-3-1 32 15,0 1 0-15,3-1 0 0,-1 4-224 0,2-1-32 0,-1-3-16 0,5 1 0 0,0 0 0 0,3-2 0 31,-4-2 0-31,5 2 0 0,2 0-256 0,0 0-48 16,0-4-16-16,0 3 0 0,0 1-208 0,-2 0 0 16,-5 0 128-16,-1 3-128 0,-2 0 0 0,-17 2 0 0,0 0 0 0,13 7 0 31,-13-7-1984-31,4 15-352 0</inkml:trace>
        </inkml:traceGroup>
        <inkml:traceGroup>
          <inkml:annotationXML>
            <emma:emma xmlns:emma="http://www.w3.org/2003/04/emma" version="1.0">
              <emma:interpretation id="{E7A6F28F-6414-402F-BA11-F9EEFDDEBF4B}" emma:medium="tactile" emma:mode="ink">
                <msink:context xmlns:msink="http://schemas.microsoft.com/ink/2010/main" type="inkWord" rotatedBoundingBox="15838,10100 17500,10063 17515,10732 15853,10768"/>
              </emma:interpretation>
              <emma:one-of disjunction-type="recognition" id="oneOf2">
                <emma:interpretation id="interp2" emma:lang="" emma:confidence="1">
                  <emma:literal/>
                </emma:interpretation>
              </emma:one-of>
            </emma:emma>
          </inkml:annotationXML>
          <inkml:trace contextRef="#ctx0" brushRef="#br0" timeOffset="5404.1467">6146 5524 1839 0,'0'0'160'0,"0"0"-160"0,0-10 0 0,0 10 0 0,2-12 1680 0,-1 2 304 16,3 0 64-16,-4 10 16 0,5-10-848 0,-2 1-192 15,-3 9-16-15,5-11-16 0,0-1 496 0,-1 2 112 16,-1 0 0-16,-1 1 16 0,-2-1-96 0,0 2-32 16,-2-1 0-16,0-1 0 0,1 2-208 0,-3-1-32 15,-1-1-16-15,-1 0 0 0,-3 4-352 0,1-1-80 16,-4-2-16-16,0 3 0 0,-1 1-208 0,-2 0-64 15,-4 0 0-15,-1 3 0 0,-2 0-256 0,0 0-64 16,-1 1-16-16,1 1 0 0,-2 0 16 0,2 1 0 0,-1-1 0 0,-1 4 0 0,-1-1 64 0,-2 2 0 31,0 2 16-31,3 0 0 0,3-1-64 0,0 5-16 0,1 2 0 0,-2 0 0 16,0-2-64-16,2 2-128 0,-2 0 176 0,4 3-176 0,1-1 128 16,2-2-128-16,0-1 0 0,5 1 0 15,3 1 0-15,2-1 0 0,2 3 0 0,4-3 0 16,-1-13 0-16,9 17 0 0,1-4 0 0,5 1 0 0,2-3 0 15,3 0 0-15,3-3 0 0,1-1 0 0,1-4 128 0,2 2-128 16,0-1 0-16,2-3 0 0,-1 1 0 0,-1-2 0 16,0-3 0-16,-2-1 0 0,-1 1 0 0,-4-1-176 15,-1-1 32-15,-3 0 0 0,1 0 144 0,-2 0-192 16,-3-2 192-16,-2-1-192 0,-10 8 192 16,10-13 0-16,-1-3 0 0,-4 3 0 0,-5 13 0 0,3-15 0 15,-1-4 0-15,0 3 0 0,-2 0 0 0,0 3 0 16,0-1 0-16,0 3-192 0,0-1 192 0,0 0-128 15,0 0 128-15,0 12-128 16,0-11 128-16,0 11 0 0,1-11 0 0,-1 11 0 0,0 0 0 0,0 0 144 16,0 0-16-16,0 0-128 0,14-3 304 0,-1 3-48 15,1 3-16-15,-1 3 0 0,1 0 144 0,-1 3 16 16,-1 2 16-16,1 1 0 0,-1 0-32 0,0 0 0 16,0 0 0-16,-1-1 0 0,-1 3-128 0,2-1-48 15,0 1 0-15,0-1 0 0,0-3-208 0,-1 0 0 16,3 4 0-16,1 1 0 15,2 0-512-15,0 2-160 0,-1 0-32 0,5 0-10800 0,2-6-2160 0</inkml:trace>
          <inkml:trace contextRef="#ctx0" brushRef="#br0" timeOffset="5968.8163">6755 5892 13823 0,'0'0'1216'0,"0"0"-960"0,0 0-256 0,0 0 0 0,0 0 2336 0,0 0 416 16,0 0 96-16,0 0 16 16,0 0-1168-16,0 0-224 0,0 0-64 0,0 0 0 15,0 0-48-15,0 0-16 0,0 0 0 0,0 0 0 0,10-8-512 0,0 1-96 0,0 1-32 0,4-1 0 16,-1 4-432-16,1-1-80 15,-1 1-32-15,1-2 0 0,-14 5-32 0,15-4 0 0,-3 1 0 0,-2 0 0 16,-10 3-128-16,10-5 0 0,-10 5 0 0,8-7 0 16,-8 7 0-16,7-9 0 15,-7 9 0-15,3-8 0 0,-3 0 128 0,0-2 0 0,-1-2 0 0,-3 3 0 16,1 1-128-16,-2 0 0 0,0-4 0 0,0 3 0 0,5 9 0 0,-7-8 0 16,0-6 0-16,2 6 0 0,5 8 160 0,-6-8 0 15,-1-1 0-15,7 9 0 16,0 0 112-16,0 0 32 15,0 0 0-15,0 0 0 0,0 0-64 0,0 0-16 16,0 0 0-16,0 0 0 0,0 0-224 0,0 0 128 0,0 0-128 0,15 7 0 16,-2 0 0-16,3 3 0 0,0 0 0 0,1 2 0 0,0-4-160 15,0 6-80-15,0 2-16 0,-2-1-11632 16,0-1-2320-16</inkml:trace>
          <inkml:trace contextRef="#ctx0" brushRef="#br0" timeOffset="6161.549">6885 5504 31439 0,'-12'-32'1392'0,"3"15"288"0,-2 2-1344 0,-1 3-336 15,0 2 0-15,2 2 0 0,0 4 608 0,10 4 48 16,-12 0 16-16,12 0 0 15,-8 10-672-15,1 4 0 0,2 1 0 0,3 0-10048 16,2 2-1920-16</inkml:trace>
          <inkml:trace contextRef="#ctx0" brushRef="#br0" timeOffset="7524.1508">6928 5830 2751 0,'0'0'256'0,"0"0"-256"15,0 0 0-15,0 0 0 0,0 0 1856 0,14-1 320 0,-14 1 64 0,13-2 0 16,-13 2-288-16,0 0-64 0,0 0-16 0,0 0 0 16,15-2-208-16,-15 2-32 15,14-1-16-15,-14 1 0 0,0 0-528 0,0 0-128 16,0 0 0-16,0 0-16 0,10 3-432 0,-10-3-64 16,0 0-32-16,12 5 0 0,-2 0-160 0,2 2-48 15,1-1 0-15,1 1 0 0,-1 0-208 0,2 1 0 16,2-1 128-16,2 1-128 0,-1 1 0 0,2-1 0 0,-1 1 0 0,6 6-12928 15</inkml:trace>
        </inkml:traceGroup>
        <inkml:traceGroup>
          <inkml:annotationXML>
            <emma:emma xmlns:emma="http://www.w3.org/2003/04/emma" version="1.0">
              <emma:interpretation id="{48EF5754-95CB-4FD1-B21D-0B9B166AB582}" emma:medium="tactile" emma:mode="ink">
                <msink:context xmlns:msink="http://schemas.microsoft.com/ink/2010/main" type="inkWord" rotatedBoundingBox="20033,9767 23295,9695 23314,10576 20053,10648"/>
              </emma:interpretation>
              <emma:one-of disjunction-type="recognition" id="oneOf3">
                <emma:interpretation id="interp3" emma:lang="" emma:confidence="1">
                  <emma:literal/>
                </emma:interpretation>
              </emma:one-of>
            </emma:emma>
          </inkml:annotationXML>
          <inkml:trace contextRef="#ctx0" brushRef="#br0" timeOffset="19432.533">9836 5070 3679 0,'-10'-10'320'0,"-4"0"-320"15,-3 1 0-15,2 1 0 0,2 1 4096 0,3 0 768 16,10 7 128-16,-9-6 48 0,9 6-3728 0,0 0-736 0,-8-7-160 0,8 7-32 0,-7-7 240 0,7 7 32 31,0 0 16-31,0 0 0 0,0 0 48 0,0 0 16 0,-5 14 0 0,2 4 0 16,1 4-80-16,2 3-16 0,0 2 0 0,2 8 0 0,-2 6 240 0,1 4 32 0,1 6 16 16,2-1 0-1,1 2-320-15,1 0-64 0,1-1-16 0,5-6 0 16,3-3-336-16,3-1-192 0,4-4 192 0,4-4-192 0,2-2 0 0,4-4 0 15,3-2 0-15,2-3 0 16,2-5-400-16,2-4-144 0,1-4-32 0,1-3-9776 16,3-1-1952-16</inkml:trace>
          <inkml:trace contextRef="#ctx0" brushRef="#br0" timeOffset="21242.1758">12918 5125 1839 0,'-22'-28'160'0,"9"9"-160"16,-4-3 0-16,2 4 0 0,1 3 6064 0,4 3 1168 15,0 5 256-15,2 0 32 0,-2 1-5648 0,10 6-1120 0,0 0-240 0,0 0-32 16,-10-9-352-16,10 9-128 16,0 0 0-16,0 0 144 15,0 0-512-15,13 2-96 0,1 3-32 0</inkml:trace>
          <inkml:trace contextRef="#ctx0" brushRef="#br0" timeOffset="32464.5772">10442 5509 15551 0,'0'0'688'0,"10"-7"144"0,1-1-672 0,0-2-160 0,-1-4 0 0,-2 2 0 0,-3 1 1984 0,0 2 352 16,-5 9 80-16,0 0 16 0,0 0-896 0,0 0-160 15,0 0-32-15,0 0-16 0,0 0-400 0,0 0-80 0,0 0-16 0,5 14 0 32,-5-14-512-32,5 16-96 0,0 1-32 0,0 2 0 15,0 1-192-15,2 0 0 0,-2 2 0 0,0-2 0 16,2 0 128-16,0 1-128 0,-1-3 0 0,-1 1 0 15,-5-19 0-15,4 25 0 0,-1-3 0 0,-1 0 0 0,-2-6 0 0,0 1 0 0,0-17 0 0,-2 19 0 16,2-19 0-16,0 0 0 0,0 0 0 0,0 0 0 16,0 0 176-16,0 0-176 0,0 0 192 0,0 0-192 15,-12-7 384-15,6-3-48 16,1-5 0-16,1-4 0 0,3-4 16 0,1 1 0 0,1-2 0 0,3-1 0 16,-1-5-160-16,0-4-16 15,-1-6-16-15,0-9 0 0,1-7-32 0,0-2 0 16,-1-5 0-16,0 3 0 0,-1-1-128 0,-1 11 0 0,-1 8 0 0,-3 6-176 15,1 3 176-15,-2 7 0 0,-2 8 0 0,2 3-128 16,0 1 128-16,2 4 0 16,3 10 0-16,0 0 0 0,0 0 0 0,0 0 0 15,0 0 0-15,0 0-128 0,0 0 128 0,0 0-128 0,0 0 128 16,13 7-128-16,1 1 128 0,-1 4-160 0,1 2 160 0,-1 1-160 16,2 0 160-16,2 5 0 0,2 5-144 0,1 4 144 0,-2 6 0 0,1 2 0 15,1 2 0-15,0 1 0 0,0 2-128 0,2 2 128 16,0-2 0-16,0-1 0 0,2-4 0 0,-1 0 0 15,-1-2 0-15,0-1 0 0,-2-4 0 0,-1-3 0 16,-3-4 0-16,0 1 0 0,-1 1 0 0,-2-3 0 16,-3-2 0-16,-1 0 0 15,-4-3 0-15,-4 0-272 0,-2-2 64 0,-4-1-15456 16</inkml:trace>
          <inkml:trace contextRef="#ctx0" brushRef="#br0" timeOffset="32670.463">10571 5618 15663 0,'-12'-3'1392'0,"1"-2"-1120"16,-1 0-272-16,2 0 0 0,0 1 1248 0,10 4 192 16,-11-5 32-16,11 5 16 0,0 0-64 0,0 0-16 0,0 0 0 0,16-6 0 15,-1 1-432-15,3 1-80 0,2 2-32 0,6 2 0 16,2 0-592-16,3 0-112 0,1 0-32 0,0 2 0 0,0 0-304 15,1 1-64-15,1 1-16 0,-2 1-12672 16</inkml:trace>
          <inkml:trace contextRef="#ctx0" brushRef="#br0" timeOffset="33026.8872">11079 5543 24127 0,'0'0'1072'0,"-8"-9"208"0,-1 4-1024 0,9 5-256 0,0 0 0 0,0 0 0 15,0 0 480-15,0 0 32 0,0 0 16 0,0 0 0 0,0 0 96 0,4 19 16 16,3-4 0-16,1 0 0 16,2-3 96-16,5 1 32 0,2 1 0 0,3-3 0 15,2-2-400-15,2 1-80 0,1-2-16 0,-2 1 0 0,-1-4-96 16,0-2-32-16,-2 4 0 0,2-2 0 0,0-5-144 0,0 0 128 0,-2-4-128 0,0 4 128 15,-1 0-128-15,-2-1 160 16,-2-3-160-16,-2 1 160 16,-1-2-160-16,-2-3 0 0,-10 8 0 0,10-10 0 0,-3-2 128 0,-2-2-128 15,-2-3 0-15,1 1 128 0,-3 0-128 0,-1 0 128 0,-1-3-128 16,-3 4 128-16,1-2-128 0,0 0 0 0,-1-1 0 0,3 1 0 31,-1-1 0-31,0-1 0 0,1 1 0 0,-1 2 0 16,2 16-480-16,0 0-128 0,0 0-32 15,0 0 0-15,0 0-2496 0,0 0-496 0</inkml:trace>
          <inkml:trace contextRef="#ctx0" brushRef="#br0" timeOffset="33737.6553">12208 5627 9215 0,'0'0'816'0,"-7"-12"-656"0,-1 2-160 0,1 1 0 16,7 9 2240-16,-8-6 400 0,8 6 96 0,-12-10 16 15,-1-1-1152-15,1 3-208 0,0 1-48 0,0 2-16 0,-1 2-320 0,-2-2-64 16,0 0-16-16,-1 1 0 0,3 3-368 0,0-1-80 16,-3 2-16-16,1 0 0 0,-2 2-144 0,-1-1-48 0,-1 3 0 0,-1 1 0 31,-2 0-80-31,0 0 0 0,1 0-16 0,2 2 0 0,2-1-176 0,2 1 128 0,0 2-128 0,2-1 128 31,-1 0-128-31,4 1 0 0,2 1 0 0,8-10 0 16,0 0 0-16,-7 13 0 0,7-13 0 0,-2 17 0 15,2-17 0-15,5 17 0 0,-5-17 0 0,12 15 0 16,1 0 0-16,3-5 0 0,-1-3 0 0,2 0 0 0,1-2 0 0,4 0 0 0,3-2 0 0,-1 1 0 16,-2-4 0-16,1-2 0 0,-3 0 0 0,1-3 0 15,-1 2 0-15,-2-2 0 0,1 0-160 0,-2-2 160 16,-1-1 0-16,-2 1 0 15,-4-1 0-15,0-1 0 0,-2 1 0 0,-8 8 0 16,9-12 0-16,-2 0 0 0,-7 12 0 0,5-13 0 0,-5 13 0 0,0 0 0 0,3-14 0 0,-1 2 0 16,-2 12 0-16,0 0 0 0,0 0 0 0,0 0 160 31,0 0-32-31,0 0 0 0,0 0 224 0,0 0 32 16,0 0 16-16,0 0 0 0,0 0-240 0,0 0-160 0,0 0 192 0,11 7-192 15,1 0 0-15,2 1 0 0,-1-1 0 0,2 0 0 16,0 0 160-16,4-2-160 0,-1 1 128 0,3 1-128 15,-3-4 0-15,2 2 0 0,1 0 0 0,-1-1 0 16,-2-2 128-16,1-2-128 0,-1 0 0 0,-1 0 128 16,-2-4-128-16,-1 1 0 0,-14 3 0 0,11-5 0 0,0-4 0 0,-11 9 0 15,5-10 0-15,-5 10 0 0,5-13 0 0,0-1 0 0,-2 1 0 16,-3 13 192 0,0-15-192-16,-2 3 0 0,1 0 0 0,1 12 0 0,-4-13 384 0,4 13 64 15,0 0 0-15,0 0 0 0,0 0-208 0,0 0-48 0,0-14 0 0,0 14 0 31,0 0-192-31,0 0 0 0,0 0 0 0,0 0 0 0,14 4 0 0,1 2 0 16,0 4 0-16,2 1 0 0,-2-1 0 0,2 0 0 0,0 0-128 0,0 2 128 31,-2-2 0-31,0 0 0 0,-2-2 0 0,2 2 0 16,1 0 0-16,-1 0 0 0,0-1 0 0,-2-1 0 16,1-1-1520-16,-14-7-192 0,0 0-32 0,12 7-12208 15</inkml:trace>
          <inkml:trace contextRef="#ctx0" brushRef="#br0" timeOffset="33906.7328">12301 5246 7359 0,'-4'-11'656'0,"1"-1"-528"32,0 2-128-32,3 10 0 0,-4-12 3712 0,4 12 720 0,0-10 144 0,0 10 32 15,2-9-3056-15,-2 9-592 0,0 0-128 0,0 0-32 16,0 0-592-16,0 0-208 0,13 0 144 0,-13 0-12112 15</inkml:trace>
          <inkml:trace contextRef="#ctx0" brushRef="#br0" timeOffset="34167.6">12454 5011 14735 0,'0'0'1312'0,"0"0"-1056"0,0 0-256 0,13-4 0 0,-1 1 1856 0,-12 3 304 16,15 5 64-16,-1 2 16 0,-14-7-1024 0,17 10-208 15,-2 0-48-15,0 4 0 0,2 1 400 0,-1 3 80 16,3 4 16-16,-1 2 0 0,3 1-736 0,1 5-144 16,-1 2-16-16,3 3-16 0,1 4-416 0,0 2-128 0,1-4 0 15,-1 0 0-15,-2-5 0 0,-1-2 0 0,-1-2 0 0,-1 3 0 16,-2 2-144-16,1-4 144 0,-2-2-128 0,-1-2 128 31,0 0-2320-31,-3-1-384 0</inkml:trace>
        </inkml:traceGroup>
        <inkml:traceGroup>
          <inkml:annotationXML>
            <emma:emma xmlns:emma="http://www.w3.org/2003/04/emma" version="1.0">
              <emma:interpretation id="{3D46DD0E-7362-4247-8633-4E42141FB73A}" emma:medium="tactile" emma:mode="ink">
                <msink:context xmlns:msink="http://schemas.microsoft.com/ink/2010/main" type="inkWord" rotatedBoundingBox="23661,9587 27380,9505 27405,10633 23686,10715"/>
              </emma:interpretation>
            </emma:emma>
          </inkml:annotationXML>
          <inkml:trace contextRef="#ctx0" brushRef="#br0" timeOffset="22744.7861">15270 4841 15663 0,'0'-22'1392'0,"0"9"-1120"0,0-3-272 0,0 3 0 16,0 13 3248-16,5-13 592 16,-5 13 112-16,9-11 16 0,-9 11-2944 0,12-5-576 15,-1 0-128-15,3 2-32 0,1 3-288 0,2 2-256 0,0 3 64 0,3 0 0 32,5 1-1568-32,0 1-304 0,1 2-64 0,-1-1-16 15,2-3-1472-15,0 2-288 0</inkml:trace>
          <inkml:trace contextRef="#ctx0" brushRef="#br0" timeOffset="23300.3188">16191 4928 27647 0,'-14'-15'2448'0,"6"5"-1952"0,-1-2-496 0,3 2 0 16,-3 2 1568-16,9 8 224 0,-6-12 32 0,2 2 16 15,1 0-96-15,3 10-16 0,0 0 0 0,0 0 0 16,0-12-1168-16,0 12-240 0,0 0-64 0,0 0 0 0,0 0-496 0,17-2-96 15,-2 4-32-15,0 1 0 32,-2 3-2656-32,4 2-544 0</inkml:trace>
          <inkml:trace contextRef="#ctx0" brushRef="#br0" timeOffset="34726.4718">13810 5625 10127 0,'0'0'448'0,"0"0"96"0,0 0-544 0,0 0 0 0,-5-13 0 0,0 1 0 0,5 12 2560 0,-9-10 416 16,-1-2 80-16,0 2 16 0,-1 0-1408 15,-3 1-256-15,1 1-64 0,-3 1-16 16,0 0-336-16,-1 2-64 0,-3-1-16 0,-1 1 0 0,1 1-384 0,0 3-80 16,-2-1 0-16,0 2-16 0,0 2-176 0,-1-1-16 15,-1 3-16-15,1-1 0 16,-1 2-224-16,6-2 176 0,3 1-176 0,1 1 160 16,4 0-160-16,10-5 0 0,-10 10 0 0,3 0 0 15,7-10 0-15,-3 13 0 0,3-13 0 0,0 17 0 0,0-2 0 0,1-1 0 16,-1-14 0-16,4 17 0 0,-4-17-192 0,7 17 48 15,-7-17 0-15,6 16 0 16,-1-1-336-16,-5-15-64 0,0 0-16 0,0 0 0 0,9 14 176 0,-9-14 48 16,0 0 0-16,0 0 0 0,0 0 160 0,15 5 48 0,-15-5 0 15,13 0 0-15,-13 0 128 0,14-5 0 16,-4 0 128-16,0-2-128 0,-2-1 0 0,3 1 0 16,-11 7 0-16,11-10 128 0,-1-2 16 0,0 0 16 0,1 2 0 15,-1 2 0-15,0 1 400 0,2 0 80 16,-2-1 0-16,1 1 16 0,3 4 192 0,-1-2 48 15,2-2 0-15,2 4 0 0,2 1-192 0,1 2-48 0,0-2 0 0,2 4 0 16,2 1-448-16,-1 2-80 0,1 1-128 0,-1 0 176 16,-1 3-176-16,-2-1 0 0,-3 1 0 0,0 1 0 15,-2 0 0-15,0-2-192 0,-1 1 32 0,-4-1 16 32,-10-8-2352-32,12 10-480 0</inkml:trace>
          <inkml:trace contextRef="#ctx0" brushRef="#br0" timeOffset="35450.4577">13820 5056 6447 0,'3'-17'576'0,"-3"17"-576"0,4-13 0 0,1 3 0 16,-5 10 2752-16,8-7 448 0,1-1 96 0,-9 8 16 0,15-5-1968 0,-3 0-384 15,-12 5-64-15,0 0-32 0,13-4 400 0,-13 4 80 0,0 0 0 0,14 5 16 16,-14-5-496-16,10 15-96 16,-2 4-32-16,-1-1 0 0,-2 1-96 0,-2 5 0 0,1 9-16 0,1 3 0 0,1 1-352 0,1 5-64 15,1 1-16-15,1 3 0 0,-1 1-192 0,6-5 0 16,1-7 0-16,3-1 0 0,3-4 0 16,0-1 128-1,3-4-128-15,1-3 0 0,4-4 208 0,-1-2-48 16,-1-3-16-16,-1-1 0 0,-3-4 96 0,1-1 16 0,-4-2 0 0,0-2 0 15,0 1-128-15,0-3-128 0,-1-2 176 0,-2-1-176 16,0-1 160-16,-2-2-160 0,-2-2 128 0,1-1-128 16,-3-3 0-16,0 0 128 0,-3-4-128 0,-1 1 0 15,-4-1 128-15,-1-2-128 0,-2-1 128 0,-2-1-128 0,0 2 0 0,-1-1 0 16,-2-1 0-16,0 2 0 16,-2 2 0-16,2 2 0 0,-2-1 0 0,2 1 0 15,-1 1 0-15,-1 0 0 0,0 2 0 0,7 10 0 0,0 0 0 0,0 0 128 16,0 0-128-16,0 0 0 0,0 0 0 0,0 0 0 15,0 0 0-15,0 0 0 0,10 14 0 0,2 1 0 0,0 0 0 16,1 0 0-16,2 2 0 0,2-2 0 0,0-1 0 0,2 1 0 16,-3-2 0-16,3 1 0 15,1-1 0-15,0 1 0 0,2-4 0 0,2 0 0 16,-1 0 0-16,-1 0 0 0,-2-2 0 0,-1-1 0 16,-4-2 0-16,-2-2 0 15,-13-3 0-15,0 0 0 0,14 4 0 0,-14-4 0 0,0 0 0 0,0 0 0 16,13-2 128-16,-13 2-128 0,0 0 0 0,0 0 128 15,5-12-128-15,-5 12 128 0,2-13-128 0,-2 13 0 0,2-14 0 16,0 1 0-16,-2 0 0 0,1 1 0 0,3 0 0 0,-4 12 0 16,3-12 0-16,-3 12 0 15,7-13 0-15,-7 13 0 0,8-10 144 0,-8 10-144 0,10-9 160 0,-10 9-160 16,14-3 192-16,-14 3-64 0,0 0-128 0,15 2 192 16,-2 1-192-16,-1 2 0 15,0 2 0-15,0-1 0 0,-1 3 0 0,3-1 0 0,-1-1-128 0,1 1 128 0,-3 1 0 0,3-1 0 31,-2 1 0-31,0-1 0 0,-1-1 0 0,1 1 0 0,-2 1 0 0,-10-9 0 32,10 10-928-32,-10-10-224 0,0 0-64 0,0 0-13360 0</inkml:trace>
          <inkml:trace contextRef="#ctx0" brushRef="#br0" timeOffset="35617.4882">14747 5034 27647 0,'-15'-10'2448'0,"2"-3"-1952"0,-1-1-496 0,6 3 0 15,-1 1 1488-15,9 10 208 0,-6-12 32 0,6 12 16 0,0 0-1168 0,0 0-256 16,0 0-32-16,0 0-16 16,0 0-400-16,16-2-96 0,1 5-16 0,2 4-15040 15</inkml:trace>
          <inkml:trace contextRef="#ctx0" brushRef="#br0" timeOffset="36145.5613">15069 4811 9215 0,'0'0'816'0,"0"0"-656"0,0 0-160 0,5 20 0 16,1 3 4256-16,3 1 816 0,-1-4 176 0,4 2 16 0,1 5-3456 15,3 0-688-15,2 0-144 0,2 1-16 16,2-1-560-16,2 4-96 0,-1 4-32 0,2 0 0 0,2 2 0 0,2 4 0 16,0 2 0-16,-1 1 0 0,-1-4-144 0,0-2-128 15,-2-3 192-15,0-7-192 0,1-2 144 0,-1-4-144 16,-1-2 0-16,-3-3 144 0,-2-2-144 0,-1 0 0 0,-1-2 144 0,-3-3-144 15,-14-10 0-15,13 11 128 0,-13-11-128 0,14 8 0 16,-14-8 0-16,0 0 128 16,0 0-128-16,0 0 0 0,0 0 160 0,0 0-32 15,0 0-128-15,0 0 192 0,3-12-192 0,-3-1 144 0,-3-2-144 0,-2-1 128 16,0 3-128-16,-1-1 0 0,1-1 0 0,2 0 0 16,1 0 0-16,1 0 0 0,1 1 128 0,0 3-128 15,0 11 0 1,1-15 160-16,3-1-160 0,-1 5 160 15,-3 11-160-15,0 0 128 0,10-10-128 0,-10 10 128 0,12-7-128 0,-12 7 192 16,13 0-192-16,1 3 192 0,-14-3-192 0,17 7 0 16,-4 0 0-16,2 1 0 0,0 0 0 0,-1 1 0 15,-2-1 0-15,-1 2 0 0,3 2 0 0,-2-2 0 16,-2-1 0-16,0 1 0 0,0 0 0 0,0 2 0 16,-10-12 0-16,12 13 0 0,-2 1 0 0,-2-3 0 15,1 1 0-15,-9-12 0 16,0 0-432-16,5 14-16 0,-5-14 0 0,0 0-9936 15,0 0-2000-15</inkml:trace>
          <inkml:trace contextRef="#ctx0" brushRef="#br0" timeOffset="36310.5524">15797 5016 13823 0,'0'0'1216'15,"0"0"-960"-15,-8-12-256 0,3 0 0 16,0 2 2864-16,5 10 528 0,0 0 96 0,0 0 32 0,-4-12-2528 0,4 12-496 15,0 0-112-15,0 0 0 0,0 0-384 0,0 0 0 16,0 0 0-16,0 0-12288 0</inkml:trace>
          <inkml:trace contextRef="#ctx0" brushRef="#br0" timeOffset="36534.943">15891 4774 15663 0,'0'0'1392'0,"0"0"-1120"0,0 0-272 0,0 0 0 0,0 0 2416 0,0 0 416 16,14 16 96-16,-2 3 16 0,-2 1-1328 0,0 2-256 15,0 2-48-15,2-1-16 0,1 2-624 0,2 2-128 0,2 0-32 0,5 0 0 16,1 5-272-16,1 2-64 0,0-4-16 0,-3 4 0 16,0 1 32-16,-1 2 0 0,-2 0 0 0,3 0 0 0,-1-2-192 0,-2 1 0 31,1-3 0-31,-2-2 0 0,-2-4 0 0,-2-2 160 0,-1 0 16 0,-2-1 0 31,-2-4-1200-31,-1-2-256 0,-2-3-32 0</inkml:trace>
          <inkml:trace contextRef="#ctx0" brushRef="#br0" timeOffset="36714.2023">16125 5426 25791 0,'2'-21'2304'0,"1"-1"-1856"0,2 3-448 0,2 2 0 31,3 2 832-31,4-2 64 0,1 2 0 0,2 2 16 0,-1-1-288 0,3 4-64 16,1 2-16-16,0 3 0 16,0 0-336-16,2 3-64 0,0 2-16 0,0 2 0 15,-2-1-128-15,0 4 0 0,-1 0 0 0,-1 2-9296 16,1 2-1904-16</inkml:trace>
          <inkml:trace contextRef="#ctx0" brushRef="#br0" timeOffset="36902.4776">16504 5354 30287 0,'3'-20'1344'0,"2"8"272"0,2 0-1296 0,3 2-320 0,3 2 0 0,6 3 0 16,1 1 1168-16,4 1 176 0,-1 1 16 0,2 4 16 16,2 1-912-16,2 2-176 0,0 2-32 0,1 3-16 15,-2 2-240-15,1-2 0 16,-4-1-144-16,1-1 144 15,-1 0-2480-15,-2-1-400 0</inkml:trace>
          <inkml:trace contextRef="#ctx0" brushRef="#br0" timeOffset="37089.9199">17077 5184 16575 0,'0'0'1472'16,"-5"-8"-1168"-16,5 8-304 0,0 0 0 0,-10-5 2432 0,10 5 416 15,-11 1 96-15,11-1 0 0,-12 9-1408 0,0 1-272 16,-1 3-64-16,1 6-16 15,-2 6-736-15,4 4-160 0,0 4-32 0,0 6 0 16,0 1-48-16,2-1-16 0,1-2 0 0,-2 2 0 0,-1-2 64 0,2-2 0 0,1-1 0 0,0-2 0 31,-1 0-112-31,0 5-16 0,-1 5 0 0,1 0-10288 16,-2-2-2064-16</inkml:trace>
        </inkml:traceGroup>
      </inkml:traceGroup>
      <inkml:traceGroup>
        <inkml:annotationXML>
          <emma:emma xmlns:emma="http://www.w3.org/2003/04/emma" version="1.0">
            <emma:interpretation id="{CF69019A-3CED-4527-9F6C-2E82652B25C7}" emma:medium="tactile" emma:mode="ink">
              <msink:context xmlns:msink="http://schemas.microsoft.com/ink/2010/main" type="line" rotatedBoundingBox="23516,10686 29180,10464 29225,11604 23560,11826"/>
            </emma:interpretation>
          </emma:emma>
        </inkml:annotationXML>
        <inkml:traceGroup>
          <inkml:annotationXML>
            <emma:emma xmlns:emma="http://www.w3.org/2003/04/emma" version="1.0">
              <emma:interpretation id="{FF86D4A4-32B1-4772-B3B2-41027FBD526C}" emma:medium="tactile" emma:mode="ink">
                <msink:context xmlns:msink="http://schemas.microsoft.com/ink/2010/main" type="inkWord" rotatedBoundingBox="23516,10686 29180,10464 29225,11604 23560,11826"/>
              </emma:interpretation>
              <emma:one-of disjunction-type="recognition" id="oneOf4">
                <emma:interpretation id="interp4" emma:lang="" emma:confidence="1">
                  <emma:literal/>
                </emma:interpretation>
              </emma:one-of>
            </emma:emma>
          </inkml:annotationXML>
          <inkml:trace contextRef="#ctx0" brushRef="#br0" timeOffset="37796.3232">13606 6249 17855 0,'0'0'784'0,"0"0"176"0,0 0-768 0,0 0-192 0,0 0 0 0,0 0 0 16,5-12 1488-16,0 1 272 16,-1-1 48-16,1 2 16 0,-5 10-400 0,5-10-80 15,-5 10 0-15,3-10-16 0,-3 10-192 0,0 0-48 0,0 0 0 0,0 0 0 16,0-11-608-16,0 11-128 0,0 0-32 0,0 0 0 15,-8-6-176-15,8 6-144 0,-15 0 192 0,0 3-192 0,-2 4 0 0,-2 1 0 16,-3 2 0-16,1 4 0 0,-3-1 0 16,0 2 0-1,-1-1 0-15,0 1 0 0,0 2 0 0,-2-2 0 0,0 0 0 16,2-1 0-16,-1 1 0 0,5 0 0 0,0-2 0 0,8 2 0 16,4 2 0-16,8-2 0 0,4 4 0 0,9 1 0 0,6 2 0 15,9-2 0-15,5 0 0 0,7-3 0 0,6-2 0 0,3-3 0 16,0-5-144-16,3-2 144 15,1-2-1744-15,2 1-272 0,0-1-48 0,0-1-6832 0,-1-2-1376 0</inkml:trace>
          <inkml:trace contextRef="#ctx0" brushRef="#br0" timeOffset="38384.3948">14219 6448 4607 0,'0'-20'400'0,"-2"6"-400"0,-1 1 0 0,-4-1 0 16,-3 1 3248-16,-2-1 560 0,-1 2 112 0,-2 1 32 15,-2-1-2032-15,-2 2-384 0,-3 0-96 0,1 5-16 16,-1-2-448-16,0 0-80 0,-2 0-32 0,2 2 0 15,0 2-304-15,4 1-64 0,1 1-16 0,2 2 0 0,2 4-48 0,1 2-16 16,0-2 0-16,4 4 0 0,-1 2-112 0,4 5-32 0,2 0 0 0,1 5 0 16,4 0-272-16,1 3 0 15,2 3 0-15,4 2 0 0,2 1 144 0,1 0-144 16,2-3 0-16,1 0 144 0,3-2-144 0,2-1 0 0,-1-4 144 0,1-2-144 16,0-2 128-16,0-3-128 0,-1-6 128 0,0-2-128 15,-1-2 128-15,1-1-128 0,-3-7 128 0,-1-2-128 16,1-5 0-16,-3-1 0 0,-3-2 0 0,0-2 0 15,0-2 0-15,-3 1 0 0,-2-1 0 0,0 1 0 16,2-6 0-16,-2 2 0 0,-2 1 0 0,1 0 0 16,-1 1 0-16,2 2 0 0,-2 2 0 0,1 0 0 15,-1 2 0-15,1 2 0 0,-4 12 0 0,0 0 0 16,1-10 0-16,-1 10 0 0,0 0 0 0,0 0-128 16,9-6 128-16,-9 6-128 0,0 0 128 0,13 3-128 15,-13-3 128-15,14 7 0 0,-14-7-144 0,13 8 144 16,-13-8 0-16,15 12 0 0,-1 3 0 0,1 2 0 15,0-2 704-15,-2 0 272 0,1-1 48 0,-1 2 16 0,-1 1-800 0,0 2-240 16,-2-2 0-16,-2-1 128 16,1 0-928-16,-2-1-176 0,-2-2-48 0,-2-1 0 0,-3-12 864 15,0 0 160-15,2 12 0 0,-2-12 0 0,0 0 160 0,0 0-160 16,0 0 192-16,0 0-192 0,0 0 320 0,0 0-32 16,-7-9-16-16,7 9 0 0,-5-13-112 0,1-1-32 15,1-2 0-15,3-1 0 0,0-2-128 0,2 1 0 0,1-1 144 0,2 1-144 16,0 1 0-16,0 0 144 0,2 0-144 0,1 2 0 15,1 3 0-15,1 1 0 0,0-1 0 0,2 5 0 16,-12 7 0-16,15-2 128 0,-15 2-128 0,15 0 0 16,-15 0 0-16,17 5 0 0,-2 2-192 0,2 2 48 15,0-3 144-15,0 4 0 0,-1 4 0 0,3 1 0 16,1 0 0-16,4 2 0 0,-1 1 0 0,1 1-128 16,-2-1 128-16,1-1 0 15,2-2 0-15,-4 2-9904 0,-5-2-2016 16</inkml:trace>
          <inkml:trace contextRef="#ctx0" brushRef="#br0" timeOffset="39005.0742">14902 6709 7359 0,'0'0'656'0,"0"0"-528"15,-3-12-128-15,3 12 0 0,0 0 3728 0,0 0 720 0,0 0 144 0,6-10 16 0,1 1-2656 0,-7 9-544 31,8-10-96-31,1 2-32 0,-1 1 0 0,2 2 0 0,4-2 0 0,3 2 0 16,1-3-768-16,2 1-144 0,1 0-48 0,2 2 0 0,2 0-320 16,1 0 128-16,-1-3-128 0,0 1 0 15,-1-1 0-15,-4-1 0 0,-2-1 0 0,-1-2 0 0,-2-1 144 0,-5-2-144 16,-1 0 192-16,-2-1-192 16,-2 0 0-16,-4 0 0 0,-2 1 0 0,-3-2 0 15,-1 1 0-15,-2 4 0 0,-3 3 160 0,-1 1-160 0,-1 0 0 0,-2 1 0 0,1 0-224 16,1 2 80-1,0 2 144-15,12 3 0 0,-11-4 0 0,11 4 0 0,0 0 0 16,0 0 0-16,-11 4 0 0,11-4-128 0,0 0 128 0,0 0 0 16,0 15 0-16,5 0-128 0,2 2 128 0,5-2 0 0,1 2 0 15,4 0 0-15,2 0 0 16,1 1 0-16,0 1 0 0,5-1 0 0,2-1 0 0,2 0 0 16,0-2 128-16,-3 0-128 0,0-3 0 0,-1 0 0 15,-2-2 0-15,-2-4 0 0,-5 1 0 0,-2-4-128 16,-14-3 0-16,13-5 0 0,-13 5 128 0,11-10-128 15,-5 0 128-15,-1-2-128 0,-5-1 128 0,0-2 0 0,2-4 0 16,0-1 0-16,-2-3 0 0,0-3 0 0,-2 1 128 0,-1 2-128 16,-1-1 0-16,-1 0 0 0,-2 1 0 0,1-1 0 15,1 1 176-15,-2-2-48 0,-1-4 0 0,2 0 0 0,5-3-128 0,-3-5 0 16,-1-6 0-16,2 2 0 0,3 1 0 0,0 4 0 16,-2 5 0-16,1 7-176 15,-1 7 176-15,0 7 0 0,2 10 0 0,0 0 0 16,0 0 0-16,0 0 0 0,0 0 128 0,-1 15-128 0,2 2 0 0,3 7 0 31,-1 4 0-31,4 6 0 0,1 1 0 0,4-1 0 0,0-2 0 0,1 0 0 16,2 0 0-16,2-2 0 0,0-3 0 0,3 0 0 15,0-2 0-15,1 0 0 0,-3 1 0 0,2-1 0 16,2 2 0-16,-2-2 0 0,-1-3 0 0,-1 1-128 16,1 1 128-16,-2-2 0 0,-2-4 0 0,-3-3 0 31,-2-1-2176-31,-10-14-384 0</inkml:trace>
          <inkml:trace contextRef="#ctx0" brushRef="#br0" timeOffset="39452.5715">15619 6392 14735 0,'0'0'1312'0,"-4"-15"-1056"0,1 0-256 0,3 15 0 32,0 0 2256-32,5-14 400 0,2 3 80 0,1 1 16 15,2-1-2144-15,4 6-416 0,3 0-192 0,-1 2 160 0,1 0-160 0,3 1 0 0,1 2 0 0,0 2 0 16,1 1 0-16,2 0 0 15,-2 2 0-15,0 0 0 0,0 2-224 0,-2 0 32 16,-2 0 0-16,-1 1 0 16,-2 1-736-16,-1 1-144 0,-4 0-16 0,-2 0-16 0,-8-10 128 15,7 15 16-15,-2-2 16 0,-2 3 0 0,-3-16 704 0,2 18 240 16,0-1-144-16,-2 0 144 0,0-2 576 0,1 0 208 16,-1 0 48-16,2-1 0 0,-2-14 112 0,5 15 16 0,-5-15 16 15,7 13 0-15,-7-13-320 0,8 12-64 0,-8-12-16 16,14 8 0-16,1-3-144 0,-2-1-48 0,-13-4 0 0,15-2 0 15,1-3-160-15,-5-2-32 0,-11 7-16 0,10-11 0 16,-1-1-48-16,-2 0-128 0,-4-1 192 0,0-1-64 16,-1-1-128-16,0-2 0 0,-1 0 144 0,3 0-144 15,-3 1 0-15,1 2 144 0,0 1-144 0,1 1 0 0,2 2 368 16,-5 10-48-16,7-10 0 0,-7 10 0 0,0 0 48 0,10-7 0 16,-10 7 0-16,12-5 0 0,0 2-112 0,-12 3 0 0,16 0-16 15,1 1 0-15,2-1 16 0,-1 4 0 0,1 2 0 0,-1 1 0 16,-1 2-64-1,2-3 0-15,-1 4 0 0,1 4 0 0,-3 1-192 0,1-2 0 0,0-1 128 0,0 2-128 16,0-1 0-16,-2 2-256 0,-2-1 48 0,-1-3 16 31,0 1-2688-31,0-3-512 0</inkml:trace>
          <inkml:trace contextRef="#ctx0" brushRef="#br0" timeOffset="40020.0369">16790 6468 22111 0,'1'-15'976'16,"-1"15"208"-16,0-14-944 0,-1 3-240 0,-3-1 0 0,4 12 0 0,-6-12 1056 0,-1 2 160 0,-1 0 48 0,-4 1 0 0,-2 3-416 16,1 2-80-1,-1 1 0-15,1 1-16 0,-1 2-384 0,3 2-80 16,11-2-16-16,-14 7 0 0,2 3-272 0,2 2 0 0,2-4 0 0,1 4 0 16,2 1 0-16,3 1 0 0,4 2 0 0,3 3 0 15,2-1 0-15,1 1 0 16,2-1 0-16,4 1 0 0,-1-4 0 0,2 0 160 0,2-1-160 0,2-1 128 15,-1-3-128-15,3 0 0 16,-1-1 0-16,-2-4 128 16,-1-3-496-16,2-2-96 0,-1 0-32 0,1 0 0 0,-1-6-80 15,-3 0 0-15,-1-3-16 0,-1-1 0 0,-1-2 416 0,0 1 176 0,-2 1-128 0,-2-2 128 0,-1 0 0 0,-4 0 0 16,-1 0 0-16,-2 1 0 0,0-1 176 0,0 12 16 0,-2-12 0 0,1 0 0 31,1 12 80-31,-2-10 32 0,2 10 0 0,0 0 0 0,0 0-112 0,0 0-32 16,0 0 0-16,0 0 0 15,0 0-160-15,0 0 0 0,13-1 0 0,1 1 0 0,-14 0 0 16,18 0 0-16,1 1 0 0,-1 3 0 0,1-1 0 16,-1 0 128-16,1 1 0 0,-2-3 0 0,-2 3-128 0,-2-3-176 15,-13-1 48-15,0 0 0 0,0 0 304 0,0 0 64 16,0 0 16-16,0 0 0 0,0 0 496 0,0 0 96 16,0 0 32-16,0 0 0 0,0 0-304 0,0 0-48 15,0 0-16-15,0 0 0 0,0 0-272 0,0 0-64 16,12-3-16-16,-12 3 0 0,7-10-160 0,-7 10 0 0,8-8 0 0,1-2 128 15,-1-4-128-15,2 2 0 0,0 2 0 0,0 2 0 16,-1-1 0-16,1 1 0 16,0 1 128-16,-10 7-128 0,13-3 0 0,1-1 0 0,-2-1 0 15,-12 5 0-15,13-1 208 0,-13 1 16 0,15 1 0 0,0 1 0 16,1 1-48-16,-3 3-16 0,0-1 0 0,1 3 0 16,1 4-160-16,0 1 0 0,0-1 0 0,0 0 0 15,-1-2 0-15,-2 2-176 0,-4-1 176 0,1 1-192 31,-9-12-2272-31,6 10-464 0,-6-10-80 0,0 0-32 0</inkml:trace>
          <inkml:trace contextRef="#ctx0" brushRef="#br0" timeOffset="40178.2423">17064 6197 8287 0,'-24'-25'368'0,"11"8"80"0,-2-2-448 0,1 3 0 0,4 0 0 0,4 3 0 16,1 0 4944-16,3 2 912 0,4 3 176 0,-2 8 48 0,0 0-4240 0,0 0-848 15,0 0-160-15,18 5-48 16,1 2-976-16,1 3-192 0,2 3-32 0</inkml:trace>
          <inkml:trace contextRef="#ctx0" brushRef="#br0" timeOffset="40762.5156">17572 6311 6447 0,'0'0'576'0,"0"0"-576"16,0 0 0-16,0 0 0 0,14 4 4800 0,1 1 864 16,0 2 160-16,0-1 48 0,0 1-3728 0,-1 0-736 0,-1-2-160 0,-1 2-32 15,-12-7-304-15,13 15-64 0,-3-2-16 0,-10-13 0 16,11 14-592-16,-11-14-240 0,0 0 176 0,8 13-176 16,-8-13 0-16,0 0 0 0,0 0 0 0,0 0 0 15,0 0 128-15,0 0-128 0,0 0 0 0,0 0 0 0,0 0 144 0,0 0-144 31,0 0 128-31,0 0-128 0,0 0 128 0,0 0-128 0,0-10 0 0,0 10 128 16,0-12-128-16,0 2 0 0,2 0 0 0,-2 10-176 16,6-10 176-16,-6 10-208 0,9-10 80 0,-1 1 128 0,-8 9-192 0,12-8 192 15,-2 1-160-15,-10 7 160 0,15-3-128 0,-1 1 128 0,-14 2 0 0,16 0-144 16,0 4 144-16,0 1 0 0,1 0 0 0,2 1 0 16,-2 3 0-16,1-1 0 0,1-1 0 0,-1 0 0 15,2 1 0-15,0 1 0 0,-1-3 144 0,1 1-144 16,0 1 0-16,-3-3 0 0,-3 0-240 0,-14-5 80 31,16 0-288-31,-16 0-48 0,0 0-16 0,0 0 0 0,7-13 128 16,-3 0 0-16,-4-1 16 0,-5 1 0 0,-1-6 192 0,0-3 48 15,-1-3 0-15,-3-4 0 0,-2-1 128 0,0-4 0 16,1-1 0-16,-3-4 0 0,1-6 0 0,-1 1 0 0,2 1 0 0,1 2 0 16,1 6 0-16,-1 1 128 0,3 4-128 0,0 5 176 15,-1 4 224-15,3 6 48 0,-1 4 16 0,2 2 0 16,5 9-144-16,0 0-16 0,0 0-16 0,0 0 0 15,0 0-64-15,0 0-16 16,0 0 0-16,6 22 0 0,3 3-208 0,4 2 0 16,2 2 0-16,4 3 0 0,-1 3 0 0,4 4 0 0,4 1 176 0,1-1-176 0,1-2 0 15,2 0 0 1,2-5 0-16,0-2 0 0,-3-1 128 0,-2-4-128 16,-2-1 0-16,0-3 0 0,1-2 0 0,-5-1 0 15,-4-2 0-15,-2-1 0 16,-3-2-2176-16,-5 1-560 0,-7-14-96 0,-8 20-32 0</inkml:trace>
          <inkml:trace contextRef="#ctx0" brushRef="#br0" timeOffset="40907.1992">17917 6306 7359 0,'5'-16'320'0,"-5"16"80"0,10-12-400 0,4 2 0 0,2 1 0 0,6 4 0 15,4 0 3728-15,6 2 672 0,3 1 128 0,4 2 16 16,3-2-3584-16,5 2-736 0,-2 0-224 0,1-1-10560 15</inkml:trace>
          <inkml:trace contextRef="#ctx0" brushRef="#br0" timeOffset="41136.04">18531 5674 17503 0,'14'15'768'0,"-1"0"176"0,4 4-752 0,6 6-192 0,4 7 0 0,4 10 0 15,1 8 3200-15,1 11 624 0,1 8 112 0,0-4 32 0,-2-1-2576 0,-6-3-512 16,-4-4-112-16,-6-1 0 0,-8-1-624 0,-5 2-144 16,-8 6 0-16,-8 1 0 15,-7 3 0-15,-7-6 0 0,-5-11 0 0,-7-3-10304 16,-6-8-1920-16</inkml:trace>
        </inkml:traceGroup>
      </inkml:traceGroup>
      <inkml:traceGroup>
        <inkml:annotationXML>
          <emma:emma xmlns:emma="http://www.w3.org/2003/04/emma" version="1.0">
            <emma:interpretation id="{E3293484-9023-44AF-8C3D-CE897DADC26B}" emma:medium="tactile" emma:mode="ink">
              <msink:context xmlns:msink="http://schemas.microsoft.com/ink/2010/main" type="line" rotatedBoundingBox="15297,11348 20342,11206 20363,11938 15318,12081"/>
            </emma:interpretation>
          </emma:emma>
        </inkml:annotationXML>
        <inkml:traceGroup>
          <inkml:annotationXML>
            <emma:emma xmlns:emma="http://www.w3.org/2003/04/emma" version="1.0">
              <emma:interpretation id="{6D8BC85D-3C96-4F8E-9827-07A10FC567F1}" emma:medium="tactile" emma:mode="ink">
                <msink:context xmlns:msink="http://schemas.microsoft.com/ink/2010/main" type="inkWord" rotatedBoundingBox="15297,11348 17846,11276 17866,12009 15318,12081"/>
              </emma:interpretation>
              <emma:one-of disjunction-type="recognition" id="oneOf5">
                <emma:interpretation id="interp5" emma:lang="" emma:confidence="1">
                  <emma:literal/>
                </emma:interpretation>
              </emma:one-of>
            </emma:emma>
          </inkml:annotationXML>
          <inkml:trace contextRef="#ctx0" brushRef="#br0" timeOffset="61746.9">5142 6673 3679 0,'-32'-32'320'0,"11"12"-320"0,0-2 0 0,2 4 0 0,4 3 5264 16,3 1 992-16,5 6 192 0,7 8 32 0,0 0-5264 0,0 0-1072 16,0 0-144-16,0 0-144 15,0 0-2256-15,0 0-448 0,19 6-96 0,4 1 0 0</inkml:trace>
          <inkml:trace contextRef="#ctx0" brushRef="#br0" timeOffset="61563.1232">5004 7146 19871 0,'0'0'880'0,"0"0"176"0,-2-12-848 0,0 2-208 0,2 10 0 0,0-12 0 0,2 1 1600 0,1 0 256 15,1 3 64-15,-4 8 16 0,1-10-336 0,-1 10-64 0,0-8 0 16,0 8-16-16,0 0-496 0,0 0-112 16,7-9-16-16,-7 9 0 0,0 0-528 0,0 0-112 15,12-5-32-15,0 2 0 0,-12 3-224 0,16-4 0 0,-2 1 0 16,1 1 0-16,0-1 0 0,0 0 0 0,-1-2 128 0,-1-1-128 15,2 0 0-15,1-1 0 0,-3-1 128 0,0-1-128 16,1 1 0-16,-2-1 0 0,-1 1 0 0,0 0 0 0,-11 8 0 16,10-12 0-16,-2 0 0 0,-8 12 0 0,5-13 128 0,-5 13-128 15,0-12 0-15,0 12 0 0,-3-14 0 0,3 14 0 32,0 0 0-32,-10-10 0 0,0 2 0 0,-1 3 0 15,11 5 0-15,-11-2 0 0,11 2 0 0,0 0 0 16,0 0 0-16,-9 7-160 0,9-7 160 0,0 0 0 0,0 13 0 15,0-13-128-15,5 15 128 0,2 1 0 0,1-5 0 0,3-1-128 16,0-1 128-16,4-1 0 0,2-1 0 0,2 3 0 16,1 2 0-16,2 0-160 0,-2-2 160 0,-1 0-16112 15</inkml:trace>
          <inkml:trace contextRef="#ctx0" brushRef="#br0" timeOffset="61971.3507">5640 7008 18431 0,'-7'-7'1632'0,"2"-3"-1312"0,5 10-320 0,-4-13 0 16,4 1 1936-16,0 12 320 0,2-14 64 0,-2 14 16 16,10-11-1376-16,-10 11-256 0,12-12-64 0,1 5-16 15,-13 7-368-15,19-5-80 0,1 3-16 0,-3 2 0 0,0 4-288 0,1 1-64 16,3 2-16-16,-3-1-8464 16,-1-1-1696-16</inkml:trace>
          <inkml:trace contextRef="#ctx0" brushRef="#br0" timeOffset="62135.8401">5702 7159 13823 0,'0'0'1216'0,"0"0"-960"0,0 0-256 0,-7-8 0 16,7 0 1456-16,0 8 240 0,10-10 48 0,0 1 16 16,0 1-736-16,4-1-160 0,3 1-32 0,1-1 0 15,2 1-512-15,4 1-96 0,0 1-32 0,-1-1-7168 16,2 0-1424-16</inkml:trace>
          <inkml:trace contextRef="#ctx0" brushRef="#br0" timeOffset="62349.0618">6200 6818 26079 0,'0'0'1152'0,"0"0"256"0,0-14-1136 0,0 4-272 0,0 10 0 0,0 0 0 0,0 0 1040 16,0 0 160-16,0 0 16 0,0 0 16 0,0 0-512 16,0 0-96-16,15 7-32 0,-2 1 0 15,-1 4-448-15,0 3-144 0,-2 2 0 0,0 3 0 32,0 2-640-32,0-2-256 0,1-1-32 0,-3-2-16 0</inkml:trace>
          <inkml:trace contextRef="#ctx0" brushRef="#br0" timeOffset="62576.4633">6684 6927 15663 0,'0'0'688'0,"0"0"144"0,-3-10-656 0,3 10-176 0,0 0 0 0,0 0 0 16,0 0 3344-16,0 0 640 0,0 0 128 0,0 0 32 0,-7 14-3216 0,1 1-640 15,-1-2-128-15,-2 4-32 0,-1 2 768 0,0 1 160 16,0 2 32-16,-2 3 0 16,1 0-1696-16,-3 2-336 0,1 0-64 0,-2 0-16 15,-2-2-576-15,0-3-128 0,-2-2-32 0</inkml:trace>
          <inkml:trace contextRef="#ctx0" brushRef="#br0" timeOffset="63063.225">6962 6788 5519 0,'0'0'496'0,"-5"-14"-496"0,2 2 0 0,3 12 0 15,0 0 4144-15,0 0 720 0,1-10 160 0,-1 10 32 0,0 0-3072 0,0 0-592 0,0 0-128 0,0 0-32 16,14-1-416-16,-1 4-96 15,1 4-16-15,-1-1 0 0,-13-6-320 0,15 12-64 0,-1 2 0 0,-2-1-16 0,-4 1-48 0,-3 1-16 16,-2 0 0-16,1 0 0 0,-3-2-240 0,-1-13 0 31,-1 17-192-31,-1-3 192 0,0-1 0 0,-1 1 0 0,3-14 128 0,-7 13-128 0,7-13 0 0,-6 14 0 16,6-14 0-16,0 0 0 0,0 0 0 0,0 0 0 31,0 0 0-31,0 0 0 0,0 0 0 0,0 0 224 0,0 0-32 0,0 0-16 16,0 0 208-16,0 0 64 0,16 8 0 0,1-5 0 0,0-3-224 0,3-1-32 15,4 1-16-15,1-2 0 16,0-3-1152-16,2 2-240 0,0-1-32 0,2 1-16 16</inkml:trace>
          <inkml:trace contextRef="#ctx0" brushRef="#br0" timeOffset="63219.6363">7416 6880 9215 0,'0'0'816'0,"0"0"-656"0,0 0-160 0,4-10 0 16,1-2 3008-16,-5 12 576 0,0 0 128 0,13-6 0 0,-1-1-2880 0,0 2-576 0,0 0-112 16,-12 5-16-1,15 0-128-15,-2 3 144 0,-13-3-144 0,15 7 160 32,-1 1-1312-32,-2-1-256 0</inkml:trace>
        </inkml:traceGroup>
        <inkml:traceGroup>
          <inkml:annotationXML>
            <emma:emma xmlns:emma="http://www.w3.org/2003/04/emma" version="1.0">
              <emma:interpretation id="{B2388E1A-5FE5-46C4-AFD7-758ED4EAE86A}" emma:medium="tactile" emma:mode="ink">
                <msink:context xmlns:msink="http://schemas.microsoft.com/ink/2010/main" type="inkWord" rotatedBoundingBox="18389,11567 20351,11511 20360,11827 18398,11882"/>
              </emma:interpretation>
              <emma:one-of disjunction-type="recognition" id="oneOf6">
                <emma:interpretation id="interp6" emma:lang="" emma:confidence="1">
                  <emma:literal/>
                </emma:interpretation>
              </emma:one-of>
            </emma:emma>
          </inkml:annotationXML>
          <inkml:trace contextRef="#ctx0" brushRef="#br0" timeOffset="63404.5145">8079 6857 21183 0,'-1'-17'1888'0,"1"5"-1504"16,1-1-384-16,4-1 0 0,0-1 2544 0,2 0 432 0,3 8 96 0,-10 7 0 0,15-2-2352 15,-1 2-464-15,-14 0-112 0,15 5-16 16,-2 4-1712-16,-1 1-336 0,-12-10-80 15</inkml:trace>
          <inkml:trace contextRef="#ctx0" brushRef="#br0" timeOffset="63507.0876">8411 6846 26031 0,'0'0'1152'0,"0"0"240"0</inkml:trace>
          <inkml:trace contextRef="#ctx0" brushRef="#br0" timeOffset="63663.1249">8628 6863 12895 0,'10'-6'1152'0,"0"-1"-928"15,-10 7-224-15,15-5 0 0,-1-2 1856 0,1 2 320 16,0 0 64-16,0 2 0 0,0-2-1696 0,-1 3-352 15,-14 2-64-15,15 3-9584 0</inkml:trace>
          <inkml:trace contextRef="#ctx0" brushRef="#br0" timeOffset="68642.6137">9129 6848 1839 0,'0'0'0'0,"0"-15"160"0,-2-2-160 0,1 2 0 0,1 0 0 0,0 1 0 15,-2 4 4224-15,2 0 800 0,0 10 160 0,0 0 48 0,0 0-3200 0,0 0-640 0,0 0-128 0,0 0-32 16,0 0-528-16,0 0-128 0,0 0 0 0,14 9-16 31,-4 1-288-31,0 3-48 0,2-3-16 0,-1 2 0 0,1 0 496 0,2 1 80 16,-1-1 32-16,2-2 0 0,0 0-144 0,0 2-32 15,1 0 0-15,-1-2 0 0,-2 2-288 0,-3 0-64 16,0-1-16-16,-10-11 0 16,9 15-128-16,-9-15-16 0,0 0-128 0,8 14 192 0,-8-14-192 0,0 0 0 15,0 0 0-15,0 0 0 0,0 0 0 0,0 0 0 16,0 0 0-16,0 0-160 16,0 0 160-16,0 0 0 0,0 0 128 0,0 0-128 15,0 0 0-15,0 0 144 0,0 0-144 0,0 0 0 16,0 0 176-16,0 0-176 0,0 0 160 0,-7-9-160 0,7 9 0 0,-3-13 128 0,1 1-128 0,2 0 0 15,0-3 0-15,2 0 0 16,0 0 0-16,1-2 0 0,1 2 0 0,1 0 0 0,1 1 0 0,1 1 0 16,-2 1 0-16,2 2-160 15,-7 10 160-15,10-7-192 0,-10 7 192 0,12-5-128 0,-12 5 128 0,13-1-128 16,-13 1 128-16,15 3 0 0,-15-3 0 0,17 7-128 0,-2 3 128 16,-1-2 0-16,-1 1 0 0,1 1 0 0,-3 0 0 0,1-2 0 15,-12-8 0-15,14 14 0 0,-4-2 0 0,0-2 0 31,-10-10 0-31,8 13 0 0,-8-13 0 0,0 0 0 16,7 19 0-16,-2-4 0 0,-5-15 0 0,0 0 0 0,0 0 0 0,0 15 0 16,0-15 0-16,0 0 0 0,0 0 0 15,-5 13 0-15,5-13 0 0,0 0 128 0,0 0-128 0,0 0 0 16,0 0 0-16,0 0 0 0,0 0 0 0,0 0 0 16,-5-10 128-16,2 2-128 0,3-2 160 0,1 1-160 15,-1 9 0-15,5-13 128 0,2-1-128 0,1 1 0 16,1 1 0-16,-1 0 0 0,1 1 0 0,2-1 0 15,3 0 0-15,-1 0 0 0,1-1 128 0,-1 1-128 0,1 0 0 0,-1 2 0 16,1 2 0-16,-1 3 0 16,1 1 0-16,-1 3 0 0,-13 1 0 0,15 0 0 15,0 3 0-15,-1 4 0 0,-2-1 0 0,-1 5 0 0,1 0 0 0,0 3 0 16,0 4 0-16,-1-1 0 0,0 0 0 16,0 1 0-16,1 1 0 0,2 1 0 0,-1 0 0 0,2 1 0 15,0 0 0-15,4 1 0 16,3-3-544-16,1-2-208 0,-1 1-32 15</inkml:trace>
        </inkml:traceGroup>
      </inkml:traceGroup>
    </inkml:traceGroup>
    <inkml:traceGroup>
      <inkml:annotationXML>
        <emma:emma xmlns:emma="http://www.w3.org/2003/04/emma" version="1.0">
          <emma:interpretation id="{C64CB844-A3F1-4406-A8F0-5233F28D047B}" emma:medium="tactile" emma:mode="ink">
            <msink:context xmlns:msink="http://schemas.microsoft.com/ink/2010/main" type="paragraph" rotatedBoundingBox="13238,12954 26415,12510 26478,14380 13301,14824" alignmentLevel="4"/>
          </emma:interpretation>
        </emma:emma>
      </inkml:annotationXML>
      <inkml:traceGroup>
        <inkml:annotationXML>
          <emma:emma xmlns:emma="http://www.w3.org/2003/04/emma" version="1.0">
            <emma:interpretation id="{6E2CC993-289A-448F-A73F-C9ED8CB707B9}" emma:medium="tactile" emma:mode="ink">
              <msink:context xmlns:msink="http://schemas.microsoft.com/ink/2010/main" type="inkBullet" rotatedBoundingBox="13243,13100 13331,13098 13334,13158 13245,13160"/>
            </emma:interpretation>
            <emma:one-of disjunction-type="recognition" id="oneOf7">
              <emma:interpretation id="interp7" emma:lang="" emma:confidence="0">
                <emma:literal>•</emma:literal>
              </emma:interpretation>
            </emma:one-of>
          </emma:emma>
        </inkml:annotationXML>
        <inkml:trace contextRef="#ctx0" brushRef="#br0" timeOffset="50732.5126">2946 8349 23039 0,'-3'-13'2048'0,"-3"-1"-1648"0,1 1-400 0,5 13 0 16,-3-12 2784-16,3 12 480 15,0 0 80-15,0 0 32 0,0 0-2784 0,0 0-592 0,15 5 0 0,0 2 0 16,-1 3-896-16,1 1-80 0,0 1-16 0,2 0 0 0</inkml:trace>
      </inkml:traceGroup>
      <inkml:traceGroup>
        <inkml:annotationXML>
          <emma:emma xmlns:emma="http://www.w3.org/2003/04/emma" version="1.0">
            <emma:interpretation id="{B8671AA1-BB2D-4AD9-8682-33F391ED7587}" emma:medium="tactile" emma:mode="ink">
              <msink:context xmlns:msink="http://schemas.microsoft.com/ink/2010/main" type="line" rotatedBoundingBox="14423,12914 26415,12510 26478,14380 14486,14784"/>
            </emma:interpretation>
          </emma:emma>
        </inkml:annotationXML>
        <inkml:traceGroup>
          <inkml:annotationXML>
            <emma:emma xmlns:emma="http://www.w3.org/2003/04/emma" version="1.0">
              <emma:interpretation id="{4784B2BF-F261-4511-99B1-E0A68C2FBA61}" emma:medium="tactile" emma:mode="ink">
                <msink:context xmlns:msink="http://schemas.microsoft.com/ink/2010/main" type="inkWord" rotatedBoundingBox="14433,13208 14903,13193 14920,13680 14449,13696"/>
              </emma:interpretation>
              <emma:one-of disjunction-type="recognition" id="oneOf8">
                <emma:interpretation id="interp8" emma:lang="" emma:confidence="1">
                  <emma:literal/>
                </emma:interpretation>
              </emma:one-of>
            </emma:emma>
          </inkml:annotationXML>
          <inkml:trace contextRef="#ctx0" brushRef="#br0" timeOffset="51241.9978">4139 8892 24879 0,'-4'-15'1088'16,"4"7"256"-16,0-2-1088 0,0 10-256 0,11-9 0 0,5 4 0 0,10 2 2656 0,6-5 480 31,3-4 80-31,5 2 32 0,4-2-2624 0,1 2-624 16,3-4 0-16,0 3 0 15,3 0-1856-15,-1 0-432 0</inkml:trace>
          <inkml:trace contextRef="#ctx0" brushRef="#br0" timeOffset="51083.8475">4312 8504 24879 0,'0'0'2208'0,"0"-12"-1760"0,-2-1-448 0,2 1 0 0,0 12 2944 0,5-12 496 16,-5 12 96-16,11-12 32 15,-1 2-2336-15,3 2-464 0,1 1-80 0,-4 2-32 0,1 0-448 0,3 0-80 0,1 1-128 0,0 1 176 0,2 1-176 0,0 2 0 32,0 2-160-32,6 0 160 15,-1-1-2496-15,-2 5-384 0,7 2-96 0,-7 4-16 0</inkml:trace>
        </inkml:traceGroup>
        <inkml:traceGroup>
          <inkml:annotationXML>
            <emma:emma xmlns:emma="http://www.w3.org/2003/04/emma" version="1.0">
              <emma:interpretation id="{6CBBD846-7169-4A4D-B05F-E9A63E9A124C}" emma:medium="tactile" emma:mode="ink">
                <msink:context xmlns:msink="http://schemas.microsoft.com/ink/2010/main" type="inkWord" rotatedBoundingBox="15751,12869 17458,12811 17521,14682 15814,14739"/>
              </emma:interpretation>
              <emma:one-of disjunction-type="recognition" id="oneOf9">
                <emma:interpretation id="interp9" emma:lang="" emma:confidence="1">
                  <emma:literal/>
                </emma:interpretation>
              </emma:one-of>
            </emma:emma>
          </inkml:annotationXML>
          <inkml:trace contextRef="#ctx0" brushRef="#br0" timeOffset="59355.6929">6607 8410 30351 0,'-22'-14'1344'0,"10"4"272"0,1-3-1296 0,4 1-320 0,7 12 0 0,0 0 0 0,0 0 432 0,0 0 16 16,0 0 0-16,0 0-14400 0</inkml:trace>
          <inkml:trace contextRef="#ctx0" brushRef="#br0" timeOffset="52427.11">5700 8374 14623 0,'0'0'640'0,"0"0"144"0,0 0-624 0,2-10-160 0,0-2 0 0,-2 12 0 15,0 0 816-15,0 0 128 0,1-13 16 0,-1 13 16 16,-1-14 160-16,1 14 16 0,-4-13 16 0,4 13 0 0,0 0-128 0,-7-15-16 15,1 0-16-15,-1 5 0 16,0-2-304-16,1 0-48 0,-5 0-16 0,1 0 0 16,0 1-304-16,0-3-64 0,-2 1-16 0,2-4 0 15,0 0-96-15,2-1-32 0,-2 2 0 0,1 3 0 0,1 0-128 0,-1 2 0 16,1 3 0-16,0 3 0 0,-2 0 0 0,10 5 0 16,-14 0-176-16,4 2 176 0,10-2 0 0,-12 5 128 15,0 1 0-15,4 5 0 16,0 0 1024-16,1 4 224 0,0 6 32 0,4 1 16 15,1-1-1808 1,4 3-384-16,1-1-64 0,4 3 0 0,1 1 832 0,4 1 0 0,3-1 0 0,4 2 0 0,3-2 288 0,3-2-32 16,3 2 0-16,3 3 0 0,-1 2 0 0,2-2 0 15,0 2 0-15,2 0 0 0,1 0-128 0,0-1-128 16,-1-3 192-16,-4-3-192 0,2-3 160 0,2-2-160 16,1-1 128-16,0-4-128 0,1-1 160 0,1-6-160 15,-2-1 192-15,-1-4-192 0,-2-1 160 0,0-2-160 16,-4-2 128-16,1-3-128 0,-4-3 128 0,-3-4-128 0,-3-3 0 0,-4-2 128 0,-5-3-128 15,-3-2 0-15,-4-3 144 0,-3-1-144 0,-3-1 0 0,-4 1 128 16,-2-1-128-16,-2 0 0 0,-5 0 0 16,1 2 128-16,0 3-128 0,0 3 0 0,-2 2 0 15,2 6 0-15,-2 2 0 0,2 1 0 0,0-1 0 0,0 4 0 16,-4 2 0-16,2 3 0 0,2 5 0 16,2 0 0-16,-1 0 0 0,4 3 0 0,2 3-128 0,3 2 128 31,5-13-128-31,0 17 128 0,3-2 0 0,4 2-128 15,0 1 128-15,4 2 0 0,6 1 0 0,3 1 0 0,4-2 0 0,5 0 0 16,3 2 0-16,6-4 0 0,6-1 0 0,7 0-15744 16</inkml:trace>
          <inkml:trace contextRef="#ctx0" brushRef="#br0" timeOffset="59168.0245">6760 8760 16575 0,'0'0'736'0,"-3"-16"160"0,-1 1-720 0,3 3-176 16,-1 2 0-16,2 10 0 0,3-10 4256 0,-3 10 816 0,5-8 176 0,-5 8 16 0,0 0-4256 0,14 2-864 16,-14-2-144-16,17 15 0 15,0 5 0-15,-1 5 192 0,1 4-32 0,2 3 0 16,-1 1-160-16,2 4 0 0,1-3 0 0,2 3 0 15,2 0 0-15,2 0 0 0,-1-2 0 0,-1 4 0 16,-3 0 0-16,0 5 0 0,-2 3 0 0,0 3 0 16,-3 4 0-16,0 0 0 0,-4-2 0 0,-3-2 0 15,-3-6 0-15,-2-2 0 0,-3-5 0 0,-1-3 0 16,1-7 0-16,-4-2 0 0,-1-5 0 0,-2 0 0 16,-2-1 0-16,-1-2 0 0,-4-2 0 0,0 0 0 0,-1 0 0 0,-2 0 0 15,-2 0 0-15,-5-3 0 0,-3-5 0 0,-4-2 0 16,-5-2 0-16,-1 2 0 0,-2-1 128 0,-2-2-128 0,-3-1 0 15,-1-1 128-15,-5-1-128 0,1-1 0 0,0-2 144 0,0-1-144 16,0-5 128-16,5-1-128 0,7-3 128 0,4 1-128 16,4-1 0-16,7 1 0 0,7-2 0 0,4-1 128 15,4 1 80-15,7-2 32 0,6 1 0 0,8-5 0 16,5 0 192-16,6-5 32 0,7-1 16 0,1-1 0 16,4-2-112-16,5-2-32 0,3-2 0 0,2 4 0 0,1 1-208 0,-1 5-128 31,-2 3 160-31,0 0-160 0,-3 3 0 0,-4-1 0 0,-4 4 0 0,-8 0 0 15,-4 0-2080 1,-7 0-352-16</inkml:trace>
        </inkml:traceGroup>
        <inkml:traceGroup>
          <inkml:annotationXML>
            <emma:emma xmlns:emma="http://www.w3.org/2003/04/emma" version="1.0">
              <emma:interpretation id="{011B11B3-A485-479F-9246-455A05AC9391}" emma:medium="tactile" emma:mode="ink">
                <msink:context xmlns:msink="http://schemas.microsoft.com/ink/2010/main" type="inkWord" rotatedBoundingBox="19139,13005 21487,12926 21530,14184 19182,14263"/>
              </emma:interpretation>
              <emma:one-of disjunction-type="recognition" id="oneOf10">
                <emma:interpretation id="interp10" emma:lang="" emma:confidence="1">
                  <emma:literal/>
                </emma:interpretation>
              </emma:one-of>
            </emma:emma>
          </inkml:annotationXML>
          <inkml:trace contextRef="#ctx0" brushRef="#br0" timeOffset="78897.0651">9096 8342 15311 0,'0'0'672'0,"-9"-6"160"0,1-1-672 0,8 7-160 16,0 0 0-16,-9-9 0 0,1 3 1408 0,8 6 256 16,-12-7 64-16,12 7 0 0,-12-7-352 0,2 2-64 15,10 5-16-15,-12-3 0 0,1 1-576 0,11 2-112 0,-14 5-32 0,1 4 0 16,-1 1-256-16,3-2-48 15,-3 2-16-15,2 4 0 0,0 2 160 0,1 5 32 16,-1 2 0-16,2 6 0 0,0-1 448 0,3 4 112 0,2 4 16 0,0 1 0 16,0 0-800-16,2 3-224 0,1 4 0 0,2-2 128 31,0 0-928-31,2-3-176 0,1-4-48 0,2-3 0 0,0-2 1664 0,3-3 320 0,2-3 64 0,6-2 0 31,0-4-1568-31,8-1-320 0,3-4-64 0,7-2-16 0,4-3 752 0,8-3 192 0,6-3 0 0,5-4 0 31,5-1-2128-31,-1-4-400 0</inkml:trace>
          <inkml:trace contextRef="#ctx0" brushRef="#br0" timeOffset="79733.7337">9452 8532 17103 0,'0'0'752'0,"0"0"160"0,0 0-720 0,0 0-192 0,0 0 0 0,0 0 0 16,0 0 1504-16,17 5 272 0,-3 0 48 0,1 2 16 0,0 2-752 15,-2 1-160-15,1 2-32 0,-1 1 0 0,1 2-416 16,-3 0-96-16,1 0 0 0,-2 1-16 0,-1 0-240 0,-3 0-128 16,-1-3 160-16,-1 0-160 0,-2 1 128 0,-2-4-128 15,0-10 0-15,-4 12 144 0,-1 0 192 0,0-2 48 16,5-10 0-16,-10 10 0 0,0-2 16 0,0-1 16 15,0-4 0-15,10-3 0 0,-12 4-112 0,12-4-32 16,0 0 0-16,0 0 0 16,0 0-16-16,-12-5 0 0,12 5 0 0,-7-9 0 0,7 9 0 0,-1-13-16 15,1-2 0-15,0-1 0 16,0 1-112-16,0 0-128 0,0-2 176 0,0 0-176 0,0 1 176 16,-2-3-176-16,-1-3 160 0,-2-3-160 0,-2 0 176 0,0 1-176 15,-1 1 192-15,-1-3-192 0,1 0 0 0,-2-3 0 0,0 2 0 16,0 2 0-16,0 1 128 0,3 4-128 0,2 0 0 0,0 1 0 15,1-1 0-15,3 2 0 0,-1 2 0 0,0 3 0 16,2 13 0-16,2-12 0 0,-2 12 0 0,0 0 0 16,7-13 0-16,1 3 0 0,2 1 0 0,2 3 0 15,0 0 0-15,3 5 0 0,2-3 0 0,0 3 0 0,-1-3 0 0,1 4 0 32,0 0 0-32,2 2 0 0,-3-2 0 0,1 3 0 15,-2 2 0-15,-1 2 0 0,-14-7 0 0,12 9 0 0,-12-9 0 0,8 11 0 16,-8-11 0-16,5 17 0 15,-5-2 0-15,-2-1 0 0,-3-1 0 0,0 1-144 0,-1-2 144 16,-3 1 0-16,-1-1 0 0,-2 0-128 16,0-4 128-16,1 4 0 0,1-2 0 0,0 2 0 0,-2-2 0 0,2 0 0 15,10-10 0-15,-14 10 0 0,1-3 0 0,1-2 0 16,0 3 0-16,2-1 0 0,10-7 0 0,-10 7 0 16,10-7 0-16,0 0 0 0,-10 15 0 0,3-2 0 0,2 1 0 15,5-14 0-15,-3 15 0 0,3 0 0 0,3-2 0 0,2 4 0 16,2 2 0-16,3-1 0 0,3-1 0 0,3-2 0 15,-3-1 0-15,2-1 0 0,2 1 0 0,2-1 0 0,1 0 0 0,0 3 0 32,2-5 0-32,1 1 0 0,1-2 0 0,1 0 0 15,2 2 0-15,0 0 0 0,2 1 0 0,-1 1 0 0,1-1 0 0,-2-1 0 16,0 0-176-16,0-2 176 16,-2 0-2128-16,-3-3-336 0,-6-2-64 0</inkml:trace>
          <inkml:trace contextRef="#ctx0" brushRef="#br0" timeOffset="80211.074">10137 8613 10127 0,'0'0'448'0,"-10"-7"96"0,2-1-544 0,8 8 0 15,0 0 0-15,0 0 0 0,0 0 3280 0,0 0 560 16,0 0 96-16,0 0 32 0,5-8-2720 0,-5 8-544 15,6-10-96-15,4 3-32 0,4 2 48 0,-1 0 0 16,2 1 0-16,2 1 0 0,2 0-336 0,-1 1-64 0,-1 0-16 0,2 1 0 0,-3-5-208 0,1 3 0 16,-2 0 0-16,1 1 0 0,-3-1 0 0,-13 3 0 15,13-4 0-15,-13 4 0 0,16-5 128 0,-16 5-128 16,11-5 0-16,-11 5 0 0,0 0 128 0,0 0-128 16,9-10 0-16,-9 10 144 15,5-13-144-15,-5 13 0 0,0-12 0 0,0 12 0 16,-5-14 128-16,0 6-128 0,5 8 128 0,0 0-128 15,-9-10 0-15,1 2 0 0,0-1 128 0,-1 2-128 0,9 7 0 0,-12-5 0 16,2-1 0-16,0 2 128 0,-2 1 0 0,1 1 0 16,-1 1 0-16,-2 1 0 0,-1 0-128 0,-2 3 0 15,-1 0 144-15,-2 4-144 0,-4 1 928 0,1 4 112 0,-1 2 32 16,-1-1 0 0,-2-1-1648-16,2 0-320 0,-2-2-64 0,3 2 0 0,1 1 960 0,6 0 0 15,3-1 144-15,6 2 0 0,3-1-144 0,3 1 160 0,6-1-160 0,4 1 160 31,5 1 32-31,4 0 16 0,5-5 0 0,3 0 0 0,4 0 160 16,3 0 16-16,3-1 16 0,6-1 0 0,2 4-400 0,3 0 128 0,-1-1-128 0,4 1 0 31,0 0-352-31,1-4-160 0,1-3-16 0,-1-3-16 16,1-4-1888-16,-4 2-384 0,-5-3-80 0</inkml:trace>
          <inkml:trace contextRef="#ctx0" brushRef="#br0" timeOffset="80561.3995">10983 8521 7359 0,'0'0'656'0,"-6"-14"-528"16,-1 1-128-16,0-1 0 0,0 2 3520 0,1 4 656 16,6 8 144-16,-7-10 32 0,2-2-2704 0,-2 4-544 0,7 8-96 0,-10-7-32 0,-2 2-416 0,2 2-96 15,10 3-16-15,-13-2 0 0,-1 0-256 0,3 4-48 16,11-2-16-16,-16 5 0 16,1 0-128-16,2 2 0 0,-1-1 0 0,1 3 0 15,-2-1 0-15,1 4 0 0,1 0 0 0,1 0 0 16,0-1 0-16,4 3 0 0,-1 1 0 0,4-3 0 0,5-12 0 0,-1 13 0 15,1 1 0-15,0-14 0 16,8 10 0-16,0 0-192 0,3-2 32 0,2-1 16 16,2 0-368-16,2 0-80 15,2 1-16-15,1 0 0 0,0 1 272 0,-2 1 48 0,1-2 16 0,-1 6 0 0,1 1 272 0,-1 5 0 0,-1 2 128 0,2 3-128 16,-2 2 480-16,-1 3 0 0,0 2 0 0,0 2 0 16,1 0 224-16,-2-2 32 0,1-2 16 0,-1 2 0 31,-2 0-192-31,-1 1-48 0,-4 3 0 0,-1-3 0 0,0-1-304 0,-1 0-64 15,1 0-16-15,0-3 0 0,1-2-128 0,-1-5 0 0,-2-5 0 0,0-2-176 32,0-5-512-32,2 0-96 0,1 0-32 0,-8-10-8096 0,16 3-1632 0</inkml:trace>
        </inkml:traceGroup>
        <inkml:traceGroup>
          <inkml:annotationXML>
            <emma:emma xmlns:emma="http://www.w3.org/2003/04/emma" version="1.0">
              <emma:interpretation id="{441863CA-9BAF-4258-97FC-64910A7547B2}" emma:medium="tactile" emma:mode="ink">
                <msink:context xmlns:msink="http://schemas.microsoft.com/ink/2010/main" type="inkWord" rotatedBoundingBox="21730,12896 26423,12738 26445,13387 21751,13545"/>
              </emma:interpretation>
              <emma:one-of disjunction-type="recognition" id="oneOf11">
                <emma:interpretation id="interp11" emma:lang="" emma:confidence="0">
                  <emma:literal>merit</emma:literal>
                </emma:interpretation>
                <emma:interpretation id="interp12" emma:lang="" emma:confidence="0">
                  <emma:literal>ment</emma:literal>
                </emma:interpretation>
                <emma:interpretation id="interp13" emma:lang="" emma:confidence="0">
                  <emma:literal>meat</emma:literal>
                </emma:interpretation>
                <emma:interpretation id="interp14" emma:lang="" emma:confidence="0">
                  <emma:literal>mart</emma:literal>
                </emma:interpretation>
                <emma:interpretation id="interp15" emma:lang="" emma:confidence="0">
                  <emma:literal>mint</emma:literal>
                </emma:interpretation>
              </emma:one-of>
            </emma:emma>
          </inkml:annotationXML>
          <inkml:trace contextRef="#ctx0" brushRef="#br0" timeOffset="81036.0767">11451 8428 5519 0,'0'0'496'0,"0"0"-496"0,0 0 0 0,0 0 0 16,0 0 3136-16,0 0 544 0,0 0 96 0,0 0 32 0,-12 2-2272 0,12-2-448 0,0 0-80 0,-6 15-32 16,2 0 0-16,4 0 0 0,4-1 0 0,1 1 0 31,0 0-64-31,1 0-16 0,3 0 0 0,1-1 0 15,0-1-368-15,0-1-80 0,0-2 0 0,4-2-16 0,-1-1-192 0,1-2-48 16,-14-5 0-16,15 5 0 16,2-1-64-16,-1-3-128 0,0 1 176 0,-1-2-176 15,0-3 144-15,-2-1-144 0,1 1 0 0,-3 0 144 16,-11 3-144-16,16-7 0 0,-5 0 0 0,0-1 0 0,-5-2 0 0,1-1 0 16,-4 1 0-16,1 0 0 0,-1 0 128 0,-1 0-128 15,-2 2 0-15,0 8 128 0,0 0-128 0,0-12 0 0,0 0 144 0,0 12-144 31,0 0 320-31,1-10 0 0,-1 10 0 0,0 0 0 0,0 0-16 0,7-8-16 16,-7 8 0-16,0 0 0 0,0 0-160 0,15 3-128 0,-1 0 144 0,-1 2-144 16,1 0 0-16,-1 0 128 0,1 1-128 0,2 0 0 15,3 1 128-15,-1 3-128 0,-1 0 176 0,2 2-176 16,-2-2 128-16,-1 2-128 0,-2-4 0 0,-1-1 0 16,-1 0 0-16,-12-7 0 15,14 6 0-15,-1-1 0 0,-13-5-144 0,15 4-144 0,-1-6-32 0,-14 2 0 31,13 0-1376-31,1-2-288 0,-14 2-48 0,15-5-6960 0,-2 4-1392 0</inkml:trace>
          <inkml:trace contextRef="#ctx0" brushRef="#br0" timeOffset="81221.2861">11840 8263 18431 0,'-9'-15'1632'0,"-1"0"-1312"0,0 0-320 0,2 1 0 16,-1-1 2752-16,3 2 496 0,1 1 80 0,5 12 32 16,-4-12-1776-16,4 12-368 15,0 0-64-15,0 0 0 0,0 0-880 0,0 0-272 0,12 5 160 0,1 4-10432 32,3 4-2080-32</inkml:trace>
          <inkml:trace contextRef="#ctx0" brushRef="#br0" timeOffset="83746.9819">12032 8585 7359 0,'0'0'320'0,"0"0"80"0,0 0-400 0,0 0 0 16,0 0 0-16,11-4 0 0,-11 4 2832 0,0 0 496 15,14 0 80-15,-14 0 32 0,0 0-1776 0,13 2-368 16,-13-2-64-16,0 0-16 0,14 3-448 0,-14-3-80 16,13 5-32-16,-13-5 0 0,12 7-320 0,-12-7-64 15,0 0-16-15,10 8 0 0,-10-8-96 0,0 0-32 16,7 11 0-16,-7-11 0 0,0 0-128 0,0 0 128 16,0 0-128-16,0 0 128 0,0 0-128 0,0 0 128 0,0 0-128 0,0 0 128 15,0 0 0-15,0 0 0 0,0 0 0 0,0 0 0 16,0 0 64-16,0 0 16 0,0 0 0 0,0 0 0 15,5-11-208-15,-5 11 128 0,5-13-128 0,-3 1 0 0,-2 2 128 0,0 0-128 16,0-2 0-16,0 0 0 0,-2 1 192 0,0 1-64 0,1-1-128 0,1 11 192 16,-2-11-192-16,0 1 0 15,0 0 0-15,2 10 0 16,0-9 0-16,0 9 0 0,0 0 0 0,0 0-160 16,0-10 160-16,0 10 0 0,0 0 0 0,0 0 0 15,0 0 0-15,0 0 0 0,0 0 0 0,14-5-128 16,-2 2 128-16,-12 3 0 0,15-4-144 0,2 1 144 15,-2 3 0-15,2 2 0 0,-1 1 0 0,1 0 0 0,-3-3-144 16,-1 0 144-16,1 4 0 0,-14-4 0 16,15 3 0-16,-15-3 0 0,0 0 0 0,0 0 0 0,0 0 0 0,8 12 0 15,-8-12 0-15,0 0 0 0,0 0 0 0,4 15 144 0,-4-15 16 0,-2 13 0 32,2-13 128-32,-5 12 32 0,5-12 0 0,0 0 0 0,0 0 0 0,0 0 16 15,-4 15 0-15,4-15 0 0,0 0-80 0,0 0-32 16,7 15 0-16,-7-15 0 0,0 0-224 0,12 12 176 0,1-3-176 0,3-3 160 15,-1 1-160-15,0-2 128 0,0-1-128 0,2 1 128 0,0-2-128 0,-1 0 0 16,1 1 0-16,0-3-176 16,-2-1-432-16,0 0-96 15,-1 2 0-15,-1-2-16 0,-13 0-512 0,0 0-112 0,14-2 0 0,-14 2-16 32,0 0 432-32,10-8 96 0,-10 8 0 0,7-12 16 0,-7 12 816 0,5-12 0 0,-2 1 0 0,-3 11 0 15,2-14 640-15,-1 4 48 0,1 0 0 0,-2 10 0 16,0 0 384-16,2-10 80 0,-2 10 0 0,0 0 16 15,0 0-160-15,10-7-48 0,-10 7 0 0,13-3 0 16,-1-2-512-16,-12 5-128 0,17 1 0 0,-2 1-16 16,-1-5-144-16,1 3-32 0,0 1 0 0,2 1 0 15,-1-2-128-15,1 0 160 0,0 0-160 0,0 0 160 0,0 0-160 16,-2 3 0-16,-2 2 0 0,1-3 0 16,-14-2 0-16,15-3 0 0,-2 1 0 0,-13 2 0 15,12-3-128-15,-12 3 128 0,12-4 0 0,-12 4 0 0,0 0 0 0,10-6-176 16,-10 6 176-16,0 0-128 0,0 0 128 0,0 0 0 0,5-14 0 0,-5 14-128 15,0 0 128-15,4-13 0 0,-4-1 0 0,0 14 0 32,-6-12 0-32,6 12 0 0,-8-10 0 0,8 10 0 15,-8-10 0-15,1 4 0 0,7 6 0 0,-10-5 0 16,10 5 0-16,-12-6-192 0,2 1 192 0,10 5-192 16,0 0 192-16,-12 0 0 0,12 0 0 0,-12 0 0 0,-1 2 0 0,1 1 0 0,0 3 0 15,2 0 0-15,-2 3 0 0,1-3 0 0,-1 1 0 0,0 3 0 16,0 4 0-16,1-1 0 0,-3-1 0 0,2 1 0 15,2 1 0-15,2-2-128 0,-1 1 128 0,4 2-128 16,2-1 128-16,3 1 0 0,0-15 0 0,5 13 0 16,3-3 0-16,4-1 0 0,3-2 128 0,4-1-128 15,4 1 0-15,4-2 144 0,4-2-144 0,2-1 0 16,1 0-128-16,1-4-144 0,1 0-32 0,-1 1 0 31,0-1-2368-31,1-1-464 0</inkml:trace>
          <inkml:trace contextRef="#ctx0" brushRef="#br0" timeOffset="84314.3574">13196 8403 20031 0,'0'0'896'0,"0"0"176"0,-12-2-864 0,12 2-208 0,0 0 0 0,0 0 0 0,0 0 752 0,-7 10 96 16,7-10 32-16,0 0 0 0,0 19 384 0,4-2 80 15,1-1 0-15,3 0 16 0,2-3-144 0,4 0-48 0,1 1 0 0,3-1 0 16,3 1-576-16,-3-1-112 0,-1-1-32 0,0-2 0 15,-2-1-240-15,-3-3-48 0,-12-6-16 0,0 0 0 16,0 0-144-16,0 0 0 0,0 0 0 0,0 0 0 31,0 0 0-31,0 0 0 0,0 0 0 0,0 0 0 16,0 0 0-16,0 0 0 0,-5-13 0 0,1-1 0 0,3 1 0 0,-1 1 0 16,-1 0 0-16,1 1 0 0,2-1 0 0,3 2 0 15,1-2 0-15,1 0 0 0,0-1 0 0,1 1 0 16,3 4 0-16,1 1-176 0,0 0 176 0,2 4 0 15,0-2 0-15,1 5 128 0,2 1-128 0,0 3-192 0,-1-1 64 0,-1 4 0 16,-1 3 128-16,0-2 0 0,0-1 0 0,-2 1 0 0,-10-8 0 0,10 11 0 16,-10-11 0-16,13 10 0 0,-13-10 0 0,14 10-128 15,-14-10 128-15,11 10-128 0,-11-10 128 0,0 0 0 16,11 8 128-16,-11-8-128 0,0 0 0 0,0 0 128 16,0 0-128-16,0 0 0 15,13 2 0-15,-13-2 0 0,0 0 0 0,0 0 0 16,0 0 0-16,0 0 0 0,0 0-144 0,7-12 144 15,-2-1 0-15,-4 1-144 0,-1-2 144 0,0 3 0 16,0 11-128-16,0-10 128 0,0 10 0 0,0 0 0 16,0-12 0-16,0 12-128 0,0 0 128 0,7-12 0 0,-7 12 0 0,12-8 0 0,1 1 0 15,3 4 0 1,0 1 304-16,1 4-48 0,-2 1 0 0,6 0 0 16,2 1-32-16,2-1-16 0,2 2 0 0,2 2 0 0,1 1 0 0,2 2 0 0,2 2 0 0,1-4 0 31,-1-1-208-31,-2 2 128 0,-4-3-128 0,-1 3 0 0,-2 1 128 0,-3 0-128 15,-3 0 0-15,-1 2 144 0,-1 0-368 0,-2-1-80 0,-1 1-16 16,-4-3 0 0,-10-9-1664-1,0 0-352-15,7 10-64 0,-7-10-6576 0,0 0-1328 0</inkml:trace>
          <inkml:trace contextRef="#ctx0" brushRef="#br0" timeOffset="85392.2089">14219 8590 11967 0,'0'0'1072'0,"0"0"-864"15,0 0-208-15,7-12 0 0,-1 0 1856 0,-6 12 336 0,7-12 64 0,1 2 16 0,1 2-784 16,-9 8-144-16,10-9-48 0,0 3 0 15,-10 6-528-15,14-7-96 16,-1 4-32-16,-1-1 0 0,-12 4 0 0,13-2-16 16,1 1 0-16,-1-3 0 0,-1 1 528 0,1 0 128 15,3 1 0-15,-3 0 16 16,0-1-1616-16,1 1-336 0,-1 1-64 0,1 1-16 0,-1-2 736 0,1 0 0 0,-1 1 240 0,-1-3-64 16,-12 4-176-16,15-3 0 0,-1-2 0 0,-14 5 0 15,0 0 0-15,15-5 0 16,-2-2 0-16,-3 2 0 0,-10 5 0 0,0 0 0 15,14-7 0-15,-14 7 128 0,8-7-128 0,-8 7 0 0,0 0 0 0,0 0 128 16,0 0-128-16,0 0 0 0,7-8 0 0,-7 8 0 16,2-12 0-16,-2 12 0 0,0 0 0 0,0 0 0 15,-7-13 128-15,-2 4-128 0,-2 4 0 0,-3 2 128 16,-1 1-128-16,-3 1 0 0,-3-3 0 0,-2 3 0 16,-2 1 0-16,-1 1 0 0,-1-1 0 0,4 2 0 0,1 1-128 0,0 1 128 15,0-3 0-15,5 3 0 16,2 1 0-16,2 0 0 0,1 0 0 0,12-5 128 15,-10 7 112-15,10-7 16 0,-9 11 0 0,9-11 0 16,-1 16-64-16,1-16 0 0,5 16 0 0,3 0 0 16,2-5-48-16,4-1-16 0,1 0 0 0,2 1 0 0,1-1-128 0,2 0 0 15,2-2 0-15,4 1 128 16,4-1-128-16,2 0 0 0,2 1 0 0,-1-2 0 16,1-2-384-16,1 0 0 0,2-5 0 0,-2 0 0 15,-3 0-256-15,-5-2-48 0,-3-3-16 16,-4-2 0-16,-3 0 400 0,-4-1 80 0,-4-4 16 0,-2 0 0 0,-2-1 208 0,-2 1 0 0,-3-1 0 15,0 1 0-15,0 4 224 0,0 8 96 0,-5-10 0 0,0 1 16 16,5 9 96-16,0 0 16 0,0 0 0 0,0 0 0 16,0 0-304-16,0 0-144 0,0 0 160 0,0 0-160 0,0 0 0 15,12 9 0-15,1-1 0 0,2 2 0 0,0 2 0 0,2 0 0 16,2 1 0-16,-2 2 0 0,-4 0 0 0,0-1 128 16,-1-2-128-16,-2-1 0 0,-1 1 0 0,-9-12 0 31,0 0 0-31,6 14 0 0,-6-14 0 0,0 0 0 15,0 0 0-15,0 0 0 0,0 0-192 0,0 0 64 0,0 0 128 0,0 0-208 16,-11-9 208-16,1-1 0 0,0-2 0 0,3-1-144 0,0-1 144 0,2-1 0 0,0-2 0 16,0 2 0-16,0 0 0 0,3 0 0 15,2 0 0-15,0 0 0 0,0 3 0 0,0 12 0 16,5-10 0-16,-5 10 0 0,12-9 0 0,-2 3 0 0,2 1 0 0,1 1 0 31,2 3 0-31,1 2 0 0,0 3 0 0,5 1 0 0,1 1 0 0,1 1 0 16,2-2 0-16,2 4 128 0,2 1-128 15,-1-2 0-15,3-1 128 0,-1 1-128 16,0 1 176-16,4-1-48 0,0 0 0 0,-1 3 0 0,-4-1-128 0,-2-2 128 0,-2 0-128 0,-3 1 128 16,-4-2-128-16,-2-1 0 0,-5 3 0 0,-1-2 0 15,-10-7 0-15,0 0 0 16,0 0-192-16,0 0 192 0,0 0-192 0,0 0 192 16,0 0-192-16,0 0 192 0,0 0-160 0,0 0 160 15,0 0 0-15,0 0-144 0,-11-6 144 0,11 6 0 0,-12-11 0 0,7-3 128 16,1-1-128-1,3 0 0-15,-1 0 0 0,5 0 128 0,2 0-128 0,2 1 0 0,-2 1 128 16,4-3-128-16,1 0 0 0,0-1 0 0,-2 2 0 0,-1 0 128 16,0-4-128-16,-4 0 176 0,0 1-176 0,-1-2 192 15,0 0 64-15,-2-2 32 0,0-2 0 0,-2 2 0 16,-1 2 48-16,-2-2 16 0,-4-1 0 0,3-1 0 16,-1 1-32-16,0 1 0 0,-3 3 0 0,2 1 0 15,-2 1-320-15,1 2 0 16,2 1 0-16,1 2 128 0,-1 1-128 0,7 11 0 15,-3-9 0-15,3 9 0 0,0 0 0 0,0 0 176 0,0 0-176 0,0 0 192 0,0 0-192 0,0 0 0 16,10 10 144-16,1 4-144 0,3 3 0 0,-1 3 0 16,1 3 0-16,1 3 0 15,2 2 0-15,0-1 0 0,-1-2 0 0,1 2 0 16,-2-1 0-16,2 0 0 0,2-2 0 0,-2 0 0 0,-2-4 0 0,-2 2 0 31,1 0 0-31,-3-1 0 0,0-2 0 0,-3 1 0 16,0 4 0-16,-1-1 128 15,-2-3-1392-15,-2 1-272 0,1-1-48 0</inkml:trace>
          <inkml:trace contextRef="#ctx0" brushRef="#br0" timeOffset="85582.3502">15622 8373 30527 0,'0'-21'1344'0,"2"10"288"0,-1-1-1312 0,3-2-320 0,1-1 0 0,3 2 0 15,2 1 1408-15,0 2 224 0,1 0 32 0,2 1 16 16,0 3-976-16,4 1-208 0,2 1-48 0,6 3 0 0,4 1-448 0,4 3 0 16,4 2 0-16,0 2 0 0,2-1 0 0,5 6 0 0,3 3 0 0,2 2-11216 31,-2-2-2352-31</inkml:trace>
        </inkml:traceGroup>
      </inkml:traceGroup>
    </inkml:traceGroup>
    <inkml:traceGroup>
      <inkml:annotationXML>
        <emma:emma xmlns:emma="http://www.w3.org/2003/04/emma" version="1.0">
          <emma:interpretation id="{355FC5AC-444D-464F-873D-3A8D581DDFA2}" emma:medium="tactile" emma:mode="ink">
            <msink:context xmlns:msink="http://schemas.microsoft.com/ink/2010/main" type="paragraph" rotatedBoundingBox="22842,13940 28231,13659 28270,14406 22881,14687" alignmentLevel="5"/>
          </emma:interpretation>
        </emma:emma>
      </inkml:annotationXML>
      <inkml:traceGroup>
        <inkml:annotationXML>
          <emma:emma xmlns:emma="http://www.w3.org/2003/04/emma" version="1.0">
            <emma:interpretation id="{EFC91D7B-7C82-4B43-8B2E-374952732157}" emma:medium="tactile" emma:mode="ink">
              <msink:context xmlns:msink="http://schemas.microsoft.com/ink/2010/main" type="line" rotatedBoundingBox="22842,13940 28231,13659 28270,14406 22881,14687"/>
            </emma:interpretation>
          </emma:emma>
        </inkml:annotationXML>
        <inkml:traceGroup>
          <inkml:annotationXML>
            <emma:emma xmlns:emma="http://www.w3.org/2003/04/emma" version="1.0">
              <emma:interpretation id="{483AC315-60C6-4FF4-BE28-E3397ABCF3E6}" emma:medium="tactile" emma:mode="ink">
                <msink:context xmlns:msink="http://schemas.microsoft.com/ink/2010/main" type="inkWord" rotatedBoundingBox="22842,13940 26718,13738 26752,14402 22877,14604"/>
              </emma:interpretation>
              <emma:one-of disjunction-type="recognition" id="oneOf12">
                <emma:interpretation id="interp16" emma:lang="" emma:confidence="1">
                  <emma:literal/>
                </emma:interpretation>
              </emma:one-of>
            </emma:emma>
          </inkml:annotationXML>
          <inkml:trace contextRef="#ctx0" brushRef="#br0" timeOffset="87078.8782">12750 9357 7359 0,'0'0'656'0,"0"0"-528"16,0 0-128-16,2-12 0 0,-2 12 2704 0,1-10 512 15,-1 10 112-15,-1-12 0 0,1 12-1584 0,0 0-320 16,-7-10-64-16,7 10-16 0,0 0-352 0,-7-8-80 16,7 8-16-16,0 0 0 0,0 0-192 0,0 0-32 0,-7-9-16 0,7 9 0 15,0 0-192-15,0 0-32 16,-5-8-16-16,5 8 0 0,0 0-128 0,0 0-32 0,0 0 0 0,0 0 0 15,-11 0-256-15,-1 3 0 16,0 4 0-16,0 1 0 0,-1 2 0 0,-1 4-144 16,-1-2 144-16,0 3 0 0,0 2 0 0,2 1 0 15,1 2 0-15,2 2 0 0,1 0 0 0,2 0 0 0,4-2 0 0,1 2 0 16,1 0 0-16,4 1 0 0,2-2 0 0,5-1 0 16,4 0 0-16,4 0 0 0,2-1 0 0,6-2 176 0,1-4-176 0,6-3 0 15,4-1 144-15,2-4-144 0,0-4 0 0,3 3 144 0,3-4-144 16,6 0 0-16,2-2 592 0,1 0 16 0,0 1 0 0,5-1 0 31,3-1-1952-31,1-3-400 0,-5 1-80 0,-4-1-16 16,-7-6 800-1,-5 0 144-15,-5-1 48 0,-3-2 0 0,-5-2 432 0,-6 3 96 0,-6-3 0 0,-7 2 16 16,-3 0 304-16,-4-2 0 0,-6 0 128 0,-4 1-128 16,-3-3 656-16,-3 1 48 0,-3-1 0 0,0 6 0 0,-5 3 0 15,1 1 0-15,-2-3 0 0,1 4 0 0,-3 0-352 0,-1 1-64 0,0 0-16 0,-1 2 0 16,3 0-128-16,-1 3-16 0,1 1-128 0,-1 2 192 31,2 4-64-31,4 2-128 0,1 2 176 0,2 2-176 0,0 3 128 0,1 1-128 16,1 0 0-16,3 2 0 0,3 1 0 0,0-1 0 0,2-3 0 0,2-1 0 15,3 2 0-15,3 0 0 16,2 1 0-16,2-5 0 0,3-1 128 0,2 1-128 0,-1-1 144 0,5-2-144 16,0-1 144-16,5-4-144 15,0 0 128-15,3-3-128 0,0-1 176 0,-1-1-48 0,1 0-128 0,-1-1 192 16,1-2-192-16,-1 2 128 15,-1-4-128-15,-2 0 0 0,-1-1 0 0,1-1 0 0,-1-1 0 0,1 2 0 0,-2-1 0 0,1 1 0 32,-1 1 0-32,1 2 0 0,-1 2 0 0,-1 1 0 0,-2 1 0 15,0 1 0-15,-1 1 0 0,-1 3 0 0,-13-4 0 0,17 6 0 0,-3 1 0 16,-3 0 128-16,-11-7-128 0,12 12 144 0,-3-1-144 0,-9-11 0 16,6 14 144-16,-6-14-144 0,5 15 0 0,-5-15 0 15,2 15 0-15,-2-15 0 16,0 0 0-16,0 0 0 0,0 0 0 0,0 0 128 15,0 0-128-15,0 0 0 0,0 0 0 0,0 0 128 0,0 0-128 16,0 0 176-16,-10-8-176 0,3-2 192 0,1-2-192 0,1 0 128 0,-1-1-128 0,3-1 128 16,0-1-128-16,-1 0 0 0,1-4 0 0,1 1 0 15,1-1 0-15,-1 2 0 0,0-3 0 0,4 2 0 32,1-1 0-32,2 4 0 0,0 2 0 0,4 3 0 0,-1 3 0 0,-8 7 128 0,14-4-128 15,1 3 128-15,2 2-128 0,3 3 0 0,3 3 0 16,4 4 0-16,4 3 0 0,2 3 0 0,3-1 192 0,-1 5-64 15,0-1-128-15,-1 2 192 0,-2 1-192 0,-3-1 192 16,-4-2-384-16,-2-1-80 0,-3-4-16 0,-1 2 0 31,-2 0-2144-31,-4-1-448 16</inkml:trace>
          <inkml:trace contextRef="#ctx0" brushRef="#br0" timeOffset="87663.5422">14202 9715 13823 0,'0'0'1216'0,"0"0"-960"15,0 0-256-15,0 0 0 0,0 0 2640 0,0 0 496 16,0 0 80-16,0 0 32 0,0 0-1584 0,0 0-304 16,10-7-64-16,2 1-16 0,1 1-400 0,2 0-96 0,2-2-16 0,2 0 0 15,-1 0-448-15,3 2-112 0,-1 2-16 0,2 0 0 16,-1-1-192-16,0 1 0 0,-3 0 128 0,-1-1-128 16,-2-1 0-16,-1 0 0 0,-14 5 0 0,13-8 0 0,-13 8-160 0,8-12 32 15,-1 0 0-15,-7 12 0 0,2-13 0 0,-2-1 0 0,-2 1 0 0,-1 1 0 16,-4 2 0-16,0 1 0 15,-1 1 0-15,8 8 0 16,-10-10 128-16,1 3-208 0,9 7 80 0,-8-5 128 16,8 5-160-16,0 0 160 0,0 0 0 0,0 0-144 15,0 0 144-15,0 0 0 0,0 0-144 0,8 14 144 0,3-4 0 0,4 2 0 16,2 1-144-16,1 0 144 16,1-1 0-16,-1 0 0 0,1 0 0 0,1 0 0 0,2-2 144 0,-2-2-144 0,0 0 128 0,-2-1-128 15,1 0 0-15,-2 0 0 0,-2-2 0 0,-2-2 0 16,-13-3 0-1,16 2 0-15,-16-2-128 0,13-4 128 0,-13 4-272 16,0 0 16-16,10-11 0 0,-7-1 0 0,-4-2 112 0,-3-1 144 16,-1 0-208-16,0-3 80 0,-3-6 128 0,0-3 0 15,-3-3 0-15,1-2 0 0,-1-3 0 0,-3 1 0 0,1-1 0 16,-3 1 0-16,0 0 0 0,1 1 0 0,3 1 0 0,2 1 0 0,0 1 0 0,3 3 0 31,0 0 0-31,2 4 128 0,2 2-128 0,1 5 0 0,0 1 0 16,1 3 0-16,1 12 0 0,0 0 0 0,0 0 0 0,0 0 0 0,0 0 0 15,0 0 0-15,0 0 0 0,0 0 0 0,0 0 160 16,0 0-32-16,11 13-128 0,3 4 192 0,-1 0 384 0,4 3 64 16,2 2 0-16,3 3 16 0,-1-1-176 0,5-1-32 15,-3 6-16-15,1-1 0 0,-1-1-288 0,4 2-144 16,2-2 160-16,-1-2-160 0,-2-1 192 0,-1 1-48 31,-2 0-16-31,1-1 0 0,0-4-128 0,-4-2 0 0,-3 3-160 0,-1-5 160 16,0-2-496-16,-5-1 0 0,-2-3 0 0,-9-10 0 15,5 12-1952-15,-5-12-400 16,0 0-80-16,0 0-8944 0</inkml:trace>
          <inkml:trace contextRef="#ctx0" brushRef="#br0" timeOffset="88111.279">14798 9355 12607 0,'0'0'560'0,"-4"-10"112"0,3-2-544 0,1 12-128 0,0-12 0 0,0 12 0 15,10-11 1408-15,0 4 240 0,2 0 48 0,3 2 16 16,3 2-576-16,1 1-112 0,-1 0-32 0,2 4 0 0,-1-2-464 16,3 4-80-16,0-1-32 0,1 2 0 0,1 0-144 0,-1 2-16 0,3-1-16 0,-1 3 0 31,0 1-240-31,-1 2 0 0,-4 0 128 0,-2 1-128 0,-1 4 128 0,-2-2-128 0,-5-2 176 0,-1 1-176 16,-2 1 0-16,-2-2 0 15,-2 1 0-15,-3-14-192 0,2 13 192 0,-2-13 0 0,-2 10 0 0,2-10-144 16,-3 11 144-16,3-11 256 0,0 0-64 0,-7 11-16 15,0-2 320-15,7-9 64 16,-8 10 16-16,8-10 0 0,0 0-64 0,-9 8-16 16,9-8 0-16,0 0 0 0,0 0-192 0,0 0-48 0,0 0 0 0,0 0 0 15,0 0-112-15,0 0-16 16,0 0-128-16,0 0 192 0,-5-12 16 0,5 12 0 0,-3-13 0 16,1 0 0-16,2-3-208 0,0 1 128 0,0 0-128 0,2 2 0 15,0-1 160-15,-1 2-160 0,1-1 160 16,1 1-160-16,1 2 144 0,-4 10-144 0,5-10 128 0,-5 10-128 0,0 0 256 0,10-7-16 0,0 4-16 15,-10 3 0-15,15 3 0 0,0 2 0 0,0 2 0 16,4 3 0-16,3 4 32 0,3-1 0 0,0 2 0 0,4 0 0 16,3 2-256-16,0 0 0 0,1 0 0 0,1 0 0 15,-2-2-128-15,2-2 128 0,-1-1-192 0,-1-2 192 32,-1 2-2112-32,-3-4-320 15,-1 1-64-15</inkml:trace>
          <inkml:trace contextRef="#ctx0" brushRef="#br0" timeOffset="88640.1324">15940 9478 8287 0,'0'0'736'0,"-5"-12"-592"0,0-1-144 0,2 3 0 0,3 10 2720 16,0 0 512-16,-5-9 96 0,5 9 32 0,-5-8-1088 0,5 8-224 0,-7-9-32 0,7 9-16 16,0 0-736-16,0 0-160 15,-14 0-16-15,3 4-16 0,11-4-752 0,-14 10-160 0,1 0-32 0,1 3 0 16,0 1-128-16,2-1 0 0,2 1 0 0,-1-1 0 0,1-1 0 0,1-2 0 31,7-10 0-31,-5 14 0 0,2-3 0 0,3-11 0 16,0 0 0-16,0 0 0 0,6 14 0 0,3-4 128 0,1-2-128 0,3-1 0 15,1-4 144-15,1 1-144 16,0-1 160-16,0-3-160 0,0-2 0 0,0 1-288 16,2-3 32-16,0 1 16 0,-2 0 240 0,0-2-144 0,-1 0 144 15,-1 0-128-15,-1 1 128 0,0-3 0 0,-2-1 0 0,-10 8 0 0,8-12 0 16,-8 12 0-16,7-10 0 0,-7 10 0 15,7-10 0-15,-7 10 0 0,0 0 0 0,0 0 0 0,0 0 0 0,0 0 0 16,0 0 128-16,0 0-128 16,0 0 0-16,0 0 0 0,0 0 0 0,0 0 0 15,15 7 128-15,0-2-128 0,-1-2 128 0,-1 2-128 0,1 2 176 16,1-2-48-16,0-3 0 0,0-1 0 0,0 3-128 0,0-3 0 16,2-2 0-16,-2 1 0 0,-1-2 0 0,-1 0 0 15,1-1 0-15,-14 3 0 16,11-5 0-16,-11 5 0 0,14-8 128 0,-4-1-128 0,-10 9 0 0,7-12 0 15,-4 1 0-15,-3 11 128 16,0-10-128-16,0-2 192 0,-2-2-192 0,1 3 192 16,1 11 224-16,-4-12 48 0,1 0 16 0,0 2 0 0,3 10 32 0,0 0 0 15,-4-9 0-15,4 9 0 0,0 0-288 0,0 0-48 16,0 0-16-16,0 0 0 0,0 0-160 0,0 0 0 0,15 7 0 0,0 3 0 16,-1 2 0-16,-1 2-176 15,1-1 48-15,1 0 0 16,0-1-2144-16,0 0-416 0,-1-2-96 0</inkml:trace>
          <inkml:trace contextRef="#ctx0" brushRef="#br0" timeOffset="88771.0529">16189 9231 20895 0,'-23'-21'928'0,"9"10"192"0,2-4-896 0,2 3-224 0,2 2 0 0,8 10 0 0,0 0 608 0,0 0 80 15,0 0 16-15,0 0 0 31,0 0-2080-31,15-5-416 0,2 3-64 0</inkml:trace>
        </inkml:traceGroup>
        <inkml:traceGroup>
          <inkml:annotationXML>
            <emma:emma xmlns:emma="http://www.w3.org/2003/04/emma" version="1.0">
              <emma:interpretation id="{CAB98981-2936-42FD-8982-210ED4882695}" emma:medium="tactile" emma:mode="ink">
                <msink:context xmlns:msink="http://schemas.microsoft.com/ink/2010/main" type="inkWord" rotatedBoundingBox="26829,13765 28233,13692 28270,14406 26866,14479"/>
              </emma:interpretation>
              <emma:one-of disjunction-type="recognition" id="oneOf13">
                <emma:interpretation id="interp17" emma:lang="" emma:confidence="0">
                  <emma:literal>at)</emma:literal>
                </emma:interpretation>
                <emma:interpretation id="interp18" emma:lang="" emma:confidence="0">
                  <emma:literal>not)</emma:literal>
                </emma:interpretation>
                <emma:interpretation id="interp19" emma:lang="" emma:confidence="0">
                  <emma:literal>ort)</emma:literal>
                </emma:interpretation>
                <emma:interpretation id="interp20" emma:lang="" emma:confidence="0">
                  <emma:literal>ot)</emma:literal>
                </emma:interpretation>
                <emma:interpretation id="interp21" emma:lang="" emma:confidence="0">
                  <emma:literal>rt)</emma:literal>
                </emma:interpretation>
              </emma:one-of>
            </emma:emma>
          </inkml:annotationXML>
          <inkml:trace contextRef="#ctx0" brushRef="#br0" timeOffset="89346.7181">16534 9321 3679 0,'0'0'320'0,"8"11"-320"0,-8-11 0 0,9 13 0 16,-9-13 2752-16,8 15 496 0,-1 2 80 0,-2-4 32 15,-5-13-1504-15,0 0-320 0,5 14-48 0,0-2-16 16,0-2-272-16,-5-10-64 0,7 13-16 0,1-1 0 0,1 0-464 0,-1-2-80 0,-8-10-32 0,10 8 0 15,-10-8-352-15,10 7-192 0,-10-7 192 0,0 0-192 16,14 7 144-16,-14-7-144 16,0 0 0-16,0 0 144 15,0 0-16-15,0 0-128 0,12-9 192 0,-6-2-64 0,-1-3-128 0,-3 1 0 16,-4-1 0-16,1 1 0 0,-1-1 0 0,0-1-144 16,-1 0 144-16,0 2-208 0,-1-3 208 0,1 5 0 15,-1 1 0-15,4 10 0 0,0 0 0 0,0 0 0 16,0-11 0-16,0 11 160 0,0 0 112 0,0 0 32 0,0 0 0 0,0 0 0 15,16 4-112-15,0 3 0 16,1 1-16-16,3 4 0 0,6 1-16 0,1 2 0 16,-2 2 0-16,2 0 0 0,1 0-160 0,3 0 0 0,-1-1 144 15,-1 0-144-15,-3 0 0 0,0-4 0 0,-1-3 0 0,-1-3 128 16,-4 1-128-16,-2-4 0 16,-1-3-128-16,-5 0 128 0,-2-1-320 0,0-3 32 15,-10 4 0-15,8-8 0 0,-3 0 64 0,-1-6 16 16,-4-4 0-16,-2-3 0 0,-3-2 16 0,-2-1 16 15,-1-1 0-15,-6-12 0 0,1 0 176 0,0 2 0 0,-1 3 0 0,-1 1 0 16,0-1 0-16,0 2 0 16,0 5 0-16,1 1 128 0,-1 1-128 0,1 1 128 15,1 2-128-15,0 3 128 0,1 2-128 0,3 5 0 0,1 0 128 0,8 10-128 0,0 0 448 16,0 0 32-16,-10-5 0 0,10 5 0 16,0 0 48-16,0 0 16 0,5 15 0 0,3 0 0 0,6 0 128 0,3 0 32 15,3 2 0-15,3 3 0 0,4 2-272 16,2 2-48-16,1-3-16 0,2 3 0 0,0-2-176 15,2 1-48-15,1 3 0 0,0-1 0 0,1 2-144 0,-3 0 160 16,-1 0-160-16,0 0 160 16,-1 0-160-16,-6 1 0 0,-7-3 0 0,-3-1 0 15,-1-2-736-15,-7 0-128 0,-4-6-32 0,-3-2 0 16,-3-1-2416-16,-1-2-480 16</inkml:trace>
          <inkml:trace contextRef="#ctx0" brushRef="#br0" timeOffset="89503.2779">17157 9320 7359 0,'0'0'320'0,"-7"-14"80"0,0-1-400 0,4 0 0 0,1 2 0 0,4-1 0 16,1-1 2832-16,2 2 496 15,0 1 80-15,4 3 32 0,1 3-1648 0,3-1-336 16,1 2-64-16,2 0-16 0,3 0-624 0,1 1-128 0,4 1-32 0,-1 3 0 16,2 0-448-16,1 3-144 15,-3 1 0-15,1-1-7888 16,-2 2-1664-16</inkml:trace>
          <inkml:trace contextRef="#ctx0" brushRef="#br0" timeOffset="89718.1001">17584 8906 24415 0,'0'0'1088'0,"0"0"208"0,17 3-1040 0,1 4-256 0,2 3 0 0,6 4 0 15,1 2 1664-15,1 3 256 0,1-1 64 0,-1 6 16 0,3 3-544 16,-3 1-112-16,-2 3-32 0,-3 2 0 0,-1 3-992 0,-5 7-320 16,-5 8 160-16,-6 4-160 0,-4 4 0 0,-7-3 0 15,-9-6 0-15,-6-4 0 16,-2-6-2064-16,-6-4-400 0</inkml:trace>
        </inkml:traceGroup>
      </inkml:traceGroup>
    </inkml:traceGroup>
    <inkml:traceGroup>
      <inkml:annotationXML>
        <emma:emma xmlns:emma="http://www.w3.org/2003/04/emma" version="1.0">
          <emma:interpretation id="{83CBBC87-0900-4DAE-8530-2A2D187C65F7}" emma:medium="tactile" emma:mode="ink">
            <msink:context xmlns:msink="http://schemas.microsoft.com/ink/2010/main" type="paragraph" rotatedBoundingBox="11500,16005 15183,15133 15468,16335 11785,17207" alignmentLevel="3"/>
          </emma:interpretation>
        </emma:emma>
      </inkml:annotationXML>
      <inkml:traceGroup>
        <inkml:annotationXML>
          <emma:emma xmlns:emma="http://www.w3.org/2003/04/emma" version="1.0">
            <emma:interpretation id="{4659FA55-A9C5-49A8-8445-E435C63A5200}" emma:medium="tactile" emma:mode="ink">
              <msink:context xmlns:msink="http://schemas.microsoft.com/ink/2010/main" type="inkBullet" rotatedBoundingBox="11500,16005 12427,15785 12711,16987 11785,17207"/>
            </emma:interpretation>
          </emma:emma>
        </inkml:annotationXML>
        <inkml:trace contextRef="#ctx0" brushRef="#br0" timeOffset="111316.3586">1256 11441 23439 0,'0'0'1024'0,"-10"-3"240"0,10 3-1008 0,0 0-256 0,0 0 0 0,0 0 0 16,0 0 1344-16,0 0 208 0,0 0 48 0,-5-8 16 15,5 8-160-15,2-12-48 0,3 2 0 0,3 0 0 0,2 0-768 0,4-4-144 16,-1 2-48-16,2 1 0 0,1-3-304 0,0 1-144 0,1-2 128 0,-2-1-128 31,1 1 0-31,-1 2 0 0,1 1 0 0,0 0 0 16,-5 0 240-16,1-1-48 0,-2-2 0 0,-1 0 0 15,-3 3 176-15,-1 2 16 0,-1-2 16 0,-4 12 0 0,0 0-144 0,2-12-16 16,-4 1-16-16,2 11 0 16,0 0-80-16,0 0-16 0,0 0 0 0,0 0 0 0,0 0 64 0,0 0 16 15,0 0 0-15,0 0 0 0,0 0-208 0,0 0 144 0,0 0-144 0,7 13 128 0,-1 0-128 0,4 3 0 16,4-3 0-16,-1 1 0 0,1-3 128 0,3 1-128 31,1 0 128-31,2 0-128 0,0-2 0 0,-1 2 0 0,-4-1 0 16,0-1 0-1,2-1-1856-15,0-1-368 0,-2 1-64 0</inkml:trace>
        <inkml:trace contextRef="#ctx0" brushRef="#br0" timeOffset="111886.3186">1884 11081 25391 0,'0'0'1120'0,"0"0"240"0,0 0-1088 0,-5 14-272 0,5-14 0 0,-2 20 0 31,4 4 320-31,1-1 0 0,-1 1 0 0,3-2 0 0,0 1 608 0,2 6 128 0,1 4 32 0,4 4 0 16,1 4-256-16,2 6-32 0,2 5-16 0,4-1 0 15,-1-1-480-15,2-1-112 16,-2-2 0-16,2-5-16 0,0-5-176 0,-1 2 0 16,1 1 0-16,-3-1 128 0,-4-4-128 0,-2 0 0 15,-1 2 0-15,-3 2 0 0,-4 0 0 0,-4 0 0 0,-1-6 0 0,-5-1 0 0,-5-2 0 16,-2-6 0-16,-1-5 0 0,-4-8 0 16,-1-2 128-16,-4-6-128 0,-2-3 0 0,1-2 128 15,-3-6 160-15,1-2 32 0,0-4 0 0,0-1 0 16,-1-2 0-16,3-1 0 0,-1-4 0 0,2 0 0 0,2-1-176 15,3-3-16-15,2-6-128 0,2 6 192 0,1-1 0 0,5 0 0 0,2-4 0 16,4-1 0-16,1-1 160 0,5 1 32 0,1 2 0 0,6-2 0 16,2-2-144-16,4 0-32 0,4 2 0 0,2-1 0 31,1 1-208-31,3 0 176 0,3 0-176 0,1 0 160 0,0 2-160 0,0 4 0 16,0 3 0-16,-4 4 0 15,-1 4-528-15,-3 2-96 0,-6 3-16 0,-4 3-10832 16,-14 7-2176-16</inkml:trace>
      </inkml:traceGroup>
      <inkml:traceGroup>
        <inkml:annotationXML>
          <emma:emma xmlns:emma="http://www.w3.org/2003/04/emma" version="1.0">
            <emma:interpretation id="{7A05ECDD-0520-4922-A8D6-FE998F21982A}" emma:medium="tactile" emma:mode="ink">
              <msink:context xmlns:msink="http://schemas.microsoft.com/ink/2010/main" type="line" rotatedBoundingBox="14465,15312 15185,15142 15366,15904 14646,16074"/>
            </emma:interpretation>
          </emma:emma>
        </inkml:annotationXML>
        <inkml:traceGroup>
          <inkml:annotationXML>
            <emma:emma xmlns:emma="http://www.w3.org/2003/04/emma" version="1.0">
              <emma:interpretation id="{776FB31E-FA7A-4B3F-B3F9-18D93539D51A}" emma:medium="tactile" emma:mode="ink">
                <msink:context xmlns:msink="http://schemas.microsoft.com/ink/2010/main" type="inkWord" rotatedBoundingBox="14465,15312 15185,15142 15366,15904 14646,16074"/>
              </emma:interpretation>
            </emma:emma>
          </inkml:annotationXML>
          <inkml:trace contextRef="#ctx0" brushRef="#br0" timeOffset="114100.6169">4557 10607 11967 0,'0'0'1072'0,"-10"-7"-864"0,-1 0-208 0,2 1 0 16,1 1 2960-16,-1 1 560 15,-1 1 96-15,10 3 32 16,-12-2-1904-16,12 2-368 0,-15 0-80 0,0 2-16 0,2 5-256 0,-1 1-64 16,2 2-16-16,1 4 0 0,-1 1-176 0,0 3-16 0,2 1-16 15,2 4 0 1,-1 4 80-16,2 2 16 0,1 0 0 0,-1 4 0 0,2 1-320 0,0-2-64 15,0 1-16-15,0-4 0 0,0 0-288 0,0-1-144 0,-2-4 160 0,4-1-160 16,-1-1 144-16,3-2-144 0,1-4 128 0,3 0-128 16,2 1 144-16,2-2-144 0,1-3 160 0,6-2-160 0,1-1 384 15,5-3 0-15,5-2-16 0,4-1 0 0,3-1-96 0,1-2-16 32,3 0 0-32,1-2 0 0,3-1-256 0,-1-1 160 0,-2 1-160 0,0-2 128 15,-2 0-128-15,1 0 0 0,-3-2 0 0,-1-3 0 16,-2-2 0-16,1 0 0 0,-3-1 0 0,-2-2 0 0,-6-2 0 0,-5-1 0 15,-3-6-160-15,-6-3 160 0,-4-3-192 0,-5-6 48 16,-4-7 16-16,-5-4 0 0,-5-4-64 0,-5 2 0 16,-4-3 0-16,-5 5 0 0,-6 3 0 0,-6 6 0 15,-6 4 0-15,-8 7 0 32,-9 5-1408-32,-13 7-272 0,-14 5-64 0,-6 2-16 0</inkml:trace>
        </inkml:traceGroup>
      </inkml:traceGroup>
    </inkml:traceGroup>
    <inkml:traceGroup>
      <inkml:annotationXML>
        <emma:emma xmlns:emma="http://www.w3.org/2003/04/emma" version="1.0">
          <emma:interpretation id="{8F98F5FF-1F35-4FC9-8F3A-2B04DF73B3B2}" emma:medium="tactile" emma:mode="ink">
            <msink:context xmlns:msink="http://schemas.microsoft.com/ink/2010/main" type="paragraph" rotatedBoundingBox="9650,16754 16925,16961 16882,18455 9607,18248" alignmentLevel="2"/>
          </emma:interpretation>
        </emma:emma>
      </inkml:annotationXML>
      <inkml:traceGroup>
        <inkml:annotationXML>
          <emma:emma xmlns:emma="http://www.w3.org/2003/04/emma" version="1.0">
            <emma:interpretation id="{015A623F-9786-4692-8FE6-8FF450E5139F}" emma:medium="tactile" emma:mode="ink">
              <msink:context xmlns:msink="http://schemas.microsoft.com/ink/2010/main" type="line" rotatedBoundingBox="9650,16754 16925,16961 16882,18455 9607,18248"/>
            </emma:interpretation>
          </emma:emma>
        </inkml:annotationXML>
        <inkml:traceGroup>
          <inkml:annotationXML>
            <emma:emma xmlns:emma="http://www.w3.org/2003/04/emma" version="1.0">
              <emma:interpretation id="{D40A94FF-ABE0-4F1F-B7B3-E8BE1A031C31}" emma:medium="tactile" emma:mode="ink">
                <msink:context xmlns:msink="http://schemas.microsoft.com/ink/2010/main" type="inkWord" rotatedBoundingBox="9648,16817 11697,16876 11667,17933 9618,17875"/>
              </emma:interpretation>
              <emma:one-of disjunction-type="recognition" id="oneOf14">
                <emma:interpretation id="interp22" emma:lang="" emma:confidence="1">
                  <emma:literal/>
                </emma:interpretation>
              </emma:one-of>
            </emma:emma>
          </inkml:annotationXML>
          <inkml:trace contextRef="#ctx0" brushRef="#br0" timeOffset="123313.146">-156 12099 1839 0,'0'0'0'0,"15"-3"160"0,-3 0-160 0,-1-2 0 16,-1-2 0-16,-10 7 0 0,11-9 3072 0,-11 9 592 15,8-8 112-15,-8 8 32 0,0 0-1216 0,0 0-240 16,0 0-48-16,0-10-16 0,0 10-496 0,-5-8-80 15,-4 1-32-15,1 2 0 0,0 1-528 0,-2 3-96 0,-2 1-32 0,-2 3 0 0,1 4-640 0,-2 0-144 16,-4-1-32-16,-1 6 0 16,-2 1-208-16,2 4 0 0,1 4 128 0,-1 2-128 15,-3 1 0-15,1-1 0 0,0 1 0 0,0-1 0 16,-3 1 0-16,0-2 128 0,-2-4-128 0,0-1 0 0,0-2 0 16,0 0 0-16,3 0 0 0,4-4 0 0,2-3 0 0,3 0 0 15,1 1 128-15,6-2-128 16,8-7 0-16,0 0 0 0,0 0 0 0,0 0 0 15,0 0-192-15,15 10 32 0,0-2 0 0,0-1 0 0,0 0 16 16,2-1 0-16,0 1 0 0,3 1 0 0,0 1 144 0,2 1 0 16,0 2 0-16,-2 1 0 15,-5-1 0-15,2 3 0 0,-2-1 0 0,-1 1-128 16,-6-2 128-16,1 1 0 0,-9-14 0 0,8 18 0 0,-3-1 0 0,-2 1 0 16,-1 1 0-16,-4-2 0 0,-1-2 0 0,-2-2 0 15,-2-3 0-15,1 4 0 0,-3 1 0 0,-1-2 0 0,-2-2 128 16,-1-1-128-16,-1 0 288 0,-1 0-16 15,-3 0 0-15,1 0 0 0,0 2 112 0,0 0 32 0,0 1 0 0,-1-1 0 16,1 0-160-16,-1-1-16 0,-4 1-16 0,3 0 0 16,2 1-224-16,2-1 128 0,3-2-128 0,4 0 0 0,1 0 0 0,7-10 0 31,-3 14 0-31,3-2 0 0,0-12 0 0,7 13 128 0,1 1-128 0,4-3 0 16,1-2 0-16,4-2 0 0,-2 3 128 0,5-4-128 15,2-1 0-15,2 0 0 0,3 1 0 0,1-3 0 0,3-3 0 16,-1 0 0-1,-1-2 0-15,1-1 0 0,2-1 0 0,1-1-288 0,1 0 64 0,0 0 16 16,-2 2-304 0,0 0-64-16,0-1-16 0,1 3-9840 0,1-3-1984 0</inkml:trace>
          <inkml:trace contextRef="#ctx0" brushRef="#br0" timeOffset="123920.1727">586 12493 6447 0,'0'0'272'0,"0"0"80"0,0 0-352 0,10-5 0 16,-10 5 0-16,0 0 0 0,0 0 3168 0,0 0 560 0,8-12 112 0,-8 12 32 16,0 0-1952-16,0 0-384 15,-6-12-64-15,6 12-32 0,-12-11-432 0,0 4-96 16,-1 4-16-16,-2-1 0 0,-2 3-208 0,0-1-48 0,-2 2-16 0,-1 2 0 16,-2 1-256-16,0 2-48 0,2 2-16 0,0 1 0 0,-2 2-128 0,0 2-32 31,-1 1 0-31,-4-1 0 0,-5 0-144 0,2 3 0 15,-1 2 144-15,3-2-144 0,-1 0 0 0,2 2 128 0,0 2-128 0,4-1 0 0,1 1 0 16,7-3 144-16,5-2-144 0,5-1 0 0,5-13 208 0,1 17-64 0,4-2-16 16,5-1 0-16,4-4 112 0,3-2 16 15,3-1 0-15,3-4 0 0,3 1-64 0,1-4 0 0,1-2 0 0,1-1 0 16,-4-1-192-16,2-1 128 16,-2 0-128-16,0-2 0 0,1-1 0 0,-3-2 0 15,-3 2 0-15,1-1 0 0,-1 1 0 0,-3-1 0 16,-4-2 0-16,-1-1 0 0,-2 0 0 0,-2 0 0 0,-3 0 0 15,-1 2 0-15,-1 0 0 0,-3 10 128 0,0 0-128 16,0 0 0-16,-5-13 0 0,2 3 128 0,-1 1-128 0,4 9 0 16,-3-8 208-16,3 8-48 15,0 0-16-15,0 0 0 0,0 0 128 0,0 0 32 16,0 0 0-16,0 0 0 0,0 0-128 0,0 0-32 0,13 2 0 0,3 3 0 16,-1 1 32-16,2 1 0 0,1-4 0 0,2 6 0 15,2-1 64 1,3 4 16-16,1 3 0 0,-1 0 0 0,0 0-256 15,-1 1 0-15,-1-3 128 0,-1 2-128 16,-3 2-288-16,-1 0-96 0,1 1-32 0,-4-1-11008 0,-2 0-2208 0</inkml:trace>
          <inkml:trace contextRef="#ctx0" brushRef="#br0" timeOffset="124292.3137">906 13074 22911 0,'0'0'1024'0,"13"-7"192"0,-1-3-960 0,1 0-256 0,-1-2 0 0,0 2 0 16,0 3 1408-16,-1 0 224 0,0-1 48 0,0 1 16 16,-1 0-32-16,1 1 0 0,-11 6 0 0,15-7 0 15,-2 2-960-15,-1 0-208 0,-12 5-48 0,13-7 0 16,-13 7-320-16,14-7-128 0,-4-1 0 0,0 1 144 16,2 1-144-16,-2-1 0 0,0-3 0 0,-2 0 0 15,-1-2 0-15,0-2 0 0,0 1 0 0,-1-1 0 0,-1 1 0 0,-1 0 0 16,-1-3 0-16,-1 1-176 0,-2 2 176 0,0 1-128 0,0 0 128 0,-2 4-128 31,2 8 128-31,0-10 0 0,0 10 0 0,0 0 0 16,0 0 0-16,0 0 192 0,0 0-64 0,0 0 0 0,0 0 32 0,0 0 16 15,0 0 0-15,0 0 0 16,15 11-176-16,-1 1 0 0,-4 0 0 0,2 2 0 16,-1-1 0-16,1 0 0 0,0 3 0 0,0-1 0 0,-2 0 0 0,-2 0 0 15,1 0 0-15,-3-1 0 16,-1-1-656-16,0 1-112 0,0-1-32 0,1 0-9792 15,0-2-1952-15</inkml:trace>
          <inkml:trace contextRef="#ctx0" brushRef="#br0" timeOffset="124446.4192">1177 12449 9215 0,'-26'-11'400'0,"9"0"96"0,1-2-496 0,0 1 0 16,3 2 0-16,3 5 0 0,10 5 4656 0,0 0 832 0,0 0 160 0,0 0 48 31,0 0-6192-31,0 0-1232 0,17 8-240 0</inkml:trace>
        </inkml:traceGroup>
        <inkml:traceGroup>
          <inkml:annotationXML>
            <emma:emma xmlns:emma="http://www.w3.org/2003/04/emma" version="1.0">
              <emma:interpretation id="{6F2969DF-6B25-4CDD-A78B-0870E7935F70}" emma:medium="tactile" emma:mode="ink">
                <msink:context xmlns:msink="http://schemas.microsoft.com/ink/2010/main" type="inkWord" rotatedBoundingBox="12738,17317 13409,17337 13400,17647 12729,17628"/>
              </emma:interpretation>
              <emma:one-of disjunction-type="recognition" id="oneOf15">
                <emma:interpretation id="interp23" emma:lang="" emma:confidence="1">
                  <emma:literal/>
                </emma:interpretation>
              </emma:one-of>
            </emma:emma>
          </inkml:annotationXML>
          <inkml:trace contextRef="#ctx0" brushRef="#br0" timeOffset="125011.1437">2442 12601 7359 0,'0'0'656'0,"0"0"-528"0,-9-7-128 0,9 7 0 16,-8-8 3952-16,8 8 752 0,0 0 160 0,0 0 16 16,-2-10-2192-16,2 10-448 0,0 0-96 0,17-7-16 15,2 0-1040-15,6 2-192 0,3 2-64 0,6-1 0 16,1 1-576-16,1 0-128 0,4-1-128 0,1 1 176 0,-1-1-176 0,0 1 0 0,-3 0 0 0,-1 3 128 31,-4 0-1232-31,-4 1-256 0,-1 1-48 0,-2 1-8448 16,-4-1-1664-16</inkml:trace>
          <inkml:trace contextRef="#ctx0" brushRef="#br0" timeOffset="125181.2353">2570 12803 8287 0,'0'0'736'0,"-10"6"-592"16,10-6-144-16,0 0 0 0,-9 10 3520 0,9-10 656 15,0 0 144-15,0 0 32 0,0 0-2304 0,0 0-464 16,14 6-96-16,2-3-16 0,8-1 240 0,6-2 32 15,6-4 16-15,6 3 0 16,6-1-2224-16,6-2-448 0,2-2-96 0,1-1-16 16,-1-1-304-16,-3-1-64 0,-2-1-16 0</inkml:trace>
        </inkml:traceGroup>
        <inkml:traceGroup>
          <inkml:annotationXML>
            <emma:emma xmlns:emma="http://www.w3.org/2003/04/emma" version="1.0">
              <emma:interpretation id="{21918323-B3A7-4B9B-B5AE-B895344BC117}" emma:medium="tactile" emma:mode="ink">
                <msink:context xmlns:msink="http://schemas.microsoft.com/ink/2010/main" type="inkWord" rotatedBoundingBox="14329,16887 16925,16961 16882,18455 14287,18381"/>
              </emma:interpretation>
              <emma:one-of disjunction-type="recognition" id="oneOf16">
                <emma:interpretation id="interp24" emma:lang="" emma:confidence="1">
                  <emma:literal/>
                </emma:interpretation>
              </emma:one-of>
            </emma:emma>
          </inkml:annotationXML>
          <inkml:trace contextRef="#ctx0" brushRef="#br0" timeOffset="125834.7248">4639 12199 21599 0,'0'0'960'0,"-8"-9"192"0,-2 2-928 0,-2 4-224 16,-2 0 0-16,-2 3 0 0,-6 3 336 0,-2 2 32 16,-1-1 0-16,-4 2 0 0,-3 3 192 0,-1-1 32 15,-1-1 16-15,0 1 0 0,1 2-48 0,1-1-16 16,0-4 0-16,5 2 0 0,2 1-320 0,4-1-64 0,5-1-16 0,2 3 0 15,4-2-16-15,10-7-128 16,0 0 192-16,-5 11-64 0,5-11-128 0,3 17 0 16,2-3 144-16,4-1-144 0,3-1 0 0,4 0 128 15,3-2-128-15,1 3 0 0,0-1 144 0,1 0-144 0,0 0 192 0,0-1-192 16,-5-2 272-16,1 1-48 0,0 0-16 16,-2-2 0-16,-15-8 16 0,15 14 0 0,-15-14 0 0,10 15 0 15,-10-15-96-15,6 15-128 0,-6-15 176 0,-4 20-176 0,-1-3 224 16,-3-3-64-16,-6-8-16 0,2 4 0 0,1-1 48 0,-3 1 0 0,-1 2 0 15,2-1 0 1,-1 1 64-16,-1 0 32 0,0 1 0 0,-2 1 0 0,-1-1 32 0,-1 2 0 16,2 2 0-16,0 0 0 0,1 0-112 0,0 0-16 15,0 1 0-15,0 2 0 0,0 2-32 0,0 0-16 16,1-2 0-16,2-1 0 0,-1-2-144 0,4-2 128 0,0 0-128 16,4 0 128-16,-1-3-128 0,2 1 0 0,5-13 144 0,0 17-144 15,1-3 208-15,4-3-16 0,-5-11-16 0,14 11 0 16,-1-5 0-16,6 1 0 0,3-4 0 0,3 1 0 15,2-1-176 1,5 0 192-16,3-1-192 0,4 0 192 0,3-2-192 0,3-2 0 16,6-1-192-16,1-2 192 15,0-2-464-15,5 0 16 0,6-1 16 0,2 3 0 16,4 1-560-16,9 3-112 0,7 1-32 0,0-5-13392 0</inkml:trace>
          <inkml:trace contextRef="#ctx0" brushRef="#br0" timeOffset="126459.786">5236 12340 911 0,'0'0'0'0,"-6"-10"0"15,-1-2 0-15,0 0 0 16,1 2 4064-16,-1-2 736 0,-2-3 128 0,3-2 48 0,-3-3-2864 0,3 2-560 15,-1-4-112-15,2 5-32 16,0 0-128-16,1 2-48 0,1 3 0 0,0 4 0 0,-1 1-448 0,4 7-80 16,0 0-32-16,0 0 0 0,0 0-272 0,0 0-48 15,0 0-16-15,5 17 0 0,-1 3-336 0,1 4 0 0,0 3 0 0,-2 0 0 0,-1 1 0 0,1 2 144 32,2 1 0-32,-1-1 0 0,-4-1 400 0,1-2 80 0,-1 3 16 0,2 2 0 15,0 0 112-15,1-4 16 0,0-1 16 0,2 2 0 0,0 3-272 0,1 0-48 16,0-2-16-16,3-1 0 0,2-4-240 0,3-1-48 31,3-3-16-31,1 0 0 0,1-3-144 0,3-3 128 0,1-1-128 0,2-4 128 16,2-2-128-16,2-3 0 15,3-5 0-15,2 2 128 0,-1 0-128 0,1-6 0 16,1-2 0-16,-3-5 0 0,-3 1-208 0,-4-1 80 0,-1-5 128 0,-6 1-208 0,-4-2 48 16,-4-1 16-16,-4-2 0 0,-2 0 0 15,-4-4 144-15,-4 0 0 0,-2 1-144 0,-4 1 144 16,-2 2-240-16,0 0 32 0,-5-1 0 0,2 5 0 15,-2 1 208-15,2 3 0 0,2 0 0 0,1 5 0 16,2 2 0-16,10 5 0 0,0 0 0 0,0 0 0 16,0 0-224-16,0 0 48 0,0 0 16 0,3 17 0 15,5 2-592-15,4-1-112 0,3 2-32 0,4 2-9600 16,3 2-1936-16</inkml:trace>
          <inkml:trace contextRef="#ctx0" brushRef="#br0" timeOffset="126833.2393">5963 12853 15663 0,'0'0'1392'0,"0"0"-1120"0,-4-8-272 0,4 8 0 0,0 0 2736 0,0 0 480 31,0 0 112-31,0 0 0 0,9-9-1456 0,2 3-288 16,5-1-64-16,2 3-16 0,2-1-800 0,4 4-144 0,-1 1-48 0,1 0 0 15,1 1-384-15,-1-1-128 16,-1-1 0-16,-1-1 0 0,-2-3 0 0,-1 0 0 0,-4 0 0 0,0-2 0 15,0-1 128-15,-3-2-128 0,-3-5 192 0,-3 1-192 16,-1 1 0-16,-1-3 0 16,-1 1 0-16,-3-1 0 0,-2-5 0 0,-1 4 0 15,-4 2 128-15,1 0-128 0,-1-3 0 0,0 3 0 16,-1 3 128-16,1 0-128 0,2 0 0 0,-2 4 160 16,0 1-160-16,7 7 128 0,-8-8 224 0,8 8 32 0,0 0 16 15,0 0 0-15,0 0-16 0,0 0-16 0,0 0 0 0,0 0 0 16,0 0-368-16,5 20 0 0,2-3 0 0,3-2 128 15,3-2 0-15,4 1 16 0,3 3 0 0,2-1 0 0,0 0-144 0,0 0 0 0,2 0 144 16,-1-3-144 0,1-3 0-16,-4 0 0 0,-2 0 0 0,1 0 0 15,-2-3-480-15,-2-2-160 16,-15-5-48-16,0 0-10528 0,12 5-2112 0</inkml:trace>
          <inkml:trace contextRef="#ctx0" brushRef="#br0" timeOffset="128131.3085">6188 12688 12255 0,'0'0'544'0,"0"0"112"0,0 0-528 0,10-8-128 0,-10 8 0 0,12-7 0 0,-2 2 1392 0,-10 5 240 16,12-5 48-16,-12 5 16 15,13-5-992-15,1 2-208 0,-1 1-48 0,1 0 0 16,-14 2-32-16,17-1-16 0,-1-1 0 0,-1 0 0 0,-1-1 112 0,-2-2 0 16,-12 5 16-16,15-5 0 0,-2 0 128 0,-3-2 32 15,1-1 0-15,-3 1 0 0,-8 7 320 0,0 0 64 0,7-10 16 0,-7 10 0 16,0 0 80-16,0 0 32 15,0 0 0-15,0 0 0 0,0 0-480 0,0 0-80 16,-14 8-32-16,2 6 0 0,2 9-352 0,0 2-64 16,0 4 0-16,3 5-16 0,1 3 80 0,1 5 0 15,0 0 16-15,3-4 0 0,2-2-80 0,0 1-32 0,2-4 0 0,1-1 0 16,2-3-160-16,2-2 0 0,1-3 144 0,1-1-144 0,-1-1 0 0,2-2 0 16,2 2 0-16,1 0 128 0,-1 1-128 0,2 1 0 15,-1-4 0-15,0 5 128 0,1 2-128 0,-1 0 0 16,1 0 0-16,-2 0 0 0,-2 0 0 0,-2 0 0 15,-1 0 0-15,-4-4 0 0,-3-2 0 0,-1-1 0 16,-3-2 0-16,-3-3 0 0,-3-1 0 0,-1-1 0 0,-5-4 0 0,0-2 128 16,-3-2-128-16,-3-2 128 0,-1-1-128 0,-3-1 128 31,0-2-128-31,-1-3 0 0,0-1 0 0,0-2 128 16,2 1-128-16,-2-3 0 0,0-1 0 0,0 0 128 0,2-2-128 0,-1 1 0 0,1 0 0 0,1 1 0 15,3-3 0-15,2 5 128 0,6-1-128 0,3 2 0 16,3 1 0-16,7 6 128 15,0 0-128-15,8-12 0 0,6 0 128 0,1 0-128 16,2 1 128-16,3-1-128 16,3-2 0-16,4-3 0 0,0 2 0 0,4-5 0 0,0-3 0 0,1-3 0 15,2 3-160-15,-2-2 160 0,-2-4-272 0,1 2 48 0,-1 3 16 16,-1 4 0-16,-3 2 16 0,-2 3 16 0,-5 3 0 0,-4 3 0 16,-4 1 0-16,1 3 0 15,-12 5 0-15,17 0-11024 0,-3 0-2192 16</inkml:trace>
          <inkml:trace contextRef="#ctx0" brushRef="#br0" timeOffset="127012.7578">6170 12254 22111 0,'-5'-30'1968'0,"3"13"-1584"16,2 0-384-16,0 2 0 0,2 2 2624 0,1 4 448 0,-3 9 96 0,0 0 16 16,0 0-1984-16,13-3-400 15,1 5-80-15,-1 4-16 16,-1 6-1424-16,0 1-304 0,0 6-48 0</inkml:trace>
          <inkml:trace contextRef="#ctx0" brushRef="#br0" timeOffset="128439.6949">6117 12172 10127 0,'0'0'448'0,"0"0"96"0,9-9-544 0,1 3 0 0,-10 6 0 0,10-7 0 0,-10 7 4736 0,0 0 832 15,0 0 160-15,0 0 32 0,0 0-3056 0,0 0-608 0,0 0-128 0,0 0-32 31,0 0-1136-31,8 12-224 0,-1 1-64 0,-2 2 0 16,-1 2-512-16,-1 0-176 0,-1 0 0 0,-1 0 0 16,1 1-2000-1,-2-1-384-15</inkml:trace>
        </inkml:traceGroup>
      </inkml:traceGroup>
    </inkml:traceGroup>
    <inkml:traceGroup>
      <inkml:annotationXML>
        <emma:emma xmlns:emma="http://www.w3.org/2003/04/emma" version="1.0">
          <emma:interpretation id="{71D5ABBD-A05F-4BC0-B176-819D35002262}" emma:medium="tactile" emma:mode="ink">
            <msink:context xmlns:msink="http://schemas.microsoft.com/ink/2010/main" type="paragraph" rotatedBoundingBox="4272,17931 29180,17808 29186,19199 4278,19321" alignmentLevel="1"/>
          </emma:interpretation>
        </emma:emma>
      </inkml:annotationXML>
      <inkml:traceGroup>
        <inkml:annotationXML>
          <emma:emma xmlns:emma="http://www.w3.org/2003/04/emma" version="1.0">
            <emma:interpretation id="{0EB9AC4A-CCA1-4D5A-95FD-2621FAD902F1}" emma:medium="tactile" emma:mode="ink">
              <msink:context xmlns:msink="http://schemas.microsoft.com/ink/2010/main" type="line" rotatedBoundingBox="4272,17931 29180,17808 29186,19199 4278,19321"/>
            </emma:interpretation>
          </emma:emma>
        </inkml:annotationXML>
        <inkml:traceGroup>
          <inkml:annotationXML>
            <emma:emma xmlns:emma="http://www.w3.org/2003/04/emma" version="1.0">
              <emma:interpretation id="{6064D386-6FD0-4D7A-A744-6183171A5C2A}" emma:medium="tactile" emma:mode="ink">
                <msink:context xmlns:msink="http://schemas.microsoft.com/ink/2010/main" type="inkWord" rotatedBoundingBox="4272,18016 7383,18001 7387,18812 4276,18827"/>
              </emma:interpretation>
              <emma:one-of disjunction-type="recognition" id="oneOf17">
                <emma:interpretation id="interp25" emma:lang="" emma:confidence="1">
                  <emma:literal/>
                </emma:interpretation>
              </emma:one-of>
            </emma:emma>
          </inkml:annotationXML>
          <inkml:trace contextRef="#ctx0" brushRef="#br0" timeOffset="132155.6334">-6010 13297 19631 0,'0'0'864'0,"0"0"192"0,0-11-848 0,0-1-208 0,0 2 0 0,0 10 0 16,0-12 1664-16,0 12 304 0,0-12 48 0,0 12 16 15,0-12-704-15,0 12-144 0,0 0-32 0,0 0 0 0,0 0-288 0,0 0-64 32,0 0-16-32,0 0 0 0,0 0-464 0,-3 19-112 15,-2 1-16-15,2 7 0 0,-1 5-192 0,1 7 0 0,-2 3 0 0,2 6 0 16,-1 10 0-16,6-4-128 0,0-4 128 0,3-1 0 0,3-2 0 16,4-5 0-16,1-5 0 0,4-2 0 0,3 1 0 0,4-4 0 15,1-7 0-15,7-2 0 0,3-2-208 0,7-3 16 0,4-1 0 16,6-4-9888-16,3-3-1968 15</inkml:trace>
          <inkml:trace contextRef="#ctx0" brushRef="#br0" timeOffset="132756.3816">-4960 13240 15663 0,'0'0'1392'0,"-5"-10"-1120"0,-1 2-272 0,6 8 0 16,-11-7 2400-16,11 7 416 16,-11-5 96-16,-3 5 16 0,1-2-1920 0,1 2-384 0,0 0-80 15,0 0-16-15,1 0 0 0,1 2 0 0,-2 1 0 0,12-3 0 16,-12 9-240-16,4 1-48 0,-1 0-16 0,2 0 0 15,7-10-224-15,-6 17 0 0,1 1 128 0,3 2-128 0,0 1 0 16,2 0 0-16,2 0 0 0,1 2 0 0,2 1 0 0,0-1 0 16,0 4 0-16,2-2 0 15,2-1 0-15,1 0 0 0,0-1 0 0,3-1 0 16,4-2 0-16,-2-1 0 0,0-6 0 0,2 2 0 0,2 2 0 0,-2 0 0 16,-1-7 0-16,1 2 0 0,0 1 0 0,0-1 0 15,0-2 0-15,0 0 0 0,-4-1 0 0,0 1 0 16,1-2 0-16,-1 1 0 0,-13-9 0 0,0 0 0 15,10 11 0-15,-10-11 0 0,0 0 0 0,2 16 0 16,-2-16 0-16,-7 13 0 0,-4-5 0 0,-5 1 0 16,-4-2 0-16,-3-1 0 0,-6 1 144 15,-3 1-144-15,-5-1 128 0,-3 2-128 0,-2-4 0 0,0-2 0 16,-2 0 0-16,0-1 0 0,4-2 0 0,-2 0 0 0,-4 0 0 16,6-2 128-16,5 2-128 0,4-1 0 0,6-1 0 0,5 0 0 15,5-1 0-15,15 3-224 0,0 0 32 0</inkml:trace>
          <inkml:trace contextRef="#ctx0" brushRef="#br0" timeOffset="133827.778">-4423 13720 1839 0,'0'-8'160'16,"0"8"-160"-16,0-9 0 0,0 9 0 0,0-10 2752 0,0 10 528 16,0 0 112-16,0 0 0 0,-5-7-1920 0,5 7-400 15,0 0-80-15,0 0-16 16,-13 2-240-16,1 3-48 0,0 2-16 0,0 0 0 0,-1 1-112 0,-1 3-32 0,1 0 0 16,-1 1 0-16,1 4-176 0,-1-1-32 0,-1-1-16 0,2-2 0 31,1-2-176-31,4 0-128 0,8-10 144 0,0 0-144 15,-7 14 160-15,7-14-160 0,0 0 160 0,0 0-160 0,0 0 144 0,0 0-144 16,12 10 128-16,-12-10-128 16,17 7 192-16,-1-6-64 0,3-2 0 0,-2-3 0 15,1-1 0-15,1 0-128 0,-1-3 192 0,1 1-64 0,-2-2-128 0,-1 2 0 16,0-1 0-16,-3-1 128 0,-1-1-128 0,-2 2 0 16,-2-1 0-16,1 1 128 0,-9 8-128 0,6-14 0 15,-1 2 0-15,1 0 0 0,-1 0 0 0,-5 12 0 16,8-12 0-16,-8 12 0 0,0 0 0 0,15-5 0 15,-3 0 0-15,1 5 0 0,-13 0 0 0,17 9 0 16,-2 1-160-16,0 2 160 0,2-2-144 0,2 4 144 16,-1 1-128-16,2 0 128 0,1-1 0 0,-1 1 0 0,-2-1 0 0,1-2 0 15,-1-2 0-15,-1-1 0 0,-3 1 0 0,-1 0 0 16,-13-10 0-16,0 0 176 16,14 12-16-16,-14-12 0 0,0 0-160 0,0 0 192 15,0 0-192-15,0 0 192 0,0 0-16 0,0 0 0 0,0 0 0 0,0 0 0 16,0 0 16-16,-14-5 0 0,-1-2 0 0,0-2 0 0,1 1-192 15,3-1 0-15,2-1 144 0,2 0-144 16,2 0 128-16,5 10-128 0,0 0 128 0,0-14-128 0,0 14 0 16,5-12 0-16,-5 12 0 0,11-8 0 0,-1 1 0 0,-10 7-160 15,15-2 160-15,0 4-208 0,0 1 48 0,0 2 16 0,0-1 0 0,1 1 0 16,-1 0 144-16,0 0 0 0,-2 0 0 0,1 0 0 16,-14-5 0-16,17 9 0 0,-2-4 0 0,-2 0 0 15,-13-5 0-15,14 5 0 0,-14-5 0 0,0 0-128 31,13 4 128-31,-13-4 0 0,0 0 0 0,0 0 0 0,0 0 0 0,0 0 0 16,8-9 0-16,-8 9 0 0,7-12 0 0,-7 12 0 16,0 0 0-16,5-12 0 15,-1 0 0-15,-1 0 128 0,0 0-128 0,-3 12 0 0,0 0 192 0,7-10-16 0,-7 10-16 16,10-8 0-16,0 1 144 0,-10 7 16 16,15-2 16-16,2 2 0 0,2 0-336 0,1 2 0 15,2 0 0-15,1 3 0 0,1 2 0 0,1-1 0 0,0-1 0 0,-1 1 0 0,-2 0 0 0,1 1 0 31,-1 0 0-31,-2 0 0 0,-1-2 0 0,-1 0 0 0,-1 0 0 0,-3 0 0 16,-14-5 0-16,13 5 0 0,-13-5 0 0,0 0 0 0,0 0 0 0,0 0 0 31,0 0 0-31,14 7 0 0,-14-7 0 0,0 0 0 16,13 5 0-16,-13-5 0 0,0 0 0 0,14 4 0 0,-1-3 0 0,1 1 0 16,-1-2 0-16,0 0 0 15,3-2 0-15,-1 1 0 0,-2-1 0 0,2 0-208 0,0-1 16 0,1 0 16 0,-3-1-32 0,1 1-16 16,-3-2 0-16,-11 5 0 0,12-6 224 0,-12 6-176 15,12-10 176-15,-12 10-160 0,10-12 160 0,-10 12 0 0,0 0 0 16,0 0 0 0,2-13 0-16,-2 13 0 0,0 0 0 0,-5-12 0 0,-2 2 0 0,-3 3 128 0,-2 2-128 0,-1 1 0 15,-3 2 0-15,1 1 144 0,-2 2-144 0,2-1 0 16,0 0 320-16,0 0-64 0,2 4 0 0,1-2 0 16,12-2-80-1,0 0-32-15,0 0 0 0,0 0 0 16,0 0 144-16,0 0 32 0,0 0 0 0,0 17 0 0,0-17-16 0,12 15 0 15,1-1 0-15,5-1 0 0,4-3-32 0,4 1 0 0,-1-3 0 16,2 4 0-16,1 0-272 0,4 0 128 0,2 0-128 0,3-2 0 31,0-3-224-31,5 5-160 0,2 0-16 0</inkml:trace>
        </inkml:traceGroup>
        <inkml:traceGroup>
          <inkml:annotationXML>
            <emma:emma xmlns:emma="http://www.w3.org/2003/04/emma" version="1.0">
              <emma:interpretation id="{52EC3097-3190-4646-ACD1-EF8F433C2DDF}" emma:medium="tactile" emma:mode="ink">
                <msink:context xmlns:msink="http://schemas.microsoft.com/ink/2010/main" type="inkWord" rotatedBoundingBox="8253,18049 13555,18022 13561,19276 8259,19302"/>
              </emma:interpretation>
              <emma:one-of disjunction-type="recognition" id="oneOf18">
                <emma:interpretation id="interp26" emma:lang="" emma:confidence="1">
                  <emma:literal/>
                </emma:interpretation>
              </emma:one-of>
            </emma:emma>
          </inkml:annotationXML>
          <inkml:trace contextRef="#ctx0" brushRef="#br0" timeOffset="134631.9743">-1618 13819 6447 0,'0'0'272'0,"0"0"80"0,0 0-352 0,0 0 0 15,-2-12 0-15,2 12 0 0,-7-12 3584 0,1 4 640 16,-3 0 128-16,-1 1 16 0,-2 2-2672 0,1 1-544 16,-1 1-96-16,0 0-32 0,0 1-208 0,1 2-48 0,-3 2-16 0,1-1 0 15,-1 1-256-15,2 3-48 16,1 2-16-16,-1 0 0 0,-2-1-272 0,-1 3-160 15,-3 2 192-15,-1 3-192 0,-1-2 160 0,0 1-160 0,1 1 128 0,1 1-128 16,-1 0 0-16,-1 0 0 0,-2 2 0 0,4 0 0 16,1-2 0-16,3-2 0 0,8-1 0 0,6-12 0 15,0 0 0-15,0 0 0 0,0 0 0 0,0 0 0 16,10 10 0-16,3-5 0 0,2-5 128 0,1-1-128 16,-1-5 0-16,2 1 128 0,-1-3-128 0,1 1 128 0,0-1-128 15,1 1 0-15,4 0 0 0,-1-1 0 0,-6 0 0 0,2-1 0 16,-2 1 0-16,0 1 0 0,0 2 160 0,0 0-160 15,-1 3 192-15,-1 1-192 0,2-3 448 16,0 3-32-16,-1-1 0 0,1 0 0 16,3 0 16-16,1 1 0 0,-1-1 0 0,1 2 0 15,-1 2-192-15,1-1-48 0,1 1 0 0,0 2 0 0,-1 1-192 0,-1-2 0 0,1 0 0 0,-2 1 0 32,-2-1 0-32,-2 2 0 0,-13-5 0 0,17 8 0 15,-2-1-320-15,-1 0-96 0,-3 1-32 0,-11-8-14736 0</inkml:trace>
          <inkml:trace contextRef="#ctx0" brushRef="#br0" timeOffset="135114.9589">-910 13863 12895 0,'0'0'1152'0,"0"0"-928"0,0 0-224 0,-5-10 0 15,-2-1 2384-15,7 11 432 16,-11-8 96-16,-1 1 16 0,0 1-1712 0,-1 1-352 15,-1 1-64-15,1 2-16 0,-2 1-144 0,-1 1-16 0,1 0-16 0,0 3 0 0,0 2-192 0,2 0-32 16,1 0-16-16,2 2 0 16,1 1-368-16,9-8 128 0,-12 9-128 0,4-1 0 0,0 2 0 0,8-10 0 15,-10 16 0-15,3-3 0 16,7-13 0-16,-4 17 0 0,4-17 0 0,4 15 0 16,-4-15 0-16,8 12-208 0,-8-12 16 0,12 10 16 0,-12-10-112 0,17 5-32 15,-2-3 0-15,-2-2 0 16,1-4 48-16,-2-1 0 15,-1-2 0-15,1-1 0 0,0-2 80 0,0-2 32 0,0 0 0 0,-1 1 0 16,1-1 160-16,-2 0 0 0,-1 0 0 0,-1-3 0 0,0-2 0 0,-1-1 0 16,0-2 0-16,-2-2 0 15,-2 2 0-15,1-6 176 0,-4-2-48 0,0-4 0 16,-4 0-128-16,1-5 0 0,-2-2 0 0,0 0 0 0,-2 2 0 0,0 0 128 16,-1 4-128-16,-2 1 128 0,0 1 144 0,0 6 32 15,1 2 0-15,1 6 0 0,-4 2-16 0,2 3 0 16,3 5 0-16,7 7 0 0,0 0-64 0,0 0-16 15,0 0 0-15,-8 10 0 0,8-10-208 0,-2 20 0 16,2 4 0-16,5 1 0 0,4 4 0 0,2 1 0 16,1 7 0-16,3 3 0 0,2 6 0 0,3-2 0 0,4-4 0 0,-1 4 0 15,3-2 0-15,-1-3 0 0,2-4 0 0,0-1 0 16,-2-3 0-16,2 1-240 0,0 0 48 0,5 2-8624 31,3 0-1728-31</inkml:trace>
          <inkml:trace contextRef="#ctx0" brushRef="#br0" timeOffset="135472.4602">-326 13809 7359 0,'0'0'320'0,"0"0"80"0,0 0-400 0,0 0 0 0,0 0 0 0,0 0 0 15,0 0 3360-15,0 0 592 0,0 0 112 0,0 0 32 0,0 0-3168 0,0 0-624 16,7 20-128-16,-1-1-32 15,0-1 624-15,0 1 128 0,3 4 32 0,-1 1 0 0,1-1-352 0,-1 4-80 16,0 5-16-16,1 3 0 16,-1 4-352-16,-1-2-128 0,-2 0 0 0,-2 0 144 15,-1 4-144-15,-4-4 0 0,-1-7 0 0,-2-2 128 16,-4-1-128-16,-1-1 0 0,-3-6 0 0,-1-2 0 0,1-1 0 0,-2-3 0 16,-2-3 144-16,2-2-144 0,1-4 0 0,3 0 128 15,-1-2-128-15,12-3 0 0,-12-1 0 16,12 1 144-16,-12-4-144 0,12 4 0 0,-11-7 176 0,11 7-176 15,0 0 160-15,-4-11-160 0,4 11 304 0,4-15-48 0,1-2 0 16,1 2 0-16,4-1-80 0,2 1-32 0,0-2 0 0,1-1 0 16,3-2-144-16,-1-5 0 0,2-6 0 0,-1-1 0 15,3 0 0-15,-1-1 0 0,-1-3 0 0,0 3 128 16,-2 4-320-16,-1 0-80 16,-3 1-16-16,-2 3-12896 0</inkml:trace>
          <inkml:trace contextRef="#ctx0" brushRef="#br0" timeOffset="135674.937">-575 13590 28095 0,'17'-23'1248'0,"0"11"256"0,3 0-1200 0,5 4-304 0,4 3 0 0,-1-1 0 15,-1 0 192-15,0 4-32 0,0 4 0 0,-2 1 0 32,-3 0-1520-32,-2 6-304 0,1 6-64 0,-5 0-16 0</inkml:trace>
          <inkml:trace contextRef="#ctx0" brushRef="#br0" timeOffset="136090.8722">103 13827 9215 0,'0'0'400'0,"0"0"96"0,0 0-496 0,0 0 0 15,0 0 0-15,0 0 0 0,0 0 3904 0,0 0 704 16,0 0 128-16,0 0 16 0,0 0-3168 0,0 0-640 16,0 0-128-16,3 19-32 0,-3-19-336 0,5 18-80 15,-5-18-16-15,7 19 0 0,0-4-144 0,-7-15-16 0,8 18-16 0,-8-18 0 16,10 14-176-16,-10-14 0 15,12 10 144-15,-12-10-144 0,15 10 0 0,-15-10 144 16,17 7-144-16,0-4 0 0,0-4 176 0,0-1-176 16,-2 0 160-16,2-3-160 0,-2-3 128 0,0-1-128 0,-2 1 0 0,1-2 0 15,-1 1 128-15,1 1-128 0,-4 0 0 0,0-1 0 16,0-1 128-16,-2 0-128 0,-1-2 0 0,0 2 0 0,-7 10 0 0,7-12 128 0,-4 1-128 16,-3 11 0-1,0 0 128-15,0 0-128 0,0 0 176 0,0 0-176 0,0 0 448 0,0 0 0 16,0 0-16-16,0 0 0 0,0 0-272 0,0 0-160 0,0 0 192 0,0 0-192 31,0 0 0-31,13 10 0 0,-1 1 0 0,-2 3 0 16,0-2 0-16,1 1 0 0,-1 1-144 0,1 1 144 15,1 0-896-15,0 0-112 0,-2 0-16 0,0 0-8448 0,-1 0-1680 0</inkml:trace>
          <inkml:trace contextRef="#ctx0" brushRef="#br0" timeOffset="136620.228">601 14033 21935 0,'0'0'960'0,"0"0"224"0,0 0-944 0,0 0-240 16,0 0 0-16,0 0 0 0,0 0 1360 0,10-9 240 15,-10 9 32-15,10-8 16 0,0-1-368 0,0 1-80 16,2 1-16-16,0 2 0 0,0-2-624 0,0 2-128 16,1-1-32-16,1 1 0 0,-1 1-400 0,-1-1 0 0,-2-2 0 0,-10 7 0 15,10-10 0-15,-10 10 0 16,7-11 0-16,-4 0 0 0,-3 11-272 0,0-11-48 15,-3-1 0-15,3 12 0 16,0 0-64-16,0 0-32 0,-5-10 0 0,5 10 0 0,0 0 224 0,0 0 64 0,0 0 0 0,0 0 0 16,0 0 128-16,0 0 0 0,0 0 0 0,0 0-128 0,0 0 0 15,0 0 0-15,13 7 0 0,-1 1 0 0,-12-8 128 0,17 10 0 16,0-2 0-16,-1 1 0 0,1-1 0 0,2-1 0 16,-3-2 0-16,3 0 0 0,-2-1 0 0,-2-4 0 15,-15 0 0-15,15-2 0 16,-1-2 0-16,-14 4 0 0,13-8 0 0,-13 8-128 31,10-10-272-31,-3 0-48 0,-2-2-16 0,-5 12 0 16,0-13-96-16,0-1-16 0,-2 1 0 0,1-1 0 15,-3 1-256-15,-1 1-64 0,0-3-16 0,-2 0 0 0,1-2-160 0,-3 0-16 0,1-5-16 16,-1-1 0-16,-1-3 720 0,0-2 128 0,2-1 48 0,-2-3 0 0,0-1 208 0,-1 1 0 16,1 5 0-16,4 5 0 0,1 7 576 0,1 3 144 0,4 12 48 0,0 0 0 31,0 0 128-31,0 0 16 0,0 0 16 0,0 0 0 15,-3 18-656-15,3 3-128 0,5 0-16 0,0 3-128 0,0 0 512 0,3-1-16 16,3 1 0-16,2-2 0 0,0-2-64 0,4 0-16 16,2-2 0-16,1 1 0 0,0-2-240 0,4 0-48 15,1-1-128-15,0 1 192 0,2-5-192 0,0 1 128 0,2 1-128 0,-2-2 0 16,-2 0-208-16,-2-1-144 0,-2-2-32 0,-3 1 0 16</inkml:trace>
          <inkml:trace contextRef="#ctx0" brushRef="#br0" timeOffset="136802.5325">1133 13779 9215 0,'0'0'816'0,"0"0"-656"0,7-12-160 0,-7 12 0 15,8-9 2624-15,-8 9 512 0,10-8 80 0,-10 8 32 16,13-7-1952-16,-1 2-384 0,0 2-80 0,1 1 0 0,1 4-272 0,-1 1-48 0,3 1-16 0,0 1 0 31,1 1-496-31,0 1-192 0,0 0 16 0</inkml:trace>
          <inkml:trace contextRef="#ctx0" brushRef="#br0" timeOffset="138138.2425">1404 13854 13823 0,'0'0'608'0,"0"0"128"0,13-1-592 0,1-1-144 0,1 0 0 0,0 2 0 0,-2 2 2880 0,1 1 560 16,-14-3 96-16,17 7 32 0,-2 0-2496 0,0 1-496 16,-2 1-112-16,-1-1-16 0,-2 4-272 0,0-1-176 0,-10-11 192 0,14 16-192 15,-2-1 128-15,-2-2-128 0,-10-13 0 0,8 12 0 0,-8-12 144 0,7 10-144 16,-7-10 0-16,0 0 144 15,0 0-144-15,0 0 0 16,0 0 0-16,0 0 128 0,0 0-128 0,0 0 192 16,0 0-192-16,1-13 192 0,-1-1-192 0,2 1 160 0,2 1-160 0,-1 0 160 15,-1-1-160-15,1 1 0 0,-3 12-160 0,8-12 160 16,1 2 0-16,-9 10 0 0,12-7 0 0,-2 1 0 16,0 1-128-16,-10 5 128 0,13 0 0 0,1 3-144 15,-1 2 144-15,-1 0-160 0,-12-5 160 0,15 10-160 0,-1 0 160 0,-3 0 0 16,-1 0 0-16,0 2 0 0,-1 2 0 0,-1-4 0 15,-8-10-144-15,10 10 144 16,-1 0 0-16,-9-10 0 0,0 0 0 0,8 10 0 0,-8-10 0 0,0 0 0 16,0 0 0-16,0 0 0 0,0 0 144 0,0 0-144 15,0 0 160-15,10-7-160 0,-10 7 128 0,10-10-128 16,-3 0 0-16,-2-2 144 0,-1-3-144 0,-1 3 0 0,-3 12 0 0,5-11 128 16,-2-1-128-16,-3 12 0 15,7-12 0-15,-7 12 128 16,0 0-128-16,0 0 0 0,8-10 0 0,-8 10-176 15,0 0 176-15,0 0 0 0,0 0 0 0,14-2-128 0,-14 2 128 0,13 5 0 16,-13-5 0-16,19 7 0 0,-2 1 384 0,1 3 0 16,1-3 0-16,3 0 0 0,-1 2-144 0,5 1-32 15,-1 0 0-15,2-1 0 0,-2-1-208 0,0-1 0 16,-1 1 0-16,-1-1 0 0,1-1 0 0,0 0-160 16,-3-2 32-16,-2 0 0 15,-2-2-512-15,-2 0-80 0,-2-1-32 0,-13-2 0 16,0 0 48-16,14-2 0 0,-14 2 0 0,0 0 0 0,0 0 496 0,10-6 208 0,-10 6-176 0,0 0 176 15,7-10 0-15,-7 10 0 16,5-12 0-16,-5 12 0 0,6-9 320 0,-6 9 16 0,0 0 0 16,9-8 0-16,-9 8 48 0,10-7 16 0,0 2 0 0,0 0 0 15,0 0-224-15,2 0-48 0,0 2-128 0,1-1 192 16,-1 1-192-16,2 0 0 16,-1 1 0-16,-13 2 0 0,15-3 0 0,-1 1 0 0,-14 2 0 0,13-5 0 15,-5-2 0-15,-8 7 0 0,0 0 0 0,12-7 0 16,-12 7 0-16,10-8 0 0,-10 8 0 0,0 0 0 15,9-10 128-15,-9 10-128 0,5-14 0 0,-5 14 0 16,0 0 128-16,0 0-128 0,0-15 0 0,0 15 0 16,0 0 0-16,-5-12 0 0,5 12 0 0,-9-8 0 0,-1 1 144 0,0 4-144 15,0 0 128-15,-2 1-128 16,-1 2 192-16,1 3-64 0,0 1 0 0,0 1 0 0,12-5-128 0,-11 8 0 16,1 1 0-16,1-1 0 0,9-8 0 0,-8 13 0 15,1-1 0-15,7-12 0 0,-5 15 0 0,2 0 0 16,3-15 0-16,0 16 0 0,0-16 0 0,3 15 0 15,-3-15 0-15,7 15 0 0,1-2 0 0,1-3 0 0,-9-10 0 0,11 9 0 16,1-1 0-16,2-4 0 16,-1-4 0-16,-13 0 0 0,15-2 0 0,-1-3 0 0,-1-2 0 0,-1 0 0 0,-2 1 0 0,2-1 0 15,-2 0 0-15,2 1 0 16,-2-3 0-16,0 1 0 16,0-4 0-16,2 2 0 0,-1 0 0 0,1 3 0 0,-12 7 128 0,14-5-128 15,-1 0 0-15,1 2 0 0,-14 3 0 16,15-2 0-16,-15 2 0 0,15 0 0 15,-2 3 0-15,-13-3 0 0,14 7-176 0,-1 1 176 0,-13-8-128 0,15 14 128 0,-3-1-128 0,0-3 128 16,0-1-128-16,1 1 128 0,-1 2 0 0,1-2 0 16,-1 0 0-16,2 0 0 0,-1-2 0 0,1-1 0 15,-14-7 0-15,15 7 0 0,-2-2 0 0,1-3 144 16,-14-2-16-16,15-4-128 0,-3 1 0 0,-12 3 0 16,13-9 0-16,-3 1 0 0,-3 0 160 0,-2-3-160 0,0 0 128 15,-2-1-128 1,-3 0 0-16,2-1 0 0,0-1-144 0,-2 1 144 15,-2-1-352-15,0 1 32 0,1-2 16 0,-3 1 0 0,1 1 48 0,0-4 16 16,-2-2 0-16,-1 3 0 0,0 0 96 0,-3 0 16 16,-2-3 0-16,0 1 0 0,1-4-224 0,-1-3-32 15,-1-2-16-15,-2-4 0 0,-1-2 32 0,0 1 16 16,0 0 0-16,0 5 0 0,-2 3 144 0,0 4 16 16,0 3 16-16,2 5 0 0,2 4 304 0,3 5 64 0,10 3 16 15,0 0 0-15,0 0 400 0,0 0 80 0,0 0 16 0,-7 15 0 31,3 2-432-31,8 3-80 0,1 2 0 0,7 5-16 0,5 5 96 0,1-2 32 16,4-2 0-16,3 3 0 0,4-1-48 0,1-1 0 16,0-4 0-16,-1 0 0 0,-2-3-256 0,-2 0 0 15,-1-4 0-15,-3 1 0 0,1-2 0 0,0 0 0 16,-2-2 0-16,-3-2 0 0,-2 1-256 0,-3-1-96 16,-3 2-32-16,-9-15-8192 15,0 0-1632-15</inkml:trace>
          <inkml:trace contextRef="#ctx0" brushRef="#br0" timeOffset="138280.1144">3120 13794 19343 0,'0'0'1728'0,"0"0"-1392"31,0 0-336-31,0 0 0 0,8-12 1792 0,1 5 272 0,-9 7 64 0,15-2 16 0,2-1-1632 0,-1 1-336 16,3 6-176-16,1 1-8000 15,0 0-1696-15</inkml:trace>
        </inkml:traceGroup>
        <inkml:traceGroup>
          <inkml:annotationXML>
            <emma:emma xmlns:emma="http://www.w3.org/2003/04/emma" version="1.0">
              <emma:interpretation id="{51ECF938-9C52-49C9-B508-8F30D083A51A}" emma:medium="tactile" emma:mode="ink">
                <msink:context xmlns:msink="http://schemas.microsoft.com/ink/2010/main" type="inkWord" rotatedBoundingBox="14225,18385 15172,18380 15175,18845 14228,18850"/>
              </emma:interpretation>
              <emma:one-of disjunction-type="recognition" id="oneOf19">
                <emma:interpretation id="interp27" emma:lang="" emma:confidence="1">
                  <emma:literal/>
                </emma:interpretation>
              </emma:one-of>
            </emma:emma>
          </inkml:annotationXML>
          <inkml:trace contextRef="#ctx0" brushRef="#br0" timeOffset="139016.574">3914 14044 17503 0,'0'0'768'0,"0"0"176"0,0 0-752 0,0 0-192 0,0 0 0 0,17 2 0 16,-4-4 1088-16,1 1 176 16,-1-1 32-16,1-1 16 15,-1 1-1024-15,1-1-288 0,1-2 0 0,0-1 128 16,-2 0-128-16,1 1 0 0,-1-2 0 0,-1 0 0 0,-4-1 0 0,-8 8 0 16,9-12 0-16,-2 0 128 0,-4-1-128 0,-1 1 0 15,-2 0 0-15,-2 0 0 0,-1-1 192 0,-1 1-32 16,1 0-16-16,3 12 0 0,-2-13 592 0,2 1 112 15,0 12 32-15,4-10 0 0,-1-2 80 0,-3 12 0 16,0 0 16-16,12-11 0 0,1 2-96 0,2 4-32 16,2 7 0-16,2-1 0 0,1 1-416 0,3 3-96 15,3 0-16-15,1 2 0 0,-2 3-80 0,0 0-32 16,0 0 0-16,-1 2 0 0,-4 0-208 0,-2-2 0 0,-4 2 0 0,-4-1 0 16,-2 1 0-16,-8-12 0 15,6 17 0-15,-5-2 0 16,-2-1-320-16,1-14-128 0,-9 13 0 0,-1-3-9552 15,-5-5-1904-15</inkml:trace>
          <inkml:trace contextRef="#ctx0" brushRef="#br0" timeOffset="139180.4443">4257 13679 8287 0,'0'-20'736'0,"0"5"-592"0,0-2-144 0,1 2 0 16,3 1 3968-16,-4 6 752 0,0 8 144 0,0 0 48 15,-5-10-3776-15,5 10-752 0,0 0-160 0,0 0-32 0,-12 0-192 0,12 0-160 16,-15 13 32-16,5 3-7696 16,4 0-1536-16</inkml:trace>
          <inkml:trace contextRef="#ctx0" brushRef="#br0" timeOffset="139519.3793">4298 13992 21311 0,'0'0'944'0,"0"0"192"0,0 0-912 0,0 0-224 16,0 0 0-16,0 0 0 0,0 0 1488 0,0 0 256 0,0 0 48 0,0 0 16 16,5-10-672-16,3 2-144 15,4 1-32-15,5 0 0 0,5-1-560 0,1-1-112 16,1 1-32-16,-1 1 0 0,2 1-256 0,-1-1 0 0,-2-2 0 16,0 3 0-16,-2-1 0 0,-2 0 0 15,-1-1 0-15,-2-1 0 0,-3 3 0 0,-2-1 0 0,-10 7 0 16,9-10 0-16,-9 10 0 0,5-12 0 0,-5 12 0 15,0-15 0-15,-4 1 0 0,-1 3 0 0,5 11 0 0,-5-10 0 16,-3-2 0-16,8 12 0 0,-9-9 0 0,9 9 0 16,-8-10 192-16,8 10-192 0,0 0 192 0,0 0-192 0,0 0 192 0,0 0-64 15,0 0 0-15,0 0-128 0,12 7 0 0,1 3 0 0,2 0 0 16,2 4 0-16,2-1 0 0,-1 1 0 0,1-1 0 0,1 2 0 16,-2 0 0-16,1 2 0 15,0-3 0-15,-3 2 0 31,-1 1-352-31,-1 0-80 0,-1 0-16 0,-1 0-9024 0,-2 0-1792 0</inkml:trace>
        </inkml:traceGroup>
        <inkml:traceGroup>
          <inkml:annotationXML>
            <emma:emma xmlns:emma="http://www.w3.org/2003/04/emma" version="1.0">
              <emma:interpretation id="{83B84E01-2CD9-4534-9164-ABA1DD41A518}" emma:medium="tactile" emma:mode="ink">
                <msink:context xmlns:msink="http://schemas.microsoft.com/ink/2010/main" type="inkWord" rotatedBoundingBox="15652,18149 19909,18128 19913,18996 15656,19017"/>
              </emma:interpretation>
              <emma:one-of disjunction-type="recognition" id="oneOf20">
                <emma:interpretation id="interp28" emma:lang="" emma:confidence="1">
                  <emma:literal/>
                </emma:interpretation>
              </emma:one-of>
            </emma:emma>
          </inkml:annotationXML>
          <inkml:trace contextRef="#ctx0" brushRef="#br0" timeOffset="140827.5509">5341 13812 11055 0,'0'0'976'0,"0"0"-784"15,0 0-192-15,0 0 0 0,13 0 2320 0,1 0 432 16,-14 0 64-16,17 2 32 16,-1 0-1376-16,0 1-288 0,-1 2-48 0,0-2-16 0,0 2-224 0,2 2-64 15,-2 2 0-15,0-1 0 0,-1 0-176 0,-1 1-32 16,-13-9-16-16,13 10 0 0,-13-10-304 0,14 10-64 16,-14-10-16-16,0 0 0 0,0 0-48 0,0 0-16 15,0 0 0-15,0 0 0 0,8 10 240 0,-8-10 48 0,0 0 16 0,0 0 0 0,0 0-16 0,-8-7 0 16,-1 1 0-16,1-1 0 0,0-2-320 0,-1 3-128 31,1-3 0-31,-1 1 144 0,3-1-144 0,-1 1 0 0,7 8 144 0,-10-12-144 16,1 0 0-16,1 4 0 0,0 1 0 0,1-1 128 0,0-2-128 0,7 10 0 31,0 0 0-31,-5-12 0 0,3-1 0 0,2 13 0 0,0 0 0 16,2-16 0-16,-2 16 0 0,7-13 0 0,-7 13 0 0,10-8 0 15,-10 8 0-15,13-9 0 0,-1 2-144 0,-12 7 144 16,0 0-160-16,15-3 160 0,-15 3-208 0,14 0 80 15,-14 0 128-15,0 0-128 0,0 0 128 0,15 5-128 16,-3 2 128-16,-12-7 0 0,0 0 0 0,11 8 0 0,-11-8 0 16,12 9 0-16,-2-1 0 0,0 1-128 0,-10-9 128 0,14 10 0 15,-2-4 128-15,-1 1-128 0,-11-7 0 0,17 8 0 16,-2-2 0-16,-1-1 0 16,-14-5 0-16,15 6 0 0,0-1 0 0,-15-5 0 0,17 2 0 0,-2 3 0 15,-15-5 0-15,17 5 0 16,-4 0 0-16,-13-5 0 0,16 7 0 0,-1 0 0 15,-2-2 0-15,-13-5 0 0,15 1 128 0,-15-1-128 16,17 9 0-16,-3-1 0 0,-14-8 0 0,15 9-192 0,0-1 192 16,-2 0 0-16,-13-8 0 0,15 7 0 0,-1-2 0 0,-14-5 0 15,17 2 0-15,-2-2 0 0,-15 0 0 0,17-3 0 16,-2 1 0-16,0-2 0 0,-2 1 0 0,1-2 0 16,-2-2 0-16,0 1 128 0,-2-1-128 0,1 0 0 15,-1-1 0-15,1-2 128 0,-1 0-128 0,-2-1 0 16,0 0 0-16,-8 11 0 0,7-12 0 0,-7 12 0 15,7-15 0-15,-4 0 0 0,-3 15 0 0,2-17 0 16,-4 2 0-16,2 15 0 0,0 0 0 0,-6-16 0 0,-3 5 0 0,1 1 0 0,-2 1 0 0,10 9 0 16,-14-5 0-16,2 2 0 0,12 3 0 0,-11 3 0 31,11-3 0-31,-9 9 0 0,9-9 0 0,-6 13 0 0,0 2 0 16,5 0-128-16,1-15 128 0,1 14 0 0,3 1-144 0,3 0 144 15,1 0 0-15,2-1 0 16,2-1-144-16,1 2 144 0,2 0 0 0,2-1 0 0,2-6 0 0,1 1 0 15,2 2 0-15,3 0 0 0,4-5 0 0,4 1 0 16,4 0-368-16,4-2-16 0,-1-2 0 0,0 1 0 16,1-4-640-16,-1-2-144 0,-3 0-32 15,-1 0 0-15,-3-1-208 0,-1 0-32 0,-1-2-16 0,-3-2 0 32,-3 0 320-32,-3 1 64 0,-3-3 16 0,-4 1 0 0,-5-2 656 0,-2 0 128 0,-1-2 16 0,-7 12 16 15,0-17 240-15,0 3 0 0,0 14 0 0,-5-13 160 16,-2 0 512-16,-1 1 96 0,0 0 32 0,-3 4 0 0,0 1 288 0,1 2 64 15,-1-2 16-15,11 7 0 0,-15-3-432 0,15 3-96 16,-13-7 0-16,13 7-16 16,0 0-368-16,0 0-80 0,0 0-16 0,0 0 0 0,0 0-160 15,0 0 0-15,-4 10 0 0,4-10 0 0,4 15 0 0,1-1 0 16,2-1 0-16,1 1 0 0,0-1 0 0,3 2 0 0,-1 0 0 0,0 2 0 16,2 0 0-16,-1 1 0 0,1 1 0 0,0-1 0 15,1-2 0-15,-1 2 0 0,0 2 0 0,-2 2 0 16,-2 0 0-16,1-2 0 0,-1 0 0 0,-1 4 128 15,0 0-128-15,-2-3 0 0,-2-4 0 0,-3 0 0 0,0 0 0 0,0-5 0 16,0-12 0-16,0 10 0 16,-2 0-1648-16,2-10-256 0,0 0-48 0,0 0-8992 15</inkml:trace>
          <inkml:trace contextRef="#ctx0" brushRef="#br0" timeOffset="141411.9803">7113 13750 9215 0,'0'0'816'0,"0"0"-656"0,0 0-160 0,0 0 0 0,0 0 2896 0,0 0 560 15,0 0 96-15,0 0 32 16,0 0-2368-16,0 0-448 0,0 0-112 0,-4 17-16 16,2-2-160-16,2-15-32 15,6 20-16-15,0-3 0 0,-6-17 144 0,14 17 16 0,-1 0 16 0,1-4 0 16,-14-13-320-16,16 13-64 0,3-1-16 0,-2-2 0 0,-2-1-208 0,-2 1 176 15,-13-10-176-15,16 7 160 16,-3-4-160-16,-13-3 160 0,17-2-160 0,-2 1 160 16,-2-1-160-16,1-1 128 0,-4-4-128 0,2 0 128 15,1 0-128-15,1-1 160 0,-3-2-160 0,3 0 160 16,-1 0-160-16,1 1 192 0,-2 1-192 0,1-2 192 16,1-4-192-16,-1 4 0 0,0 2 0 0,1-1 0 15,-2 1 0-15,1 1 0 0,-1 2 0 0,-12 5 192 0,15-3 128 0,-15 3 16 16,14 0 16-16,-1 1 0 0,0 3-352 0,-13-4 144 15,14 5-144-15,-2 2 0 0,-2 1 0 0,-10-8 0 16,10 10 0-16,0 0 0 0,-10-10 0 0,12 14 0 16,-12-14 0-16,10 13 0 0,-10-13 0 0,10 10 0 15,-10-10 0-15,12 9 0 0,-12-9 0 0,10 8 0 0,-10-8 0 0,0 0 0 16,13 5 0-16,-13-5 0 0,14 2 0 0,-14-2 0 16,13 0 0-16,-13 0 0 0,15-2 0 0,-1 0 0 0,-2-3 0 15,-12 5 0-15,13-5 0 0,-13 5 0 0,10-6 0 0,-10 6 0 31,12-7 0-31,-12 7 0 0,12-10 0 0,-2 1 0 16,-10 9 0-16,0 0 0 0,12-8 0 0,-12 8 0 0,0 0 0 16,8-10 0-16,-8 10 288 0,0 0-48 0,0 0-16 15,0 0 0-15,0 0 224 0,0 0 64 0,10-5 0 0,-10 5 0 16,0 0-368-16,12 0-144 0,-12 0 128 0,0 0-128 16,15 1 0-16,-15-1 0 0,13 6 0 0,-13-6 0 15,14 6 0-15,-14-6 0 0,13 5 0 0,-13-5 0 0,0 0-192 0,0 0-64 0,14 5 0 16,-14-5-16-1,0 0-1696-15,0 0-336 16,0 0-64-16</inkml:trace>
          <inkml:trace contextRef="#ctx0" brushRef="#br0" timeOffset="142397.2116">7828 13636 8287 0,'0'0'368'0,"-5"-17"80"0,-1-2-448 0,5 7 0 0,1 12 0 0,0 0 0 0,3-11 2768 0,-3 11 480 16,0 0 80-16,0 0 32 0,14 3-2016 0,1 4-384 0,2 1-96 0,1 2-16 15,1 4-336-15,1-1-80 16,0 1-16-16,4-1 0 0,-1 2-160 0,2 0-48 0,2-1 0 0,0 3 0 16,0 1-64-16,-2 1-16 15,1-3 0-15,-3 0 0 0,-3 0-128 0,-1 0 0 0,-2-5 0 0,-4 1 0 16,-3-2 208-16,-10-10 64 16,0 0 16-16,10 12 0 0,-10-12 64 0,0 0 16 15,0 0 0-15,0 0 0 0,0 0 80 0,0 0 0 16,0 0 16-16,0 0 0 0,0 0 80 0,0 0 16 0,0 0 0 0,0 0 0 15,0 0-336-15,0 0-64 0,0 0-16 0,0 0 0 16,0 0-144-16,14-5 0 0,-2 0 0 0,-12 5 0 16,13-5 0-16,-13 5 0 0,15-7 0 0,-3 2 0 0,-12 5-192 0,13-5 192 15,-13 5-192-15,16-3 192 16,-3-1 0-16,-13 4 0 0,13 0 0 0,-13 0 0 16,14 0 0-16,-14 0-176 0,13 4 176 0,-13-4-128 0,14 3 128 0,-1 0 0 15,1 2 0-15,-1 1 0 0,-13-6 0 0,19 5 0 0,1 0 0 0,-2-2 0 16,1-3 0-16,1 3 0 15,2 2 0-15,-2-1 0 0,-1-6 0 0,-1 2 0 16,-1-2 0-16,-2 2 0 0,0-1 0 0,-1-1 0 0,-2-1 0 16,-1-2 0-16,-1-2 0 0,-10 7 0 0,11-10 0 0,-3 1 0 15,-8 9 0-15,0 0 0 0,7-15 0 0,-1 3 0 16,-6 12 0-16,0-15 128 0,-1 2-128 0,1 13 0 31,-5-10 0-31,5 10 0 0,-9-12 0 0,9 12 0 16,-8-10 128-16,8 10-128 0,0 0 128 0,0 0-128 15,-12-3 0-15,12 3 0 0,0 0 0 0,0 0 0 0,-8 10 0 16,8-10 0-16,0 0 0 0,-2 15 0 0,2-15 0 16,5 15 0-16,-5-15 0 0,8 17 0 0,-1-4 0 0,2-3 0 15,-9-10 0-15,15 12 0 0,-2-2 0 0,2-1 0 16,2-3 0-16,2 3 0 0,-1-3 576 0,2 1 160 16,1-5 32-16,0 1 0 15,3-1-2240-15,1 0-432 0,0-1-80 0,2 1-32 16,0 0 432-16,2-2 96 0,1 0 16 0,0 0 0 0,-1-4 512 0,0 1 96 15,-1 0 32-15,-3-3 0 0,-1 1 656 0,-4 0 176 0,-1 0 0 0,-4 0 0 0,-15 5 512 0,10-8 128 16,-10 8 16-16,0 0 16 0,0 0 416 0,0 0 96 16,-3-12 16-16,3 12 0 0,0 0-240 0,-12-8-64 15,-3 1 0-15,0 5 0 0,-1 1-528 0,1-1-112 16,0 0-32-16,3 4 0 16,12-2-224-16,-13 3 0 0,1-1 0 0,12-2 0 15,0 0 0-15,0 0 0 0,0 0 0 0,0 0 0 16,0 0 0-16,0 0 0 0,0 0 0 0,9 12 0 0,-9-12 0 0,15 10 0 15,0-3 0-15,0-2 0 16,-2-4 0-16,3-1 0 0,0 0 0 0,0 0 0 16,-16 0-320-16,15-3-176 0,-2 0-16 15,1-2-16-15,1-2-16 0,-5 0 0 0,-2-1 0 0,1-1 0 0,-9 9 160 0,6-15 48 16,-2-2 0-16,-1 2 0 16,-3 2 64-16,-2-4 16 0,-3-5 0 0,-1 0 0 0,-1 0 256 0,0-6 0 0,0-8 0 0,-3-1 0 15,0 0 288-15,0 2 160 0,-2 1 48 0,1 4 0 31,-3 1 128-31,2 6 16 0,1 1 16 0,1 5 0 0,1 4 0 16,2 6 0-16,7 7 0 0,0 0 0 0,0 0-208 0,0 0-32 0,-3 17-16 0,6 3 0 16,4 0-400-16,5 7 0 0,0 2 0 0,3 4 0 15,3 3 0-15,2-1 0 0,2 2 0 0,0-3 0 0,0-1 0 0,2-2 0 32,-1-5 128-32,1 0-128 0,-2-1 768 0,-2-3 112 0,-2-2 16 0,-1-1 16 31,0-3-2352-31,-2-2-480 0,-1-2-80 0,-14-12-32 0</inkml:trace>
          <inkml:trace contextRef="#ctx0" brushRef="#br0" timeOffset="142505.7145">9470 13893 6447 0,'0'0'576'0,"0"0"-576"0,0 0 0 0,0 0 0 16,17 5 1856-16,-1-2 272 0,0-1 48 0,0 1 16 0,3-1-1824 0,1 0-368 0,0-2 0 0</inkml:trace>
        </inkml:traceGroup>
        <inkml:traceGroup>
          <inkml:annotationXML>
            <emma:emma xmlns:emma="http://www.w3.org/2003/04/emma" version="1.0">
              <emma:interpretation id="{FEC7EB16-020B-4938-9FDC-4A2319D22280}" emma:medium="tactile" emma:mode="ink">
                <msink:context xmlns:msink="http://schemas.microsoft.com/ink/2010/main" type="inkWord" rotatedBoundingBox="20995,17949 22387,17942 22392,18974 21000,18981"/>
              </emma:interpretation>
              <emma:one-of disjunction-type="recognition" id="oneOf21">
                <emma:interpretation id="interp29" emma:lang="" emma:confidence="1">
                  <emma:literal/>
                </emma:interpretation>
              </emma:one-of>
            </emma:emma>
          </inkml:annotationXML>
          <inkml:trace contextRef="#ctx0" brushRef="#br0" timeOffset="143183.16">10685 13849 23327 0,'0'0'1024'0,"0"0"224"0,0 0-992 0,0 0-256 16,0 0 0-16,0 0 0 0,16-3 496 0,-1 1 48 16,-1 0 16-16,-1 2 0 0,1 2-304 0,-1 0-48 15,-13-2-16-15,15 2 0 0,-1-1-48 0,-14-1-16 16,13 2 0-16,-13-2 0 15,0 0-128-15,14-2 0 0,-14 2 144 0,0 0-144 0,0 0 128 0,12-7-128 16,-12 7 160-16,0 0-160 0,6-13 160 0,-2 1-160 16,-4 12 160-16,0-13-160 0,-2-2 224 0,0 3-48 15,2 12-16-15,-1-14 0 0,-1 3 288 0,2 11 64 16,0 0 16-16,3-14 0 0,-3 14 176 0,0 0 16 16,9-10 16-16,-9 10 0 0,15-2-416 0,0 4-96 15,-1 3-16-15,1 2 0 0,0 1-208 0,2 2 0 0,-1 2 0 0,1 2 0 16,0-1 0-16,0 2 0 15,-2-1 0-15,0 1 0 0,-1 0 0 0,-3-3 0 16,-11-12 0-16,14 10-160 0,-2 0-1936 0,-12-10-384 16</inkml:trace>
          <inkml:trace contextRef="#ctx0" brushRef="#br0" timeOffset="143330.9202">10981 13531 11055 0,'-9'-23'976'16,"-1"-1"-784"-16,0 1-192 0,2 2 0 0,-1 6 2880 0,1 2 544 0,-1 3 96 0,3 1 32 16,-1 2-2848-16,7 7-560 0,0 0-144 0,0 0-7040 15,0 0-1424 1</inkml:trace>
          <inkml:trace contextRef="#ctx0" brushRef="#br0" timeOffset="144083.3002">11231 13143 11455 0,'0'0'512'0,"14"6"96"0,-2 1-480 0,-1 0-128 0,-11-7 0 0,16 11 0 0,-5 0 1968 0,1 2 368 0,0 1 80 0,0 1 16 31,-1 0-432-31,3 3-80 0,1 2 0 0,2 6-16 0,1 2-576 0,3 4-112 16,0 0-32-16,1 5 0 15,2 5-864-15,-2 0-192 0,-2 2-128 0,2-5 192 0,0-4-192 0,-2 1 0 16,-2-1 0-16,-1-1 0 0,-2-3 848 0,-1 0 144 15,-2-1 32-15,-1-1 0 16,-2-1-1648-16,-3-3-320 0,1-4-64 0,-2 2-16 16,0 2 848-16,0 1 176 0,0-1 0 0,0-5 0 15,0 0 0-15,1-3 0 0,-1-2 0 0,1-3 0 16,1-2 0-16,0 2 128 0,-1-2-128 0,-6-10 0 0,14 7 128 0,-1-2-128 16,3-2 0-16,0 2 144 0,5-5-144 0,-1-1 0 15,2-1 144-15,0-1-144 0,3-1 0 0,-3 1 144 16,-4-4-144-16,2-1 0 0,-1-1 0 0,-2-1 0 0,-4-3 0 0,-3 1 0 15,-1 0 0-15,-4 0 0 0,-5 1-240 0,-4-3 80 32,-2 2-240-32,-6-1-48 0,-5-1-16 0,-3 1 0 15,-4-1-64-15,-3-1-16 0,-5 2 0 0,0-1 0 0,-1 1 384 0,-1-1 160 0,0-1-128 0,1 2 128 0,-3-2 0 0,3 1 0 32,-3 1 0-32,3 1 0 0,1-1 208 0,3 1-16 0,4 0-16 0,5 2 0 15,3 3 80-15,4-1 0 0,2-1 16 0,11 9 0 16,-6-10-16-16,6 10 0 0,0 0 0 0,0 0 0 15,0 0-256-15,13-8 128 0,1 1-128 0,2 4 0 0,5 3 0 0,4 0 0 16,2 1 0-16,5 1 0 0,1 0 0 0,4 1 0 0,4 2 0 16,4 0 0-1,4 0-2048 1,5-5-304-16</inkml:trace>
        </inkml:traceGroup>
        <inkml:traceGroup>
          <inkml:annotationXML>
            <emma:emma xmlns:emma="http://www.w3.org/2003/04/emma" version="1.0">
              <emma:interpretation id="{527438BC-0745-4066-AC62-2F94E46C4081}" emma:medium="tactile" emma:mode="ink">
                <msink:context xmlns:msink="http://schemas.microsoft.com/ink/2010/main" type="inkWord" rotatedBoundingBox="23323,18010 25229,18001 25233,18762 23327,18772"/>
              </emma:interpretation>
              <emma:one-of disjunction-type="recognition" id="oneOf22">
                <emma:interpretation id="interp30" emma:lang="" emma:confidence="1">
                  <emma:literal/>
                </emma:interpretation>
              </emma:one-of>
            </emma:emma>
          </inkml:annotationXML>
          <inkml:trace contextRef="#ctx0" brushRef="#br0" timeOffset="145896.5589">14083 13518 20559 0,'0'0'896'0,"0"0"208"0,0-14-880 0,0 2-224 0,0 12 0 0,0-13 0 0,0 1 1152 0,0 12 176 16,-3-10 32-16,3 10 16 16,0 0-176-16,-7-8-48 0,0-1 0 0,-1 4 0 15,-2 0-512-15,-2 4-96 0,-3 1-32 0,-2 1 0 16,-3 3-352-16,-4 1-160 0,-1 1 128 0,0 3-128 0,-2 1 896 0,0 3 112 15,0 2 16-15,0 2 0 32,0 2-1648-32,2 3-320 0,3 1-64 0,2-3-16 0,0-1 832 0,5-1 192 0,1 1 0 0,6-1 0 15,1-1 0-15,2-2 0 0,2 1 0 0,3-1 0 0,0-15 832 16,6 13 144-16,-6-13 48 0,12 12 0 16,2-2-1648-16,-1-3-320 0,1-6-64 0,1 1-16 0,2 0 1680 15,-1-2 336-15,1-4 64 0,0 3 16 16,2-3-1648-16,-1 1-336 0,-1-2-64 0,1 0-16 0,1 0 816 0,-2 2 176 15,-2-2 0-15,2-1 0 0,-1 0 0 0,0-1 144 0,-5 0-144 16,1 1 128-16,0-3-128 0,-12 9 0 0,13-3 0 0,-13 3 0 16,14-9 368-16,-2 4 32 15,-12 5 16-15,13-5 0 0,-13 5-32 0,15-3-16 16,-1 1 0-16,-1 2 0 0,-13 0-240 0,19 4-128 0,-1-1 160 0,2 2-160 16,2 0 0-16,-2 0 0 0,-1 0 0 0,1 2 0 15,-1 1 0-15,-1 1 0 0,-1-1 0 0,-2 2 0 31,-1 0-1248-31,-3-1-240 0,-11-9-48 0</inkml:trace>
          <inkml:trace contextRef="#ctx0" brushRef="#br0" timeOffset="146476.7843">14366 13312 24015 0,'-22'-18'1056'0,"10"10"224"0,0-1-1024 0,12 9-256 0,0 0 0 0,0 0 0 16,0 0 528-16,0 0 48 0,16 2 16 0,4 3-8064 16,5 2-1616-16</inkml:trace>
          <inkml:trace contextRef="#ctx0" brushRef="#br0" timeOffset="146297.8252">14329 13938 19119 0,'0'0'832'0,"0"0"192"0,13 4-816 0,2 1-208 0,2 0 0 0,2-3 0 16,-1-2 704-16,6 0 112 0,1 0 16 0,4 1 0 0,3-1-128 0,1 2-32 16,3 0 0-16,1-1 0 15,-2-1-352-15,-1-1-80 0,-4-1-16 0,-6-1 0 16,-6-3-224-16,-3 0 176 0,0-3-176 0,-6-1 160 0,-3-2-160 0,-4-1 160 0,-5 0-160 16,-2-1 160-16,-2 1-160 0,-3-1 0 0,-5-1 144 0,-2 3-144 15,2-1 128-15,-4-1-128 0,-1-1 160 0,0 2-160 16,-2 3 448-16,4 0 0 15,1-2 0-15,3 3 0 0,14 9 160 0,0 0 32 16,0 0 0-16,0 0 0 0,0 0-96 0,0 0-16 0,0 0 0 0,0 0 0 16,14 15-528-16,4 1 0 0,4-3 0 15,2 1 0-15,-1-1 128 0,2 0-128 0,1 1 144 0,-3-2-144 16,1-1 128-16,-2-2-128 16,-2-1 0-16,0 2 144 0,-1 0-144 0,-4-1 0 15,-15-9 0-15,11 8 0 0,-11-8 0 0,0 0 0 0,0 0 0 0,0 0 0 16,0 0 0-16,0 0-224 0,0 0 32 0,0 0 0 15,0 0-2304-15,-11 0-464 0,-6-3-96 16,17 3-16-16</inkml:trace>
          <inkml:trace contextRef="#ctx0" brushRef="#br0" timeOffset="145462.6081">13378 13227 8287 0,'0'0'736'0,"0"0"-592"15,0 0-144-15,10-7 0 0,-10 7 2080 0,0 0 384 16,10-8 80-16,-10 8 16 0,11-7-336 0,-11 7-64 16,0 0-16-16,0 0 0 0,0 0-480 0,0 0-80 0,0 0-32 0,0 0 0 15,0 0-432-15,0 0-96 16,0 0 0-16,0 0-16 0,0 0-608 0,-12 0-112 16,-2 1-32-16,-3 3 0 0,-6 1-256 0,-4 2 0 0,-3 1 0 0,1 2 0 15,2-1 0-15,2-1 0 16,0-1 0-16,3-1 0 0,3 4 0 0,3 4 0 15,2-1 0-15,6 3 0 0,1-1 0 0,4 0 0 16,1 0 0-16,4 0 0 0,1-1 0 0,2-1 0 0,2 2-128 0,3-1 128 0,0-1 0 0,2 1 0 16,-2-3 0-16,2 3 0 0,1 1 0 0,-1-2 0 0,0-2-160 0,-2 2 160 15,-4 2-144-15,1-1 144 0,0-4-192 0,1 0 192 16,1 3-128-16,-3-3 128 0,-6-10 0 0,4 15 0 31,-3 2 0-31,-1-3-128 0,-1-2 128 0,-3-1 0 0,-2-1 0 0,-3 4 0 0,-3-2 0 0,2-1 0 16,0 0 0-16,-2-1 0 0,1-2 0 0,-1 0 0 31,2-1 0-31,1 2 0 0,-1-1 0 0,0-1 0 0,10-7 0 0,-12 6 0 16,12-6 0-16,-11 7 0 0,11-7 0 0,-12 9 0 15,12-9 0-15,-12 6 0 0,0 1 0 0,2 0 0 0,10-7 0 0,-12 10 0 16,2 0 0-16,2 0 0 16,-2-2 0-16,10-8 0 0,0 0 0 0,-7 14 0 15,7-14 0-15,0 0 0 0,2 15 0 0,-2-15 0 16,7 15 0-16,3-3 0 0,5-2 0 0,3-1 0 15,6-3 0-15,4-2 0 0,4-8 0 0,7 4 144 0,3-1-16 0,4-1 0 16,-1 0-128-16,2 2 0 0,2 0 0 0,-2-3 0 16,-3-4 0-16,-2-1 0 0,0-2-144 0,-2-2 144 31,1 2-720-31,-3 0-96 0,-1-2-16 0,-3 0 0 0</inkml:trace>
        </inkml:traceGroup>
        <inkml:traceGroup>
          <inkml:annotationXML>
            <emma:emma xmlns:emma="http://www.w3.org/2003/04/emma" version="1.0">
              <emma:interpretation id="{E3964EDA-10DE-493D-9208-FBB4E7454199}" emma:medium="tactile" emma:mode="ink">
                <msink:context xmlns:msink="http://schemas.microsoft.com/ink/2010/main" type="inkWord" rotatedBoundingBox="25937,17978 26597,17975 26602,18900 25942,18903"/>
              </emma:interpretation>
              <emma:one-of disjunction-type="recognition" id="oneOf23">
                <emma:interpretation id="interp31" emma:lang="" emma:confidence="1">
                  <emma:literal/>
                </emma:interpretation>
              </emma:one-of>
            </emma:emma>
          </inkml:annotationXML>
          <inkml:trace contextRef="#ctx0" brushRef="#br0" timeOffset="146807.0622">15626 13659 12895 0,'0'0'1152'0,"14"-8"-928"16,-1-1-224-16,1-1 0 16,-1 0 2560-16,4 0 480 0,1-2 96 0,4-1 0 15,3-1-1408-15,2 4-304 0,2 0-48 0,3 2-16 0,2 1-464 0,-1 2-112 16,1 2-16-16,3 1 0 15,2 7-448-15,-2-2-80 0,-2-4-32 0,-5-1 0 32,-5-1-880-32,-1 3-176 0,-5 1-48 0,-4 3 0 0</inkml:trace>
          <inkml:trace contextRef="#ctx0" brushRef="#br0" timeOffset="146994.8963">15757 13770 7359 0,'0'0'320'0,"0"0"80"0,0 0-400 0,0 0 0 16,0 0 0-16,0 0 0 0,0 0 4832 0,0 0 880 16,0 0 176-16,0 0 48 0,16-2-3808 0,5 2-752 0,6 0-160 0,7 2-16 15,6 0-864-15,4 1-160 0,5 2-48 0,1 2 0 16,3 0-128-16,-3-4 0 0,-5-1 0 0,-4-2 0 31,-8-4-2080-31,-6-1-448 0</inkml:trace>
          <inkml:trace contextRef="#ctx0" brushRef="#br0" timeOffset="147246.7177">15779 13174 24127 0,'0'0'1072'0,"0"0"208"0,0 0-1024 0,0 0-256 0,14 6 0 0,-1 2 0 16,1 2 880-16,-3 4 112 0,1 2 32 0,0 1 0 0,1 2 48 0,1 4 16 15,-1 6 0-15,-1 3 0 16,0 1-832-16,0 8-256 0,-2 3 160 0,2 1-160 0,-2 0 0 0,-2-1 0 0,0-3 0 0,1-3 0 16,-1 3 0-16,6-6 0 15,1-3 0-15,3 0 0 16,3 2 0-16,-1-4 0 0,-2-2 0 0,-1 3 0 16,-2 1 128-16,0-4-128 0,-3-4 128 0,-2-4-128 15,-3 2-688-15,-4-7-208 0,-3-1-64 0</inkml:trace>
        </inkml:traceGroup>
        <inkml:traceGroup>
          <inkml:annotationXML>
            <emma:emma xmlns:emma="http://www.w3.org/2003/04/emma" version="1.0">
              <emma:interpretation id="{46CBD04A-084F-4512-B4B9-625681E5E978}" emma:medium="tactile" emma:mode="ink">
                <msink:context xmlns:msink="http://schemas.microsoft.com/ink/2010/main" type="inkWord" rotatedBoundingBox="27262,17818 28512,17812 28517,18705 27266,18712"/>
              </emma:interpretation>
              <emma:one-of disjunction-type="recognition" id="oneOf24">
                <emma:interpretation id="interp32" emma:lang="" emma:confidence="1">
                  <emma:literal/>
                </emma:interpretation>
              </emma:one-of>
            </emma:emma>
          </inkml:annotationXML>
          <inkml:trace contextRef="#ctx0" brushRef="#br0" timeOffset="147994.9704">17302 13144 22223 0,'0'0'976'0,"0"0"224"16,0 0-960-16,0 0-240 0,13 0 0 0,-13 0 0 15,0 0 1232-15,0 0 208 0,0 0 32 0,0 0 16 0,0 0-784 0,-11 15-176 16,-6 4-16-16,-3-1-16 0,-4-1-176 0,-3 0-48 16,-3-2 0-16,0-1 0 0,1-3-272 0,2 1 128 15,2 2-128-15,1 1 0 0,2 0 0 0,4 0 0 16,-1-3 0-16,4 1 0 0,2 1 176 0,4-2-176 16,4-1 160-16,5-11-160 0,0 0 0 0,5 14 0 15,2-1 0-15,3 1 0 0,2-3 0 0,1 3 0 0,3-1 0 0,0 1-160 16,1 1 160-16,-2 0 0 0,0 0 0 0,1-1 0 15,-1-4 0-15,-2 3-160 0,-3-1 160 0,-1-2 0 0,-1 0-128 0,-8-10 128 16,7 14 0-16,-4-1 0 16,1-1 0-16,-4-12 0 0,-4 12 0 0,1 0 0 15,-2 1 0-15,0-1 0 0,5-12 0 0,-9 13 0 0,1-3 0 0,1 2 176 16,0-2-176-16,-1 2 160 16,-2-4-160-16,2 1 0 0,-3-2 0 0,1-1 128 15,-1-1-128-15,0 2 0 0,1 0 0 0,0-1 0 0,-1 0 0 0,11-6 0 16,-14 5 0-16,14-5 0 0,-12 3 128 0,12-3-128 15,0 0 0-15,0 0 128 16,0 0-128-16,0 0 160 0,0 0-160 0,0 0 160 0,0 0-160 16,15 8 0-16,1-3 144 0,2 0-144 0,2-1 192 0,4 1-48 15,1 2 0-15,7-2 0 0,3 1-144 0,6 3 0 16,2-2 0-16,6-2 0 0,3-2 0 0,6 2-224 0,2-2 80 0,-1 1 16 31,-3-4-400-31,-6-4-80 0,-4-2-16 0</inkml:trace>
          <inkml:trace contextRef="#ctx0" brushRef="#br0" timeOffset="148459.6738">17822 13035 23327 0,'0'0'1024'0,"-7"-7"224"0,7 7-992 0,-8-10-256 15,1 2 0-15,7 8 0 0,0 0 1184 0,0 0 192 16,0 0 32-16,0 0 16 0,-12 6-816 0,4 4-160 16,3 7-48-16,1 2 0 0,1 1-400 0,1 5 128 0,2 4-128 0,2 1 0 0,0 5 0 0,1 2 0 15,2 0 0-15,2 2 0 16,0 3 0-16,-1 4 0 0,-1-1 0 0,0-1 0 0,0-2 0 0,0-3 0 15,2-4 0-15,0 0 0 0,0-6 0 0,1-2 0 0,-1-4 0 16,1-4 0-16,-1-6 0 0,1-1 128 0,-8-12-128 0,10 12 0 31,-10-12 128-31,16 7-128 0,-1-2 128 0,0-2-128 16,2 0 320-16,0-3 0 0,-1-1-16 0,3-1 0 0,1-1-128 0,-1-2-32 16,-3-2 0-16,3 2 0 0,1 0-144 0,0-2 128 15,-1-5-128-15,-2 0 128 0,-2 2-128 0,-2-3 0 0,-1-2 0 16,-5 0 0-1,-4-1 128-15,-3 1-128 0,-5 2 0 0,-3-1 128 0,-8-1 64 0,0 0 0 16,-6 0 0-16,-2 0 0 0,-1 0-64 0,0 3 0 0,0 5 0 16,3 4 0-16,3-1-128 0,4 8-224 15,2 4 48-15,4 2-14592 0</inkml:trace>
        </inkml:traceGroup>
        <inkml:traceGroup>
          <inkml:annotationXML>
            <emma:emma xmlns:emma="http://www.w3.org/2003/04/emma" version="1.0">
              <emma:interpretation id="{9B860718-3795-411E-BE7E-2C58C1593B3F}" emma:medium="tactile" emma:mode="ink">
                <msink:context xmlns:msink="http://schemas.microsoft.com/ink/2010/main" type="inkWord" rotatedBoundingBox="28707,17931 29180,17929 29186,19118 28713,19120"/>
              </emma:interpretation>
              <emma:one-of disjunction-type="recognition" id="oneOf25">
                <emma:interpretation id="interp33" emma:lang="" emma:confidence="0">
                  <emma:literal>j</emma:literal>
                </emma:interpretation>
                <emma:interpretation id="interp34" emma:lang="" emma:confidence="0">
                  <emma:literal>S</emma:literal>
                </emma:interpretation>
                <emma:interpretation id="interp35" emma:lang="" emma:confidence="0">
                  <emma:literal>i</emma:literal>
                </emma:interpretation>
                <emma:interpretation id="interp36" emma:lang="" emma:confidence="0">
                  <emma:literal>;</emma:literal>
                </emma:interpretation>
                <emma:interpretation id="interp37" emma:lang="" emma:confidence="0">
                  <emma:literal>s</emma:literal>
                </emma:interpretation>
              </emma:one-of>
            </emma:emma>
          </inkml:annotationXML>
          <inkml:trace contextRef="#ctx0" brushRef="#br0" timeOffset="148818.8583">18468 13624 18431 0,'0'0'816'0,"0"0"160"0,0 0-784 0,0 0-192 16,0 0 0-16,0 0 0 0,0 0 2656 0,15 6 480 16,-1 3 112-16,1 4 16 0,3 4-2336 0,4 5-464 0,2 2-80 0,1-1-32 15,2 4-352-15,0 2 0 0,0-1 0 0,-2 3 128 16,0 2-128-16,-1 1 0 0,-2-2 0 0,-1 1 0 0,-2 8 0 0,-1-1 0 0,-1-3 0 0,-5 2 0 15,-7 0 0-15,-3-4 0 0,-4-8 0 0,-3-7 0 32,-5-5 0-32,-4 0 0 0,-1-5 0 0,-3-3 0 15,-4-2 0-15,-3-5 0 0,-2-3 128 0,-2-2-128 16,-1 0 176-16,-2-4-48 0,-2-2 0 0,1 1 0 16,-3 1-128-16,4 1 160 0,5-6-160 0,2 4 160 0,3 2-160 0,5-1 0 0,6 1 0 15,4 1 0 1,7 7 160-16,0 0-160 0,2-13 192 0,3-1-192 15,3 1 352-15,6 3-32 0,2 0-16 0,6 1 0 0,3-1-304 16,4 2 0-16,3 1 128 0,2-3-128 0,-2-4-176 0,-2-1-80 16,-1-3-32-16,-4-2-9632 15,-2-6-1920-15</inkml:trace>
          <inkml:trace contextRef="#ctx0" brushRef="#br0" timeOffset="148992.3253">18566 13134 11967 0,'0'0'1072'0,"0"0"-864"16,-9-7-208-16,9 7 0 0,0 0 3200 0,0 0 608 15,0 0 112-15,0 0 32 0,0 0-2592 0,0 0-512 16,0 0-96-16,0 0-32 0,14 5-576 0,-1 2-144 0,0 0 0 0,1 3 0 31,-1 2-1392-31,1-2-304 0</inkml:trace>
        </inkml:traceGroup>
      </inkml:traceGroup>
    </inkml:traceGroup>
  </inkml:traceGroup>
</inkml:ink>
</file>

<file path=ppt/ink/ink6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48.98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512E801-E8AC-45CF-831A-53109BD2FC9F}" emma:medium="tactile" emma:mode="ink">
          <msink:context xmlns:msink="http://schemas.microsoft.com/ink/2010/main" type="inkDrawing" rotatedBoundingBox="21048,12448 28168,12669 28162,12861 21042,12640" shapeName="Other"/>
        </emma:interpretation>
      </emma:emma>
    </inkml:annotationXML>
    <inkml:trace contextRef="#ctx0" brushRef="#br0">64 4 17855 0,'0'0'784'0,"-12"5"176"0,12-5-768 0,-13 3-192 0,1-1 0 0,12-2 0 16,-12-2 1664-16,12 2 320 0,-8-2 48 0,8 2 16 15,-7-5-1408-15,7 5-288 0,0 0-48 0,0 0-16 16,0 0-288-16,0 0 0 0,-1-7 0 0,1 7 0 15,0 0 144-15,0 0 32 0,0 0 0 0,0 0 0 16,0 0 256-16,0 0 48 0,0 0 16 0,0 0 0 16,10-3 48-16,-10 3 16 0,13-3 0 0,-13 3 0 15,15 1-240-15,-1 3-32 0,1-3-16 0,0 3 0 0,2-1 688 0,1 2 128 16,4 0 16-16,4 0 16 31,-1-1-1536-31,5 2-304 0,4-1-64 0,1 2-16 0,-1-2 944 0,3 2 192 0,3-2 48 0,2-2 0 0,2-1-128 16,1 0 0-16,2-2-16 0,-1 0 0 15,-1 0 16-15,4 1 16 0,3 1 0 0,4 1 0 16,-1 1-112-16,1 1-32 0,-2 0 0 0,-2 0 0 0,-3 0-128 0,-2 0 0 16,-5 2 0-16,0 0 128 0,-7-1-128 0,1 1 0 15,-1 0 0-15,0-1 0 0,-1 1 0 0,1-3 0 16,2-3 0-16,2 1 0 0,1 0 0 0,2-2 0 16,2-2 0-16,0 2 0 0,1 3 0 0,4-3 0 15,3-3 0-15,0-4 0 0,0-3 0 0,1 0 0 16,-3-2 0-16,4 2 128 0,3 0-128 0,2 2 0 15,3-1 0-15,1 2 0 0,-3 1 0 0,-1-1 0 0,-2 0 0 16,-1 2 0-16,-2-1 0 0,-6 0 0 0,-4 3 128 0,0-2-128 16,-2 3 0-16,0 2 0 15,0 2 0-15,0 1 0 0,2-1 0 0,1 0 0 0,1 1 0 16,1-1 0-16,0 0 128 0,0-2 0 0,-1 0 0 0,1 0 0 16,0 0 64-16,-2-2 0 0,-3-2 0 0,2 3 0 15,1 1 80-15,6 0 32 0,1 0 0 0,5 0 0 16,2 0-32-16,0 1 0 0,0 1 0 0,0 0 0 15,-4-2-144-15,-1 2-128 0,-2 1 144 0,-3 0-144 16,-3 1 0-16,1-1 0 0,-2 2 0 0,1 2 0 16,-1-2 0-16,0 2 0 0,1-1 0 0,-4 1 0 15,-3 0 0-15,-1-1 0 0,3 0 0 0,-3-1 0 16,-2 0 0-16,1 0 0 0,1 0 0 0,3 0 0 0,-1 0 0 16,4-2 0-16,1 1 0 0,6-1 0 15,6-1 0-15,2 1 0 0,0 0 0 0,1 1 0 16,1-4 128-16,-1 0-128 0,-4-2 0 0,-2 0 0 15,0 1 0-15,-2 1 0 0,0 0 0 0,2 0 0 16,3 0 0-16,0 3 0 0,2-3 0 0,-2 3 0 16,-1 1 0-16,-4-1 0 0,-1 0 0 0,-3 2 0 0,-1 2 0 15,2 0 0-15,-3 0 0 0,-3 1 0 0,-1 1 0 0,2 1 0 16,0 0 0-16,0 0 0 0,-1 0 0 0,1-2 0 16,-2 1 0-16,0-3 0 0,-1-1 0 0,-3 1 0 0,-1-3 0 15,-1-3 0-15,1 2 128 0,-4-2-128 16,-1 0 0-16,-1 1 0 0,-4 1 0 0,-1 0 0 0,0-1 0 0,-1 1 0 15,-3 0 0-15,-2-1 128 16,-1 1-128-16,-3 1 0 0,0-1 0 0,-3-2 0 16,-13 0 0-16,12 0 0 0,-12 0 0 0,0 0 0 15,0 0 0-15,0 0 0 0,0 0-256 0,0 0 64 0,0 0 16 0,0 0 0 32,0 0-288-32,0 0-64 0,0-12-16 0,-2 1 0 15,-1-1-1776-15,-2-5-368 0</inkml:trace>
  </inkml:traceGroup>
</inkml:ink>
</file>

<file path=ppt/ink/ink6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53.88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3CE028C-AAC6-43C4-984B-33F17888BFA9}" emma:medium="tactile" emma:mode="ink">
          <msink:context xmlns:msink="http://schemas.microsoft.com/ink/2010/main" type="inkDrawing" rotatedBoundingBox="21179,13503 28551,13644 28549,13747 21177,13605" shapeName="Other"/>
        </emma:interpretation>
      </emma:emma>
    </inkml:annotationXML>
    <inkml:trace contextRef="#ctx0" brushRef="#br0">0 32 7359 0,'0'0'656'0,"0"0"-528"0,0 0-128 0,0 0 0 16,0 0 2848-16,0 0 544 0,0 0 96 0,0 0 32 15,0 0-2544-15,0 0-496 0,0 0-96 0,0 0-32 31,0 0-624-31,0 0-128 0,11-8-32 0,-11 8 0 0,14-7 112 0,-4 2 0 0,-10 5 16 0,13-6 0 16,-13 6 432-16,15-4 96 0,1 2 16 0,-3 1 0 16,-13 1 384-16,15-2 80 0,-1 4 0 0,-1-2 16 15,-13 0 208-15,17 1 32 0,-2 3 16 0,-1-2 0 16,-14-2-288-16,16 0-64 0,1 3-16 0,0-3 0 0,0-2-384 16,0 4-80-16,0 0-16 0,1-2 0 0,2-2-128 0,4 0 0 15,-2 2 0-15,1 0 0 16,6 0 0-16,-1 0 0 0,-1 0 0 0,2 0 0 0,0-1 0 15,3-1 0-15,-1 2 0 0,1 0 0 16,0 0 0-16,0 0 0 0,2 2 144 0,-2-1-144 0,2-1 208 0,-2 2-16 16,-2 0-16-16,0 1 0 0,0 0-176 0,-1-1 0 0,0 1 0 15,-1 1 0-15,1-1 0 0,-4 2 0 16,2 0 0-16,-3 0 0 0,-3 0 192 0,3 0 16 16,0 2 0-16,-1 0 0 0,-1-2 128 0,0 0 32 15,0-2 0-15,1 1 0 0,1-1 80 0,1 0 0 16,0 2 16-16,2-1 0 0,2-4 48 0,5 1 0 15,1 1 0-15,4-2 0 0,1-2-80 0,2 2-16 0,0 0 0 0,0 0 0 16,0 2-208-16,0-2-32 16,0 0-16-16,-1 0 0 0,-6-2-160 0,0 2 128 15,-1 0-128-15,0 0 128 0,-2 0-128 0,-2 0 0 0,0 2 0 0,-1 0 0 16,-4-1 0-16,0 3 0 0,1-1 0 0,0 2 0 16,0-3 128-16,-1 1-128 0,2-1 128 0,-2 1-128 15,2-1 176-15,2-2-48 0,-1-2-128 0,4 1 192 16,2-3-192-16,1 3 128 0,0-1-128 0,3 0 0 15,-1-1 0-15,1-2 128 0,3-2-128 0,-1 0 0 16,2 1 0-16,0 1 0 0,2 0 0 0,0 1 0 16,-2 1 0-16,1 1 0 0,-1-3 0 0,-1 3 0 15,-6 2 0-15,-1-1 0 0,-2-3 0 0,-4 3 0 0,-1 2 0 0,0 1 0 16,0 0 0-16,-2 1 0 16,-3 0 0-16,0 1 176 0,0-3-176 0,2 3 160 0,-3-1 0 0,3 1 0 15,1-1 0-15,0 0 0 16,1-1-160-16,2 1 0 0,4 1 0 0,0-3 128 15,0-1-128-15,2 0 0 0,0 0 0 0,-1 2 0 0,3 0 192 0,-3-2 0 0,3 0 0 0,-3 0 0 16,-3-2-48-16,1 4 0 0,-3-1 0 0,-1 1 0 0,-3 2-144 0,1-1 160 31,0-1-160-31,1-1 160 0,0-1-160 0,3 2 0 16,0 1 144-16,1-1-144 0,-1 0 0 0,3-1 128 16,1-1-128-16,1 0 0 0,-2-3 0 0,0 5 0 0,1-1 0 0,1-1 0 15,0-1 128-15,-2-1-128 0,0 0 160 0,1 2-160 16,3-1 0-16,-4 1 0 15,-4 0 0-15,4 0 0 0,3 0 0 0,1 3 0 16,-1 0 0-16,2-1 0 0,0-2 0 0,2 0 0 0,1 2 0 0,-1-1 0 16,-2-1 0-16,0 2 0 0,-2 0 0 15,1-2 0-15,-3 0 0 0,1 1 0 0,-2-1 0 0,0 0 0 0,-2 0 0 16,0 4 0-16,-1-1 0 0,-2-1 0 16,-2-4 0-16,4 2 0 0,-1 0 0 0,3 2 0 0,-3-2 0 0,3 2 0 15,-1 1 0-15,0-1 0 16,0-4 0-16,2 2 0 0,-1 3 0 0,1-3 0 0,-2-1 128 0,-1 2-128 15,-2 3 0-15,-1-3 144 0,0-4-144 0,-1 1 0 16,0 2 0-16,0 0 0 16,-1 0 0-16,-1 0 0 0,3 2 0 0,-6 0 0 15,-2-2 0-15,3 0 0 0,2-2 0 0,2 0 0 0,1 1 0 0,1 1 0 16,1 0 0-16,1 0 0 0,-1-2 0 16,3 0 0-16,1 1 0 0,0-1 0 0,-2-2 0 0,-3 1-176 15,-2 0 48-15,0-1 0 16,1-1-144-16,-3 2-32 0,-3 0 0 0,2-1 0 0,-3 1 80 0,-3 0 16 15,0 1 0-15,-1 4 0 0,0 1 208 0,0-1 0 16,0-2 0-16,2 3 0 0,2 0 320 0,2 1-64 16,3-3 0-16,5 3 0 0,3 1 16 0,5-2 0 15,3 0 0-15,4 3 0 0,1-3-272 0,2-1 0 16,-1-1 128-16,-4 1-128 0,-2 3 0 0,-1-2 0 0,-2-3 0 0,-4 4 0 16,-2 1-256-16,-8-2 32 0,-8-6 16 0,-15 3 0 31,0 0-1264-31,0 0-240 0,0 0-48 0,-8-2-9056 0,-12 2-1792 0</inkml:trace>
  </inkml:traceGroup>
</inkml:ink>
</file>

<file path=ppt/ink/ink6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58.00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63BFC3D9-2B82-4C8E-8557-BA8F9882428B}" emma:medium="tactile" emma:mode="ink">
          <msink:context xmlns:msink="http://schemas.microsoft.com/ink/2010/main" type="inkDrawing" rotatedBoundingBox="28790,16111 28805,16111 28805,16126 28790,16126" shapeName="Other"/>
        </emma:interpretation>
      </emma:emma>
    </inkml:annotationXML>
    <inkml:trace contextRef="#ctx0" brushRef="#br0">0 0 13823 0,'0'0'608'0,"0"0"128"0,0 0-592 0,0 0-144 0,0 0 0 0,0 0 0 15,0 0 2864-15,0 0 528 0,0 0 128 0,0 0 0 0</inkml:trace>
  </inkml:traceGroup>
</inkml:ink>
</file>

<file path=ppt/ink/ink6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02.42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8FD3AAEE-BF45-437A-A486-6E3ADA595CBC}" emma:medium="tactile" emma:mode="ink">
          <msink:context xmlns:msink="http://schemas.microsoft.com/ink/2010/main" type="inkDrawing" rotatedBoundingBox="22528,11694 23357,16503 23170,16535 22342,11727" semanticType="callout" shapeName="Other">
            <msink:sourceLink direction="with" ref="{B44050CA-7DE0-4BDF-A6E0-E9F078879B1A}"/>
          </msink:context>
        </emma:interpretation>
      </emma:emma>
    </inkml:annotationXML>
    <inkml:trace contextRef="#ctx0" brushRef="#br0">47 44 911 0,'0'0'0'0,"0"0"0"16,0 0 0-16,-11-4 0 0,11 4 4048 0,0 0 736 15,-9-5 144-15,9 5 16 16,-8-6-4432-16,8 6-880 0,0 0-176 0,-5-10-32 16,0 1-848-16,5 9-176 0,0 0-16 0,0 0-16 15,0 0 64-15,0 0 16 0,-7-10 0 0,7 10 0 0,-7-7 2832 0,7 7 576 0,0 0 128 0,0 0 0 16,0 0 560-16,0 0 96 15,0 0 32-15,0 0 0 0,0 0-496 0,0 0-112 0,0 0-16 0,0 0 0 16,0 0-784-16,0 0-176 16,0 0-16-16,15 2-16 0,-15-2-544 0,0 0-128 0,15 5 0 0,-15-5-16 15,0 0-368-15,0 0 128 16,0 0-128-16,12 12 0 0,-12-12 0 0,0 0 0 0,0 0 0 0,0 0 0 16,4 15 0-16,-4-15 128 15,0 0-128-15,-2 17 176 0,2-17 80 0,-3 17 0 16,3-17 16-16,-4 15 0 0,3 0 96 0,1-15 16 15,0 17 0-15,0-2 0 0,0 2-96 0,0 0-16 0,1-1 0 0,4 5 0 16,0 0-80-16,0 1 0 16,0-1-16-16,2 2 0 0,2 4-176 0,-3 0 160 15,1 2-160-15,0 1 160 0,-1 0-160 0,1 0 0 0,0 1 0 0,0-1 128 16,-1-1 16-16,1-1 0 0,0-1 0 0,-2-2 0 0,0-1 0 0,-2 1 0 16,1 0 0-16,-1-1 0 0,0-1-16 0,-1 1 0 15,0 3 0-15,-1-3 0 0,3-1 80 0,-1 2 16 16,1 2 0-16,1-2 0 0,-2-1 32 0,2 1 0 15,2 2 0-15,1 2 0 0,1-2-80 0,-1 0-16 16,2-2 0-16,0 0 0 0,-1 2-16 0,-1 0 0 16,-1-4 0-16,-1 1 0 0,1-4-144 0,-2-1 128 15,-1-1-128-15,-3 1 128 0,-1-1-128 0,-1 1 0 16,-3 1 0-16,1 0 0 0,-2 2 0 0,0 2 0 16,-2 1 128-16,0-2-128 0,-1 1 128 0,1-1 0 15,0 3 0-15,2 1 0 0,0-2 128 0,2-2 0 16,0 1 16-16,1-2 0 0,0-2-32 0,2 2-16 15,2-2 0-15,1 0 0 0,1 1-80 0,-1 0-16 16,0-2 0-16,2 1 0 0,0 4-128 0,2-1 128 16,0-3-128-16,1 2 128 0,1 2-128 0,-1-1 192 15,1-1-192-15,-1 2 192 0,0-1-64 0,1-1-128 16,-1-2 192-16,-1 2-64 0,0 2 16 0,-2-2 0 0,-2-2 0 0,-1 0 0 16,-2 0-144-16,0 0 0 15,-2-1 0-15,0-1 128 0,-1 1-128 0,0-1 0 16,-1-1 0-16,3 0 0 0,1 3 0 0,-2-1 0 0,0-1 0 0,2 4 0 0,0 0 0 15,2 0 0-15,0 0 0 0,1 0 0 16,2-2 0-16,-2-2 0 16,1 3 0-16,1-3 0 0,-2-1 0 0,1 0 128 0,-1 0-128 0,0-2 0 15,-3-15 144-15,4 17-144 0,-4-17 160 0,3 18-160 16,0-1 192-16,-3-17-48 0,2 17-16 0,0-2 0 16,-2-15-128-16,0 18 0 0,-2-1 0 0,2-2 128 0,0 0-128 0,2 1 192 15,-1-3-192-15,3 1 192 0,-1-1-192 0,2 0 0 16,0 1 0-16,2 1 128 0,3 2-128 0,0 0 0 15,0 0 0-15,0-1 128 0,0 3-128 0,1-2 0 16,-1-2 0-16,-2 0 0 0,0 0 0 0,1 2 0 16,-2 0 128-16,-1 0-128 0,1-1 0 0,-2 0 0 15,-1 0 0-15,1 1 0 0,-2-2 0 0,0 2 0 16,-1-3 144-16,-2 1-144 0,0 0 0 0,0 0 0 0,0 0 0 0,0 0 0 16,0-1 0-16,0 1 0 15,0 0 0-15,0 0 0 0,0-1 128 0,3 1 16 16,1 0 0-16,-3 0 0 0,1-1-144 0,1-1 0 15,2 1 0-15,-1-1 128 0,-4-13 0 0,5 18-128 16,0-1 192-16,0 0-64 0,-5-17-128 0,3 20 0 0,2-5 0 0,-1-1 0 16,-1-1 0-16,0 1 0 0,-3-14 128 0,4 18-128 15,-2-1 0-15,-1 0 0 0,-1-2 0 0,0 0 0 16,0 2 0-16,0-3 0 16,0-14 0-16,-1 18 0 0,-3 2 0 0,1 2 0 15,1 0 0-15,0 2 0 0,2-1 0 0,2 1 0 0,1-2 0 0,3 1 0 16,-1-1 0-16,1-2 0 0,3-1 0 0,-1-1 0 15,-1 1 144-15,3-2-144 0,2-1 160 0,0 1-160 16,-2-2 0-16,1 0 128 0,1-1-128 0,-2 1 0 16,-3 0 0-16,1 0 0 0,-1-1 0 0,2 3 0 0,-3 1 0 0,1 1 0 15,-2-3 0-15,2 3 0 16,0 1 0-16,-1 0 128 0,-1 1-128 0,0 0 0 0,2 1 0 0,0 0 0 16,-2-2 0-16,0 1 0 15,2 0 160-15,-1 1-160 0,-1-1 160 0,2-1-160 0,-2-2 128 0,2-1-128 16,-2-2 0-16,0 0 144 0,0 2-144 0,-2-2 0 15,1 0 0-15,-4-15 128 0,1 16-128 16,1-3 0-16,-2-13 0 0,4 15 0 0,-4-15 0 0,0 0 0 16,1 14 128-16,-1-14-128 0,0 0 0 0,0 0 0 15,2 15 0-15,-2-15 128 0,0 0-128 0,0 0 0 16,0 15 0-16,0-15 0 0,2 13 0 0,-2-13 0 16,1 14 0-16,-1-14 0 0,2 13 0 0,0-1 0 15,-2-12 0-15,1 15 0 0,-1-15 0 0,4 14 0 16,-4-14 0-16,0 0 0 0,1 15 0 0,1-3-192 15,-2-12 64-15,0 0 128 16,0 0-448-16,0 0 16 0,0 0 16 0,0 0-14784 16,-5-14-2960-16</inkml:trace>
  </inkml:traceGroup>
</inkml:ink>
</file>

<file path=ppt/ink/ink6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03.85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D05EDAC-F999-47E1-9C85-D91A22E89351}" emma:medium="tactile" emma:mode="ink">
          <msink:context xmlns:msink="http://schemas.microsoft.com/ink/2010/main" type="inkDrawing" rotatedBoundingBox="24323,11613 25110,16206 24875,16246 24088,11653" semanticType="verticalRange" shapeName="Other">
            <msink:sourceLink direction="with" ref="{091128D4-3BB6-400A-905D-20341392BE31}"/>
          </msink:context>
        </emma:interpretation>
      </emma:emma>
    </inkml:annotationXML>
    <inkml:trace contextRef="#ctx0" brushRef="#br0">-1 56 13823 0,'0'0'1216'0,"0"0"-960"16,0 0-256-16,0 0 0 0,0 0 2528 0,0 0 464 15,0 0 80-15,0 0 32 0,0 0-2384 0,8-7-464 16,-1-1-112-16,-7 8-16 15,5-10-2688-15,-5 10-560 0,5-14-96 0,-5 14-32 0,5-17 2912 16,-5 17-11552-16,-10-10 9600 0,10 10 1840 0,0 0 448 0,0 0 0 16,0 0 3568-16,0 0 800 0,-12 4 176 0,12-4 16 15,0 0-1488-15,0 0-288 0,0 0-64 0,0 0-16 16,0 0-1040-16,0 0-192 0,0 0-64 0,0 0 0 16,0 0-704-16,0 0-128 0,0 0-48 0,0 0 0 15,0 0-224-15,0 0-48 0,0 0-16 0,0 0 0 16,0 0-240-16,0 0 144 0,0 0-144 0,0 0 128 15,4 16 80-15,-4-16 16 0,1 17 0 0,-1 0 0 16,0-2 32-16,0 2 16 0,-1 0 0 0,1 5 0 0,0 3-48 0,0 4-16 16,-4 3 0-16,4 3 0 0,2 2-208 0,0 2 128 15,-2-1-128-15,3 3 0 0,0-1 128 0,2 2-128 16,0 0 0-16,2-1 144 0,2-3-144 0,2 1 160 16,-1-2-160-16,2 0 160 0,0-2 32 0,1 1 16 0,1-3 0 15,1 4 0-15,0 4 48 0,0 1 16 16,0-3 0-16,1 1 0 0,-1 4 32 0,0-2 0 0,-2 3 0 0,1-4 0 15,-1-4-16-15,1-2 0 0,-4-1 0 16,-2-2 0-16,-1-1-288 0,-2-2 0 16,-2-2 0-16,-1 0 0 0,0 2 0 0,1-1 0 15,0 1 0-15,-1 1 0 0,-2 0 0 0,0 4 0 0,2 0 0 16,1-2 0-16,1 0 0 0,-1 0 0 16,0 1 0-16,2-1 0 0,0 0 128 0,2 2-128 0,2-2 0 0,1-2 0 15,0-1 128-15,0-4-128 0,-2-2 0 0,1 1 0 0,-1-1 160 0,0-1-160 31,-1-1 128-31,0-1-128 0,-2 2 0 0,-2-1 0 0,-1 0 128 0,-2 2-128 16,0 2 0-16,-2 2 0 0,1 0 0 0,-1 0 0 16,-1 2 0-16,-1 1 0 0,1-3 128 0,0 0-128 15,-1 3 0-15,2-1 128 0,1-1-128 0,-1 3 128 16,0-1 0-16,2-1 0 0,2-4 0 0,1 0 0 0,-1 2 32 16,2-2 0-16,-1-3 0 0,2 0 0 0,0-2 144 0,3 0 16 15,1-1 16-15,1 3 0 16,0 1-128-16,0-1-16 0,0 0-16 0,0 2 0 15,2-1-16-15,0 2 0 0,0-3 0 0,-1 2 0 16,-1-1-32-16,1 3 0 0,-3-4 0 0,0-1 0 16,-1 0 0-16,0-1-128 0,0 2 192 0,-2-2-64 0,0 0-128 0,0 2 0 15,0 0 0-15,2 0 0 0,-1 1 0 16,1-3 0-16,-2-1 128 0,2 1-128 0,-2-3 0 0,2 0 0 16,-2 0 0-16,1 1 0 0,-1-3 128 0,0 0-128 15,-1-1 0-15,1 1 128 0,0-2-128 0,0 3 0 16,-5-16 144-16,5 18-144 0,-2 1 128 0,-1-3-128 15,-2 3 128-15,0-2-128 0,0 0 240 0,3-1-32 16,1 0 0-16,-3 0 0 0,-1 1-16 0,2 0 0 16,0-2 0-16,-1 0 0 0,-1 0-64 0,2-1-128 15,0-2 176-15,0-1-176 0,-2 3 0 0,1-1 0 16,-1 1 0-16,0-1 0 0,-3 1 0 0,1-1 0 16,0 1 0-16,1 1 0 0,-1 0 0 0,0 0 0 15,1-1 0-15,-1 1 0 0,-1 0 0 0,1 0 0 16,0-2 0-16,1 1 0 0,1-14 128 0,-2 18-128 15,2-2 0-15,-2-1 0 0,1 0 0 0,1-2 160 0,0-13-160 0,-2 17 128 16,0 0-128-16,-1 0 0 16,0 0 0-16,-1-1 0 0,1 1 0 0,-1-2 0 0,1 1 0 0,-2 0 0 15,-3 3 0-15,1-1 0 0,0-1 0 0,2 0 0 16,0 2 128-16,0-1-128 0,0 1 0 0,2-3 128 16,-1 5-128-16,3-1 0 0,1 0 144 0,0-3-144 0,1-2 144 0,3 0-144 15,-1 0 192-15,0-1-192 16,-3-14 160-16,5 17-160 0,0-4 128 0,2-3-128 0,3-2 0 15,-10-8 0-15,10 11 0 0,-10-11 0 0,9 8 0 0,-9-8 0 16,6 8 0-16,-6-8 0 0,0 0-160 0,0 0 160 16,0 0 0-16,0 0-144 0,0 0-112 0,0 0 0 15,0 0-16-15,0 0 0 16,0 0-1072-16,0 0-192 0,-13 5-64 0,13-5 0 16,-17 5-2304-16,17-5-448 0</inkml:trace>
  </inkml:traceGroup>
</inkml:ink>
</file>

<file path=ppt/ink/ink6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05.11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C1633F2E-4EC8-4A25-86D6-677CBC6995C1}" emma:medium="tactile" emma:mode="ink">
          <msink:context xmlns:msink="http://schemas.microsoft.com/ink/2010/main" type="inkDrawing" rotatedBoundingBox="26272,11449 26977,16446 26696,16486 25991,11488" semanticType="callout" shapeName="Other">
            <msink:sourceLink direction="with" ref="{B44050CA-7DE0-4BDF-A6E0-E9F078879B1A}"/>
          </msink:context>
        </emma:interpretation>
      </emma:emma>
    </inkml:annotationXML>
    <inkml:trace contextRef="#ctx0" brushRef="#br0">135 74 27407 0,'0'0'1216'0,"0"0"256"0,0 0-1184 0,0 0-288 16,0 0 0-16,0 0 0 0,0 0 208 0,5-11-16 16,-5 11 0-16,2-14 0 15,1-1-2480-15,1 0-496 0,-1 3-96 0,-3 12-32 16,3-13 928-16,-3 13 192 0,0 0 48 0,0 0 0 0,0 0 1744 0,0 0 464 16,0 0 48-16,0 0 0 0,0 0 1792 0,-11-4 384 15,11 4 64-15,-12 0 0 0,12 0-1088 0,-12 5-240 0,12-5-32 0,-12 9-16 16,1 3-896-16,2-1-176 15,9-11-48-15,-8 16 0 0,1-3-256 0,2 0 0 0,5-13 0 0,-5 17 0 16,0-2 0-16,1 1 160 16,-1-1-160-16,2 0 128 0,0 0 128 0,-1 0 32 15,-1 2 0-15,2 0 0 0,0 1 288 0,-1 1 48 0,1-1 16 0,-1 2 0 16,1 2-16-16,0 2 0 0,-1 1 0 0,3 4 0 16,-1 1-176-16,0 2-16 0,2-2-16 0,0 4 0 15,2 3-96-15,1-2 0 0,2 2-16 0,2 0 0 16,2 2 272-16,2 0 48 0,1-1 16 0,3 1 0 15,2-2-48-15,5 2 0 0,2 1 0 0,1 6 0 0,3-3-160 0,-1 5-48 0,-3 0 0 0,3-1 0 32,1-3-384-32,-2 0 0 0,-6 0 0 0,-2 1-176 15,1-3 176-15,-2 0 0 0,-4-1 0 0,-1-1 0 0,-4 0 0 0,1 1-128 16,-1 2 128-16,1 1 0 16,-3-2 0-16,-1 4 0 0,0 3 0 0,0-1 0 0,0 1 0 15,2-2 0-15,0 0 0 0,0 2 0 0,-2-3 128 0,1-1 96 16,1-6 32-16,-2 1 0 0,-1 0-64 0,1-1-16 15,1-4 0-15,1 1 0 0,-2 1 16 0,0 0 16 16,-1 2 0-16,1-4 0 0,-2 0-208 0,0 1 0 16,1-1 0-16,-1 4 0 0,-1-2 0 0,-1 1 0 15,1-2 0-15,-2-1 0 0,0-3 128 0,0 0-128 16,0-4 0-16,0 3 144 0,0-3-144 0,2 1 0 16,-1-2 0-16,-1 0 0 0,0-2 0 0,2 2 128 0,-2 2-128 15,0 1 128-15,0 0-128 0,0 0 0 16,0-1 0-16,0 1 0 0,0 2 0 0,2 4 0 0,-1-1 0 0,1 0 0 15,-2 4 128-15,0-4 0 0,2-1 0 0,0 1 0 16,-1-3 0-16,1 0 0 16,0-1 0-16,-1 0 0 0,-1 0-128 0,2-1 128 0,-2 0-128 0,0-1 128 15,0 1-128-15,0-1 0 16,-2-2 0-16,2-2 0 0,0-1 0 0,0-1 0 0,0 2 0 0,0-1 0 16,-1-1 0-16,1 1 128 15,0 0-128-15,0 1 0 0,0-2 0 0,0 1 0 0,1-2 0 0,1 1 0 16,0-1 0-16,1-2 0 0,0-1 0 0,1-1 128 15,-1 1 0-15,4-1-128 0,0 1 192 0,-2-2-64 0,1 0 80 0,1-1 16 16,1 0 0-16,-1-1 0 16,0 0-96-16,-2-2-128 0,-2-1 176 0,-3-12-176 15,7 14 0-15,-2-3 0 0,0 1 0 0,-5-12 0 16,4 12 128-16,-4-12-128 0,3 13 0 0,-1-1 0 0,-2-12 0 0,3 14 0 16,-3-14 0-16,3 13 0 0,-3-13 0 0,5 15 128 0,-5-15-128 0,5 15 0 15,-5-15 192-15,5 15-192 16,0-3 192-16,-5-12-192 0,6 14 128 0,-6-14-128 15,0 0 0-15,5 13 0 0,-5-13 0 0,5 17 0 0,-5-2 0 16,0 0 0-16,0 0 0 0,0 2 0 16,0 2 0-16,0 1 0 0,-2 3 0 0,0 3 0 15,-1-1 0-15,0 2-144 0,-1 0 144 0,4 0 0 16,-3-2 0-16,1-1 0 0,0-6 0 0,1-1-160 16,1-4 160-16,0-13-160 15,0 0-1056-15,0 0-224 0,0 0-32 0</inkml:trace>
  </inkml:traceGroup>
</inkml:ink>
</file>

<file path=ppt/ink/ink6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47.17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AC896BA2-F40A-40A7-9945-CCD98A084095}" emma:medium="tactile" emma:mode="ink">
          <msink:context xmlns:msink="http://schemas.microsoft.com/ink/2010/main" type="inkDrawing" rotatedBoundingBox="21243,15415 28519,14939 28536,15196 21259,15673" shapeName="Other"/>
        </emma:interpretation>
      </emma:emma>
    </inkml:annotationXML>
    <inkml:trace contextRef="#ctx0" brushRef="#br0">96 608 14847 0,'-15'-3'656'0,"15"3"144"0,-12-7-640 0,2-2-160 16,0 1 0-16,1-4 0 0,1-1 128 0,1-1 0 0,0 1 0 0,2-1 0 31,0 1-672-31,2 0-144 0,0 1-16 0,-1 0-16 0,4 12 464 0,-1-12 112 15,1 12 16-15,0 0 0 0,-2-12 1520 0,2 12 304 0,0 0 64 0,0 0 16 0,0 0 320 0,0 0 64 16,0 0 16-16,0 0 0 16,0 0-544-16,0 0-96 0,0 0-32 0,0 0 0 15,0 0-432-15,7-10-96 0,-7 10-16 0,0 0 0 16,0 0-400-16,13-8-96 0,-13 8-16 0,15-7 0 16,-1 2-64-16,-1 2 0 0,-13 3-16 0,19-4 0 15,-3 3 32-15,1 1 16 0,0 0 0 0,0 1 0 16,0 1-80-16,-2 0-16 0,3-2 0 0,3 1 0 15,-3 1-128-15,1 2-16 0,-3-3-16 0,1 3 0 16,2-3-32-16,-1 1-128 0,1 0 192 0,-2-2-64 16,1 0 16-16,2 0 0 0,4-2 0 0,-1-1 0 0,1-1-144 0,3 1 0 15,0-2 0-15,6 0 128 16,4 1-128-16,4 1 0 0,3 0 0 0,-1 1 0 0,1 0 128 0,0 1-128 16,-2 1 0-16,-3 0 128 15,-2 1-128-15,-2 1 0 0,-1 1 0 0,1 1-176 0,-5-1 176 0,-1 0 0 0,-1 1 0 0,1-1-128 16,0 1 128-16,1-3 0 15,-1-1-144-15,2 4 144 0,3 1 0 0,3-2 0 16,2-1 0-16,3-1 0 0,3 1 0 0,2-2 0 16,-1 0 0-16,-1-2 0 0,1-1 0 0,1 0 0 15,-2-1 144-15,-1 3-144 0,0-1 144 0,0 2-144 0,-1 0 192 0,3 2-192 16,1-1 208-16,2 3-64 16,1-1-16-16,1 2 0 0,-4 0 0 0,0 0 0 15,0-2 0-15,-2 3 0 0,-3-1 0 0,0-2-128 16,0 0 192-16,1 1-64 0,-1-1 0 0,1-1 0 0,3-2 0 0,4 0 0 15,2 0-128-15,4-2 0 0,1-1 0 16,2-2 128-16,0-2-128 0,0-3 0 0,-4 0 0 16,1 0 0-16,-1-2 0 0,3 0 0 0,-1-1 0 0,5-1 0 15,4 1 0-15,3-1 0 0,0 2 0 0,0 1 0 16,-4-3 0-16,-1 2 0 0,-3 1 0 0,-4-1 0 0,-5 2 0 16,-1 1 0-16,-1 3 0 0,-1-1 0 15,-2 2-144-15,0 0 144 0,-1 0-192 0,-4 1 192 16,-4 1-192-16,-1 0 192 0,-1-2-192 0,2 1 192 15,3 1-128-15,-1-2 128 0,-3 0 0 0,0 0 0 0,4 0 0 0,-3 0 0 16,1 1 0-16,0 3 0 16,1-1 0-16,0 0 0 0,1 2 0 0,1 2 0 15,2 1 0-15,-1 1 0 0,-2-1 0 0,-1 0 0 16,-1 1 144-16,-1-1-16 0,-1-1 0 0,0-2 0 0,-1-4-128 16,-3-1 0-16,1-1 0 0,0-1 128 0,-1 0-128 0,1 0-144 15,0-3 144-15,1 0-208 0,0-2-80 0,2 1-16 16,0-3 0-16,0 2 0 0,0 1-16 0,0-1-16 15,0-2 0-15,1 3 0 0,0 1 192 0,3 1 144 16,-3 2-192-16,1 1 192 0,-4 1 0 0,1 1 0 16,-3 1 0-16,1 1 0 0,-2 2 0 0,0 0 0 0,0 0 128 0,-4 2-128 15,-1 0 208-15,0-1-48 16,0-1-16-16,-2 0 0 0,1 0-144 0,-1 0 0 16,2-1 144-16,-2 1-144 0,-3 0 0 0,2 3 128 15,2-1-128-15,1-1 0 0,-1 4 176 0,2-1-48 16,6-1 0-16,1 2 0 0,1-1 112 0,-1 1 16 15,-2 0 0-15,1 0 0 0,1 0-128 0,1 0-128 0,-3-2 176 0,1 2-176 16,-2-1 144-16,-3 1-144 16,-2 0 0-16,-2-2 144 0,-5-1-144 0,-1-1 128 0,-3 1-128 0,-2 1 128 0,-4-1-128 15,-10-2 0-15,10 0 0 0,-10 0 0 16,0 0 0-16,0 0 0 0,12-3 0 0,-12 3 0 16,0 0 0-16,0 0 0 0,12 0 0 0,-12 0 0 15,0 0 0-15,0 0 0 0,11 1 0 0,-11-1 0 16,0 0 0-16,12 0 0 0,-12 0 0 0,14 0 0 15,-3-1-272-15,-1-3-48 0,2-2 0 0,-2-1 0 32,0 0-528-32,1-1-112 0,0-4-32 0,-1-1-11360 0,2-4-2256 0</inkml:trace>
  </inkml:traceGroup>
</inkml:ink>
</file>

<file path=ppt/ink/ink6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16.12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BAE5D5D-310C-4547-BB68-5C2F8E61FF1A}" emma:medium="tactile" emma:mode="ink">
          <msink:context xmlns:msink="http://schemas.microsoft.com/ink/2010/main" type="writingRegion" rotatedBoundingBox="27618,15575 27809,15730 27686,15880 27496,15726">
            <msink:destinationLink direction="with" ref="{B44050CA-7DE0-4BDF-A6E0-E9F078879B1A}"/>
          </msink:context>
        </emma:interpretation>
      </emma:emma>
    </inkml:annotationXML>
    <inkml:traceGroup>
      <inkml:annotationXML>
        <emma:emma xmlns:emma="http://www.w3.org/2003/04/emma" version="1.0">
          <emma:interpretation id="{8E913B10-1ADB-4268-A535-C6EDD9932948}" emma:medium="tactile" emma:mode="ink">
            <msink:context xmlns:msink="http://schemas.microsoft.com/ink/2010/main" type="paragraph" rotatedBoundingBox="27618,15575 27809,15730 27686,15880 27496,15726" alignmentLevel="1"/>
          </emma:interpretation>
        </emma:emma>
      </inkml:annotationXML>
      <inkml:traceGroup>
        <inkml:annotationXML>
          <emma:emma xmlns:emma="http://www.w3.org/2003/04/emma" version="1.0">
            <emma:interpretation id="{6A908F58-D06C-4BBA-8ACB-D47BAE143B1C}" emma:medium="tactile" emma:mode="ink">
              <msink:context xmlns:msink="http://schemas.microsoft.com/ink/2010/main" type="line" rotatedBoundingBox="27618,15575 27809,15730 27686,15880 27496,15726"/>
            </emma:interpretation>
          </emma:emma>
        </inkml:annotationXML>
        <inkml:traceGroup>
          <inkml:annotationXML>
            <emma:emma xmlns:emma="http://www.w3.org/2003/04/emma" version="1.0">
              <emma:interpretation id="{1E6C67C6-98E5-4212-851A-35767730590C}" emma:medium="tactile" emma:mode="ink">
                <msink:context xmlns:msink="http://schemas.microsoft.com/ink/2010/main" type="inkWord" rotatedBoundingBox="27618,15575 27809,15730 27686,15880 27496,15726">
                  <msink:destinationLink direction="with" ref="{2BED6A37-0DE0-46CF-9EDE-589F9B6CE533}"/>
                </msink:context>
              </emma:interpretation>
              <emma:one-of disjunction-type="recognition" id="oneOf0">
                <emma:interpretation id="interp0" emma:lang="" emma:confidence="0">
                  <emma:literal>op</emma:literal>
                </emma:interpretation>
                <emma:interpretation id="interp1" emma:lang="" emma:confidence="0">
                  <emma:literal>sop</emma:literal>
                </emma:interpretation>
                <emma:interpretation id="interp2" emma:lang="" emma:confidence="0">
                  <emma:literal>P.</emma:literal>
                </emma:interpretation>
                <emma:interpretation id="interp3" emma:lang="" emma:confidence="0">
                  <emma:literal>B.</emma:literal>
                </emma:interpretation>
                <emma:interpretation id="interp4" emma:lang="" emma:confidence="0">
                  <emma:literal>D.</emma:literal>
                </emma:interpretation>
              </emma:one-of>
            </emma:emma>
          </inkml:annotationXML>
          <inkml:trace contextRef="#ctx0" brushRef="#br0">83 83 19343 0,'0'0'1728'0,"0"0"-1392"16,0 0-336-16,0 0 0 0,0 0 3104 0,0 0 544 16,14 1 128-16,-14-1 0 15,13 0-3456-15,1-1-704 0,-14 1-144 0,0 0-32 16,0 0-336-16,13 0-80 0,-13 0-16 0,0 0 0 0,0 0 592 0,0 0 112 16,0 0 32-16,10 8 0 0,-10-8 640 0,7 13 128 15,-2 1 16-15,-5-14 16 0,3 13 160 0,-1 1 48 0,-2 1 0 0,0-3 0 16,0-12-176-16,0 0-16 15,0 17-16-15,0-4 0 0,0-13-384 0,0 0-160 16,0 0 128-16,0 0-128 0,-5 12 0 0,5-12 0 16,-7 10 0-16,2-2 0 0,5-8 0 0,0 0-176 15,0 0 48-15,-13 0 0 0,1 0 128 0,12 0 0 0,-12-6 128 0,12 6-128 16,-13-6 128-16,13 6-128 0,-12-10 128 0,12 10-128 16,-12-11 192-16,4-1-16 0,8 12-16 0,-7-17 0 0,2 2-160 0,0 1 128 15,2 3-128-15,1-3 128 0,2 14-128 0,0-18 0 16,0 1-192-16,2 2 192 15,-1 0-288-15,3-1 64 0,-1 3 16 0,-3 13 0 16,7-12 208-16,-7 12-192 0,0 0 192 0,12-7-192 16,-12 7 192-16,13-3 192 0,-13 3-48 0,0 0 0 0,13 0 128 0,-13 0 32 0,14 5 0 15,-14-5 0-15,12 7 144 0,-12-7 16 0,11 10 16 0,-11-10 0 32,9 13 32-32,-9-13 0 0,0 0 0 0,3 17 0 15,-3-17-288-15,0 17-48 0,-1-2-16 0,1-15 0 0,-4 19-160 0,1-4 0 16,-4-5 0-16,7-10 128 0,-7 13-128 0,7-13 0 0,-8 11 0 0,8-11 0 15,-8 10 0-15,8-10 0 0,-12 3 128 0,12-3-128 16,0 0 0-16,-12 0 0 16,12 0 0-16,-12 0 0 0,12 0 0 0,0 0 0 0,-15-7-128 0,3 1 128 15,2-3-128-15,10 9 128 16,-10-12-160-16,10 12 160 0,0 0-128 0,-8-13 128 16,1 1 0-16,7 12-144 0,0 0 144 0,-3-13 0 15,1-1 0-15,2 14 0 0,3-12-176 0,-3 12 176 0,5-13-208 0,2 3 80 16,-7 10 128-16,0 0-192 15,10-9 192-15,0 4-192 0,-10 5 192 0,14-3 0 16,-14 3 0-16,13 0-128 0,-13 0 128 0,14 7 0 0,-14-7-144 0,11 8 144 16,-11-8 0-16,11 9 0 15,-11-9 0-15,8 13 0 0,-8-13 0 0,5 15 0 0,-2 0 0 0,-3-15 0 0,-1 17 0 0,1-2 128 16,0 2-128-16,-2-2 128 16,2-15-128-16,-3 17 0 0,-1-3 144 0,4-14-144 0,0 0 128 0,-6 15-128 0,0-4 128 15,6-11-128 1,0 0 0-16,0 0 0 0,0 0 0 0,0 0 0 15,0 0 0-15,-11 2-128 0,11-2 128 0,-12-2-128 0,12 2-64 0,-14-6 0 16,3-1 0-16,1-1 0 0,10 8 32 0,-11-14 0 16,3 2 0-16,1 2 0 15,7 10 160-15,-6-12 0 0,6 12 0 0,-5-15 0 16,1 2 0-16,4 13 0 0,0-14 0 0,0 14 128 16,0 0-128-16,0 0 0 0,9-13 0 0,-1 5-128 15,2 1 128-15,2 2-208 0,1 1 80 0,1 1 128 16,-1 1-160-16,2 4 160 0,1 1 0 0,0 1-144 0,1-1 144 15,0 2 0-15,-2 0 0 0,2 2 0 0,0-2 128 0,-2 0-128 0,-15-5 160 0,13 8-160 16,-13-8 224-16,12 11-48 16,-12-11-16-16,0 0 0 0,0 0 32 0,0 0 16 15,5 15 0-15,-5-15 0 0,0 0 96 0,0 13 16 16,0-13 0-16,0 0 0 0,-8 9-128 0,-2-4-32 16,-4-2 0-16,1-3 0 15,-1-2-496-15,-1-1-112 0,-2-9 0 0,-4 0-16384 16</inkml:trace>
        </inkml:traceGroup>
      </inkml:traceGroup>
    </inkml:traceGroup>
  </inkml:traceGroup>
</inkml:ink>
</file>

<file path=ppt/ink/ink6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25.829"/>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91128D4-3BB6-400A-905D-20341392BE31}" emma:medium="tactile" emma:mode="ink">
          <msink:context xmlns:msink="http://schemas.microsoft.com/ink/2010/main" type="writingRegion" rotatedBoundingBox="23426,13870 23637,13870 23637,14077 23426,14077">
            <msink:destinationLink direction="with" ref="{B44050CA-7DE0-4BDF-A6E0-E9F078879B1A}"/>
            <msink:destinationLink direction="with" ref="{5D05EDAC-F999-47E1-9C85-D91A22E89351}"/>
            <msink:destinationLink direction="with" ref="{5DB98EA6-3901-41AD-A160-34195601BCB7}"/>
          </msink:context>
        </emma:interpretation>
      </emma:emma>
    </inkml:annotationXML>
    <inkml:traceGroup>
      <inkml:annotationXML>
        <emma:emma xmlns:emma="http://www.w3.org/2003/04/emma" version="1.0">
          <emma:interpretation id="{2DD3AA05-08E6-4383-A85B-FF1C6CCD27EF}" emma:medium="tactile" emma:mode="ink">
            <msink:context xmlns:msink="http://schemas.microsoft.com/ink/2010/main" type="paragraph" rotatedBoundingBox="23426,13870 23637,13870 23637,14077 23426,14077" alignmentLevel="1"/>
          </emma:interpretation>
        </emma:emma>
      </inkml:annotationXML>
      <inkml:traceGroup>
        <inkml:annotationXML>
          <emma:emma xmlns:emma="http://www.w3.org/2003/04/emma" version="1.0">
            <emma:interpretation id="{EEEA5300-5946-4C7F-9A93-78CE8448CA99}" emma:medium="tactile" emma:mode="ink">
              <msink:context xmlns:msink="http://schemas.microsoft.com/ink/2010/main" type="line" rotatedBoundingBox="23426,13870 23637,13870 23637,14077 23426,14077"/>
            </emma:interpretation>
          </emma:emma>
        </inkml:annotationXML>
        <inkml:traceGroup>
          <inkml:annotationXML>
            <emma:emma xmlns:emma="http://www.w3.org/2003/04/emma" version="1.0">
              <emma:interpretation id="{550FB074-3A70-4F18-9E07-C6709AFEF79B}" emma:medium="tactile" emma:mode="ink">
                <msink:context xmlns:msink="http://schemas.microsoft.com/ink/2010/main" type="inkWord" rotatedBoundingBox="23426,13870 23637,13870 23637,14077 23426,14077">
                  <msink:destinationLink direction="with" ref="{03EE513B-B493-4D88-ABE5-52544392CA6A}"/>
                  <msink:destinationLink direction="with" ref="{D0D38D70-8D03-436D-A664-7A03C4008C1F}"/>
                  <msink:destinationLink direction="with" ref="{D3B7005C-930A-4B01-B745-23E588C7431B}"/>
                </msink:context>
              </emma:interpretation>
              <emma:one-of disjunction-type="recognition" id="oneOf0">
                <emma:interpretation id="interp0" emma:lang="" emma:confidence="1">
                  <emma:literal/>
                </emma:interpretation>
              </emma:one-of>
            </emma:emma>
          </inkml:annotationXML>
          <inkml:trace contextRef="#ctx0" brushRef="#br0">110-3 11055 0,'0'0'480'0,"0"0"112"0,0 0-464 0,-7 10-128 0,7-10 0 0,0 0 0 0,0 0 3856 0,0 0 752 16,0 0 160-16,0 0 32 0,0 0-3504 0,0 0-688 15,0 0-144-15,0 0-16 0,0 0-448 0,0 0-224 16,14 3 32-16,-1-1 0 0,-13-2 192 0,15 0 192 16,-15 0-48-16,14 2 0 0,-14-2 384 0,13 1 80 15,-13-1 16-15,0 0 0 0,15 0 112 0,-15 0 32 16,0 0 0-16,14 9 0 0,-14-9-304 0,0 0-48 16,0 0-16-16,6 15 0 0,-2 0-400 0,-4-15 0 15,-2 17 0-15,0-2 0 0,-1 0 0 0,0 0 0 16,-4-1-144-16,0-3 144 0,0 1 0 0,-1 0-128 15,0 1 128-15,-1-4 0 0,-1-6 0 0,10-3 0 16,-10 5 176-16,10-5-176 0,-13 5 128 0,2-1-128 0,11-4 0 0,-11 0 0 16,11 0 0-16,0 0 0 0,-14-5-160 0,14 5 160 15,-13-2-304-15,13 2 64 0,-15-8 16 0,3-1 0 16,12 9 224-16,-12-10-176 0,2-2 176 0,3 2-160 16,7 10 160-16,-8-12 0 0,8 12 0 0,-5-10 0 15,5 10 128-15,0 0 0 0,0 0 0 0,0 0 0 16,-4-11 16-16,4 11 16 0,0 0 0 0,0 0 0 0,0 0-32 0,0 0-128 0,16-2 192 15,-16 2-64 1,15 2-128-16,0 1 0 0,-2 0 144 0,-13-3-144 16,14 4 0-16,-14-4 0 0,17 5 0 0,-17-5 128 15,13 6-128-15,-13-6 0 0,15 5 0 0,-15-5 0 16,0 0 0-16,0 0 0 0,0 0-144 0,0 0 144 16,0 0-160-16,0 0 160 0,0 0-208 0,0 0 80 15,0 0 128-15,0 0-208 0,0 0 80 0,0 0 128 0,0 0-256 0,0 0 80 16,0 0 16-16,-15 0 0 0,2 0 32 0,1-1 0 15,12 1 0-15,-14-2 0 0,1-1-64 0,13 3 0 0,-14-7 0 16,14 7 0-16,-11-5-64 0,11 5-32 0,0 0 0 0,0 0 0 16,-10-8 784-16,10 8 144 0,-7-11 48 0,7 11 0 15,0 0-688-15,3-13-144 16,2 1-32-16,-5 12 0 16,10-8-608-16,2 1-128 0,0 2-32 0,1 2 0 0,-13 3 944 0,17-4 128 15,0 1 48-15,0 1 16 0,0 1 0 0,-2 1 0 0,-15 0 0 0,15 0 0 16,0-2-192-16,-15 2 0 15,0 0 144-15,0 0-144 0,0 0 0 0,0 0 0 16,0 0 0-16,0 0 0 0,0 0-144 0,0 0 144 16,0 0-160-16,0 0 160 0,0 0-320 0,0 0 16 0,-10 10 16 0,-3 0 0 31,-4 0-1776-31,-2-1-368 0</inkml:trace>
        </inkml:traceGroup>
      </inkml:traceGroup>
    </inkml:traceGroup>
  </inkml:traceGroup>
</inkml:ink>
</file>

<file path=ppt/ink/ink6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31.65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7A6E7F63-81E0-45F9-ABE7-029E7F691CCF}" emma:medium="tactile" emma:mode="ink">
          <msink:context xmlns:msink="http://schemas.microsoft.com/ink/2010/main" type="inkDrawing" rotatedBoundingBox="25245,13076 27174,13127 27171,13226 25242,13175" semanticType="callout" shapeName="Other"/>
        </emma:interpretation>
      </emma:emma>
    </inkml:annotationXML>
    <inkml:trace contextRef="#ctx0" brushRef="#br0">9 42 4607 0,'0'0'400'0,"0"0"-400"16,0 0 0-16,0 0 0 0,0 0 3456 0,0 0 592 0,-9-1 128 0,9 1 32 31,0 0-4208-31,0 0-640 0,0 0-240 0,0 0-32 16,-3-14-1184-16,1 4-224 0,2 10-48 0,0 0-16 0,0 0 1680 0,0 0 352 0,0 0 64 0,0 0 16 15,-1-13 2528-15,-1 4 512 16,2 9 112-16,0 0 0 0,0 0-432 0,0 0-80 0,0 0-32 0,0 0 0 0,0 0-848 16,0 0-160-16,0 0-48 0,0 0 0 15,0 0-688-15,0 0-144 0,-12 5-16 0,12-5-16 0,0 0-112 0,0 0-32 0,0 0 0 0,0 0 0 32,0 0-80-32,0 0 0 0,0 0-16 0,0 0 0 15,0 0-176-15,0 0 160 0,0 0-160 0,0 0 160 16,0 0-160-16,0 0 192 0,0 0-192 0,14 9 192 15,-14-9 96-15,15 8 32 0,0-3 0 0,-15-5 0 0,15 7 0 0,0-4 16 16,-1 2 0-16,1-1 0 16,0-3-48-16,2 3-16 0,-2-3 0 0,3 3 0 15,3-1-96-15,1 2-32 0,1 0 0 0,1 0 0 0,1-1-144 0,0 1 0 16,0 0 0-16,2 0 0 16,4-5 128-16,-1 3-128 0,-2 2 128 0,4-1-128 0,2-3 192 0,0-1-64 15,-2 0 0-15,-2 2 0 16,-1 1-128-16,-1-3 192 0,4 0-192 0,-2 2 192 15,-3-2-192-15,2 2 128 0,0-1-128 0,-1 1 128 0,-1-2-128 0,0 2 0 0,0-1 0 0,0 1 0 0,0-2 0 0,-2 2 0 16,-3-2 128-16,3 0-128 0,-1 0 0 0,-1-2 0 31,-3 0 144-31,4 1-144 0,1 1 128 0,0 0-128 16,-1-4 160-16,0 3-160 0,-1-1 128 0,4 0-128 0,-3-1 0 0,-1 0 0 16,-3-2 0-16,4 3 0 0,1 0 0 0,2 1 0 15,0-5 0-15,0 1 0 0,0 4 0 0,0-1 0 16,-2 0 0-16,-1 2 0 15,-3 0 0-15,0 0 0 0,-3 0 0 0,-1 2 0 0,-4 0 0 16,1-1 0-16,-1 1 0 0,-13-2 0 0,15 2 0 0,-1-2 0 0,-14 0 128 0,15 0-128 16,-1 0 0-16,-1 0 0 0,-13 0 0 0,15 0 0 15,-1 0 0-15,-1 0 0 0,-13 0 0 0,15-2 0 16,-15 2 0-16,14 2 0 16,-14-2 0-16,13-2 0 0,-13 2 0 0,15 0 0 15,-15 0 0-15,0 0 128 0,0 0-128 0,0 0 0 0,0 0 0 16,0 0 128-16,0 0-128 0,0 0 0 0,0 0 128 0,0 0-128 15,0 0 0-15,0 0 144 16,0 0-144-16,0 0 0 0,0 0 0 0,0 0 0 16,0 0 0-16,0 0 0 0,0 0 0 0,0 0 0 15,0 0 0-15,0 0 0 0,0 0 0 0,0 0 0 0,0 0 0 16,0 0 0-16,0 0 0 0,0 0 128 16,0 0-128-16,0 0 0 0,0 0 0 0,0 0 0 0,0 0 128 0,0 0-128 15,12 7 128-15,-12-7-128 16,0 0 0-16,0 0 0 0,0 0 0 0,12 8 0 0,-12-8 0 0,10 9 0 15,-10-9-128-15,0 0 128 0,0 0 0 0,0 0 0 0,0 0-144 16,0 0 144-16,0 0 0 0,0 0 0 0,0 0 0 0,0 0 0 16,0 0 0-16,0 0 0 0,7 10 0 0,-7-10 0 15,0 0 0-15,0 0 0 0,0 0 0 0,0 0 0 16,10 8 0-16,-10-8 0 16,0 0 0-16,0 0 0 0,0 0 128 0,0 0-128 15,0 0 0-15,0 0 0 0,0 0 0 0,0 0 0 0,0 0 0 0,0 0 0 16,0 0 192-16,0 0-48 15,0 0-16-15,0 0 0 0,0 0 32 0,-7 12 0 0,7-12 0 0,0 0 0 0,0 0-160 16,0 0 192-16,0 0-192 0,0 0 192 16,0 0-192-16,0 0 0 0,0 0 0 0,0 0 0 15,0 0 0-15,0 0 0 0,0 0 144 0,0 0-144 16,0 0 0-16,0 0 0 0,0 0-192 0,0 0 64 16,0 0-96-16,0 0-16 0,0 0 0 0,0 0 0 31,0 0-384-31,0 0-80 0,0 0 0 0,0 0-16 0,0 0-400 0,0 0-80 15,0 0-16-15,0 0 0 16,0 0-80-16,0 0-32 0,0 0 0 0,0 0-12480 0</inkml:trace>
  </inkml:traceGroup>
</inkml:ink>
</file>

<file path=ppt/ink/ink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38:49.834"/>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FE3167C4-8179-4B1A-BC6B-7DC3F940F695}" emma:medium="tactile" emma:mode="ink">
          <msink:context xmlns:msink="http://schemas.microsoft.com/ink/2010/main" type="writingRegion" rotatedBoundingBox="10896,11873 14111,13783 13715,14450 10500,12540"/>
        </emma:interpretation>
      </emma:emma>
    </inkml:annotationXML>
    <inkml:traceGroup>
      <inkml:annotationXML>
        <emma:emma xmlns:emma="http://www.w3.org/2003/04/emma" version="1.0">
          <emma:interpretation id="{2588B278-DD72-4D53-85DE-34AB680D4E4C}" emma:medium="tactile" emma:mode="ink">
            <msink:context xmlns:msink="http://schemas.microsoft.com/ink/2010/main" type="paragraph" rotatedBoundingBox="10896,11873 14111,13783 13715,14450 10500,12540" alignmentLevel="1"/>
          </emma:interpretation>
        </emma:emma>
      </inkml:annotationXML>
      <inkml:traceGroup>
        <inkml:annotationXML>
          <emma:emma xmlns:emma="http://www.w3.org/2003/04/emma" version="1.0">
            <emma:interpretation id="{9122E216-60FD-49B8-ADCF-DB45526D0A48}" emma:medium="tactile" emma:mode="ink">
              <msink:context xmlns:msink="http://schemas.microsoft.com/ink/2010/main" type="line" rotatedBoundingBox="10896,11873 14111,13783 13715,14450 10500,12540"/>
            </emma:interpretation>
          </emma:emma>
        </inkml:annotationXML>
        <inkml:traceGroup>
          <inkml:annotationXML>
            <emma:emma xmlns:emma="http://www.w3.org/2003/04/emma" version="1.0">
              <emma:interpretation id="{AFD08299-36DB-454D-A00E-F5C9EC01A35E}" emma:medium="tactile" emma:mode="ink">
                <msink:context xmlns:msink="http://schemas.microsoft.com/ink/2010/main" type="inkWord" rotatedBoundingBox="10768,12090 11515,12534 11314,12873 10567,12429"/>
              </emma:interpretation>
              <emma:one-of disjunction-type="recognition" id="oneOf0">
                <emma:interpretation id="interp0" emma:lang="" emma:confidence="1">
                  <emma:literal/>
                </emma:interpretation>
              </emma:one-of>
            </emma:emma>
          </inkml:annotationXML>
          <inkml:trace contextRef="#ctx0" brushRef="#br0">527-507 14111 0,'0'0'624'0,"0"0"128"0,0 0-608 0,0 0-144 16,0 0 0-16,0 0 0 0,0 0 864 0,10 12 144 15,-10-12 16-15,10 12 16 0,-10-12 448 0,12 13 96 0,-2 3 16 0,0-5 0 16,-10-11 48-16,12 19 16 0,-4-2 0 0,-8-17 0 0,10 18-640 0,-1-1-112 16,-9-17-16-16,8 17-16 15,-8-17-624-15,7 18-112 0,-7-18-16 0,0 0-128 0,0 0 128 0,0 0-128 16,0 0 0-16,0 0 0 0,0 0 128 0,0 0-128 16,0 0 0-16,0 0 0 0,0 0 336 0,0 0 16 15,0 0 0-15,0 0 0 0,0 0-160 0,0 0-48 16,0 0 0-16,-5-10 0 15,0 0-144-15,1 0 0 0,4 10 0 0,-3-13 0 0,0-1 0 0,1 1 0 16,0-2 0-16,4-1 0 16,1 1 0-16,1 2 0 0,1-1-192 0,2 3 192 0,-7 11-240 0,11-9 80 0,1 4 16 0,0 0 0 15,-12 5 144-15,17-5-192 0,-2 2 192 16,-2 3-192-16,-13 0 192 0,17 3-128 0,0 2 128 0,-2 0-128 16,-1 2 128-16,1 0 0 0,-2 1 0 0,2 0 0 15,-1 1 0-15,-1-1 0 0,-1 2 0 0,1-1 0 16,1 1 0-16,-2 0 0 15,-1 0 128-15,1 0-128 0,-12-10 0 0,14 14 128 0,-1-4-128 0,-13-10 0 16,12 11 0-16,-12-11 128 16,0 0-128-16,8 16 0 0,-8-16 0 0,0 0 0 15,0 0 0-15,0 0 0 0,0 0 0 0,0 0 0 16,0 0 0-16,0 0 0 0,0 0 0 0,0 0 128 0,0 0-128 16,0 0 0-16,0 0 144 0,0 0-144 0,0 0 192 0,0 0-192 15,0 0 144-15,5-12-144 0,-1 0 0 0,-1-1 144 16,1-1-144-16,-4 1 0 0,0 13 0 0,-2-17 0 15,0-2 0-15,0 2 0 0,1 1 0 0,1 2 0 16,1 1 0-16,-1 13 0 16,0 0 0-16,0 0 0 0,2-12 0 0,-2 12 0 15,0 0 0-15,0 0 0 0,0 0 0 0,14-2 0 0,-1 2 0 0,2 4 0 0,0 1 0 0,4 0 0 16,-1 0 0-16,3 2 0 0,0-1 208 0,3 3-32 16,1-1-16-16,-1 2 0 15,-1 2-160-15,-2 0-144 0,-1-2 144 0,-2 2-208 16,-1-2 208-16,0 3 0 0,-2 1 0 0,-2 1 0 15,-1 3 0-15,-2 1 0 0,-1-2 0 0,-1 4 0 16,-1 3-1840-16,-2 1-272 16</inkml:trace>
        </inkml:traceGroup>
        <inkml:traceGroup>
          <inkml:annotationXML>
            <emma:emma xmlns:emma="http://www.w3.org/2003/04/emma" version="1.0">
              <emma:interpretation id="{68B9184F-B1EF-46B5-BFD1-F93FE8180EB1}" emma:medium="tactile" emma:mode="ink">
                <msink:context xmlns:msink="http://schemas.microsoft.com/ink/2010/main" type="inkWord" rotatedBoundingBox="12266,12687 14111,13783 13715,14450 11870,13354"/>
              </emma:interpretation>
              <emma:one-of disjunction-type="recognition" id="oneOf1">
                <emma:interpretation id="interp1" emma:lang="" emma:confidence="1">
                  <emma:literal/>
                </emma:interpretation>
              </emma:one-of>
            </emma:emma>
          </inkml:annotationXML>
          <inkml:trace contextRef="#ctx0" brushRef="#br0" timeOffset="1639.4416">2787 826 11967 0,'0'0'528'0,"0"0"112"0,0 0-512 0,0 0-128 16,0 0 0-16,0 0 0 0,0 0 2944 0,0 0 576 0,0 0 96 0,0 0 32 16,0 0-1872-16,0 0-368 0,0 0-80 0,0 0-16 15,13-5-432-15,-3 2-96 0,0-2-16 0,4-1 0 16,-1 0-480-16,1-1-96 0,-3 0-32 0,3 1 0 15,-1-1-160-15,1 0 0 0,-4-3 144 0,0 2-144 0,0-1 0 0,-2 1 0 0,1-1 0 0,-1 1 0 32,-1 0 0-32,-2-1 0 0,0-1 0 0,-5 10 0 15,3-12 0-15,-3 12 0 0,0-10 0 0,0 10 0 16,0-10 0-16,0 10 0 0,-3-8 0 0,3 8 0 0,-5-10 224 0,5 10-32 16,-5-6 0-16,5 6 0 15,0 0 368-15,0 0 64 0,0 0 16 0,0 0 0 0,0 0-496 0,0 0-144 16,0 0 0-16,0 0 0 0,13 16 160 0,3-1-160 15,-1-2 128-15,3 1-128 0,1-3 0 0,1 1 0 16,0 5 0-16,-1-2 0 0,-1-1-320 0,1-1-32 16,1-1-16-16,-3-2-15520 15</inkml:trace>
          <inkml:trace contextRef="#ctx0" brushRef="#br0" timeOffset="2211.4867">3473 599 14735 0,'0'0'640'0,"0"0"160"0,-8 12-640 0,1 3-160 16,2 3 0-16,1 6 0 0,4 3 2496 0,2 1 448 15,2-1 112-15,2 4 16 0,3 2-1456 0,1 3-272 16,0-3-64-16,3 1-16 0,2-1-464 0,1 1-96 0,0 3 0 0,1-2-16 16,0 1-496-16,0 1-192 0,-2 2 176 0,0-1-176 15,-1 3 144-15,-3-4-144 0,-2 0 128 0,-1-2-128 0,-1 0 0 16,-2-3 0-16,-5-3 0 0,-2-4 0 0,-3-3 0 0,-1-3 0 16,-1-6 0-16,-2-3 0 0,-2-2 128 0,-3-1-128 15,-1-3 0-15,0-4 128 0,0-2-128 0,-2-3 128 16,0 0-128-16,2-4 128 0,0-2-128 0,0-1 192 15,-2-3-192-15,2-4 192 16,0-4-192-16,1-3 0 0,2-1 144 0,4 1-144 16,0-3 320-16,2 4-16 0,3-2 0 0,3 0 0 15,3-2 256-15,3 6 48 0,0 3 16 0,4-2 0 0,2 0-192 0,3 2-48 16,4-1 0-16,3 1 0 0,1 2-240 16,4 1-144-16,2 3 160 0,-1 3-160 0,1 2 0 0,-2 2-336 15,-2 2 48-15,-1 2-11184 16,-4 0-2240-16</inkml:trace>
          <inkml:trace contextRef="#ctx0" brushRef="#br0" timeOffset="1279.7453">1851 390 24351 0,'0'0'1088'0,"0"0"208"0,3-12-1040 0,-3 12-256 0,9-10 0 0,1 4 0 0,2 1 368 15,1 0 16-15,-1-1 0 0,1 3 0 16,-13 3-208-16,17-3-48 0,-3-1 0 0,-1 3 0 0,2 1 464 0,0 1 96 15,1 3 16-15,0-1 0 0,0 2-240 0,-1 4-32 0,0-1-16 0,0 5 0 16,-2 3-224-16,-1 0-32 0,-2 3-16 0,-1-2 0 0,-4-4 864 0,0 2 160 16,0 2 48-16,-2 0 0 31,-3-2-1696-31,0-1-336 0,0-14-64 0,-1 15-16 0,-1-3 736 0,2-12 160 0,0 0 0 0,0 0 0 16,-7 10 0-16,7-10 192 15,0 0-64-15,-12 0-128 0,12 0 224 0,-11-7-64 0,2-2-16 0,2-1 0 16,1-1-144-16,1-1 0 0,0-3 0 0,1 0 128 15,3-1-128-15,1 0 0 16,1-5 144-16,4 3-144 0,0 1 0 0,2 2 128 0,0-2-128 0,3 2 0 0,2 0 0 0,1 1 0 16,2 1 0-16,2 1 0 15,0 2 0-15,1 2 0 0,1 1 0 0,-1 2 0 16,-1 0 0-16,0 1 0 0,0 3 0 0,-2 1-192 16,-15 0 192-16,15 1 0 0,-15-1-144 0,14 5 144 0,-14-5 0 15,13 2 0 1,-13-2 0-16,0 0 0 0,0 0 0 0,0 0 0 0,0 0 0 0,0 0 0 0,0 0 0 15,0 0 0-15,0 0 0 0,0 0 0 0,0 0 0 0,0 0 0 16,0 0 0-16,0 0 0 0,0 0 288 0,0 0 32 16,0 0 0-16,0 0 0 0,0 0-32 0,0 0 0 15,0 0 0-15,0 0 0 0,-12 7-288 0,12-7 0 16,-10 10 0-16,10-10 0 0,-8 10 0 0,8-10 0 16,-9 10 0-16,9-10 0 0,-6 17 0 0,2 0 0 0,3 0 0 0,-1-1 0 31,2 0 0-31,0-16 0 0,2 16 0 0,3-2 0 15,1 3 0-15,5 0 0 0,0-2 0 0,4 0 0 0,4-2 0 0,1-1 0 0,0-2 0 0,2 0 0 16,3-1 0 0,4-3 0-16,1-1 0 0,2-1 0 15,-3-1-432-15,3-1-192 0,0-2-32 0,0 0-14320 16</inkml:trace>
          <inkml:trace contextRef="#ctx0" brushRef="#br0" timeOffset="1796.2871">2965 355 28671 0,'-25'-22'1280'0,"10"9"256"0,-4-1-1232 0,2 2-304 0,2 1 0 0,2 2 0 16,3 2 304-16,10 7 0 15,-12-6 0-15,12 6 0 0,0 0-432 0,0 0-96 0,0 0-16 0,0 0-8432 32,8 10-1696-32</inkml:trace>
        </inkml:traceGroup>
      </inkml:traceGroup>
    </inkml:traceGroup>
  </inkml:traceGroup>
</inkml:ink>
</file>

<file path=ppt/ink/ink7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33.24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BED6A37-0DE0-46CF-9EDE-589F9B6CE533}" emma:medium="tactile" emma:mode="ink">
          <msink:context xmlns:msink="http://schemas.microsoft.com/ink/2010/main" type="inkDrawing" rotatedBoundingBox="27304,13147 27752,15919 27603,15943 27155,13172" semanticType="callout" shapeName="Other">
            <msink:sourceLink direction="with" ref="{1E6C67C6-98E5-4212-851A-35767730590C}"/>
          </msink:context>
        </emma:interpretation>
      </emma:emma>
    </inkml:annotationXML>
    <inkml:trace contextRef="#ctx0" brushRef="#br0">103 2 19231 0,'0'0'848'0,"0"0"176"0,0 0-816 0,0 0-208 0,0 0 0 0,0 0 0 16,0 0 272-16,0 0 16 15,0 0 0-15,0 0 0 16,0 0-1696-16,0 0-352 0,0 0-64 0,0 0-16 16,0 0-384-16,0 0-80 0,0 0 0 0,0 0-16 0,0 0 2736 0,-11-2 544 0,-1-1 128 0,12 3 0 15,0 0 1488-15,-12 5 304 0,-1-2 48 0,13-3 16 16,0 0-1200-16,0 0-224 0,0 0-48 0,0 0-16 0,0 0-848 0,0 0-160 15,0 0-48-15,0 0 0 16,0 0-400-16,0 0 0 0,0 0-144 0,0 0 144 16,-12 0-320-16,12 0 32 0,0 0 16 0,0 0 0 31,0 0-176-31,0 0-48 0,0 0 0 0,-12 0 0 0,2 0 240 0,10 0 64 0,0 0 0 0,-12 2 0 16,12-2 336-16,0 0 80 0,-13 3 16 0,13-3 0 15,0 0 256-15,0 0 48 0,0 0 16 0,0 0 0 0,0 0 48 0,0 0 16 16,0 0 0-16,0 0 0 0,0 0-64 0,0 0-16 15,0 0 0-15,0 0 0 16,0 0-224-16,0 0-64 0,0 0 0 0,0 0 0 0,0 0 0 0,0 0 0 0,0 0 0 0,0 0 0 16,0 0 176-16,0 0 16 0,0 0 16 0,0 0 0 15,0 0 48-15,0 0 16 0,1 16 0 0,-1-16 0 16,0 0-80-16,0 0 0 0,7 15-16 0,-7-15 0 16,0 0-112-16,0 0 0 0,7 13-16 0,-7-13 0 15,0 0-80-15,7 15-16 0,-7-15 0 0,0 0 0 16,0 0 0-16,3 17 0 15,-3-17 0-15,0 0 0 0,2 15-16 0,-2-15 0 16,5 17 0-16,-5-17 0 0,-2 15-192 0,2 0 176 16,0 1-176-16,0 0 160 0,-2 0-160 0,4-1 0 0,-2-15 0 15,3 17 0-15,-1-1 0 0,0 3 0 0,1-1 0 0,0 1 0 16,-1-1 0-16,0 3 0 0,-1-1 0 0,1-2 0 16,0 1 0-16,1 1 0 0,-1-2 128 0,0 1-128 0,-1-2 0 0,1-2 0 0,0 0 0 15,-1 0 0 1,-1-15 0-16,4 22 0 0,-1-2 128 0,2-5-128 15,-2 1 0-15,1-1 128 0,-4-15-128 0,3 20 128 16,-1-3-128-16,1 0 160 0,-1 1-160 0,1 1 160 16,-1-3-160-16,1 3 0 0,1-2 0 0,-3 1 0 15,1-1 0-15,0 2 0 0,1 1 0 0,0-2 0 16,1 2 0-16,-1-1 0 0,2-2 0 0,-1 1 0 16,-1 1 0-16,0 1 0 0,1-2 0 0,-1 4 0 15,-1-3 0-15,-1-1 0 0,1-1 0 0,1 2 0 16,1-4 0-16,-1-2 0 0,-1 1 0 0,0-1 0 0,-2-3 0 0,0 0 128 0,0-10-128 15,-2 14 0 1,0-1 128-16,1 1-128 0,-1-2 128 0,2 1-128 0,0-13 144 0,0 17-144 16,0-4 160-16,0 1-160 0,0-14 128 15,2 17-128-15,1-1 0 0,0 0 0 0,-3-16 128 0,7 18-128 16,0-3 0-16,1 0 0 0,1-3 176 0,-1 2-176 16,0-3 192-16,2 1-192 0,-10-12 144 0,12 17-144 0,-2-2 0 15,-1-1 144-15,-9-14-144 0,8 15 128 0,-3 0-128 0,0-2 128 16,-1 2-128-16,-1-1 128 0,-1-1-128 0,-1 1 128 15,1 1 80-15,-2 0 16 16,0-1 0-16,0 1 0 0,2-2 32 0,-1 2 0 0,-1 1 0 16,2-1 0-16,0 0-32 0,-1-2 0 15,1 1 0-15,0-1 0 0,-1-1-64 0,3 0-16 0,-2 0 0 16,-1-2 0-16,1 0 48 0,0 0 16 0,-2-10 0 0,0 13 0 16,0 1-32-16,1-3-16 0,1 0 0 0,-2-1 0 15,0 0-160-15,0 0 192 0,-2 0-192 0,2-10 192 16,-3 13-192-16,3-13 192 0,-3 14-192 0,-1-1 192 15,4-13-192-15,-3 14 0 0,3-14 144 0,-4 15-144 16,4-15 0-16,-3 17 0 0,3-17 0 0,-2 15 128 16,1-2-128-16,1 1 0 0,0-14 0 0,1 17 0 15,1-2 0-15,0-2 0 0,-2-13 0 0,3 17 0 16,0 0 0-16,1-4 0 0,-4-13 0 0,3 17 0 0,1-3 0 0,-1-1 0 16,-1 1 0-16,1-3 0 15,-3-11 0-15,3 14 0 0,-3-14 0 0,4 15 128 16,-1-2-128-16,-1 1 0 0,-1-2 0 0,1-1 0 15,-2 0 0-15,0 2 0 0,0-13 0 0,2 15 0 16,-2-1 0-16,0-1 0 0,0 1 0 0,1 1 0 0,1-2 0 0,0 2 0 16,-2-1 0-16,2 1 0 0,1 0 0 0,0 0 0 15,2 0 0-15,0-1 128 0,2-1-128 0,0-1 0 16,0 0 0-16,1 0 0 0,-8-12 0 0,10 13 0 16,-10-13 0-16,10 13 128 0,0-2-128 0,-10-11 0 15,10 10 0-15,-10-10 128 0,9 10-128 0,-9-10 0 16,0 0 0-16,8 10 0 0,-8-10 0 0,7 13 144 0,-7-13-144 0,0 0 0 15,7 14 192-15,-7-14-64 16,0 0 0-16,3 13-128 0,-3-13 192 0,3 14-192 16,-3-14 192-16,4 13-192 0,-4-13 144 0,5 12-144 0,-5-12 0 0,5 12 144 15,-5-12-144-15,0 0 0 16,0 0 0-16,7 13 0 0,-7-13 0 0,5 14 0 16,-5-14 128-16,0 0-128 0,0 0 0 0,6 13 0 0,-6-13 0 0,0 0 128 15,7 12-128-15,-7-12 0 0,0 0 0 0,0 0 0 16,0 0 0-16,5 13 0 0,-5-13 0 0,0 0 0 15,0 0 0-15,0 14 0 0,0-14 128 0,0 0-128 16,0 0 0-16,0 0 0 0,0 12 0 0,0-12 0 16,0 0 0-16,2 13 0 0,-2-13 0 0,0 0 0 15,0 0-192-15,0 13 192 0,0-13-160 0,0 0 160 16,0 0-272-16,0 0 32 0,0 0 16 0,0 0 0 16,0 0-1008-16,0 0-208 0,-10-1-32 0,-5-1-12160 15,-4-1-2432-15</inkml:trace>
  </inkml:traceGroup>
</inkml:ink>
</file>

<file path=ppt/ink/ink7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36.28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7B1AA26-98F9-412E-B1B5-D1D051765742}" emma:medium="tactile" emma:mode="ink">
          <msink:context xmlns:msink="http://schemas.microsoft.com/ink/2010/main" type="inkDrawing" rotatedBoundingBox="23906,15969 27801,15746 27808,15883 23914,16106" shapeName="Other">
            <msink:destinationLink direction="with" ref="{03EE513B-B493-4D88-ABE5-52544392CA6A}"/>
          </msink:context>
        </emma:interpretation>
      </emma:emma>
    </inkml:annotationXML>
    <inkml:trace contextRef="#ctx0" brushRef="#br0">3895-1 6447 0,'0'0'576'0,"0"0"-576"16,-5 12 0-16,5-12 0 0,0 0 4128 0,0 0 720 16,0 0 144-16,0 0 16 0,0 0-3632 0,0 0-736 15,0 0-128-15,0 0-48 16,-1 11-784-16,1-11-176 0,0 0-16 0,0 0-16 15,0 0-96-15,0 0-16 0,0 0 0 0,0 0 0 0,0 0 640 0,0 0 0 16,0 0 224-16,0 0-64 0,0 0 608 0,0 0 112 16,0 0 16-16,0 0 16 0,0 0-144 0,0 0-16 15,0 0-16-15,-7 11 0 0,7-11-384 0,0 0-80 16,-12 8-16-16,0-3 0 0,12-5-256 0,-13 0 0 16,1 3 128-16,12-3-128 0,-13-1 0 0,1 1 0 15,12 0 0-15,-14 0 0 0,3-2 0 0,-1 0 0 0,0 2 144 0,0-1-144 16,1-1 0-16,-1 0 128 0,-2-1-128 0,1 1 0 0,-1-1 0 0,-1 1 0 0,0 2 128 0,0 0-128 31,-2 0 0-31,-1 0 0 0,-3-1 0 0,1 1 0 0,-2 1 224 16,0-1-48-16,-1-1-16 0,-2 1 0 0,-2 3 208 0,-2-1 32 0,-1-2 16 0,0 0 0 31,1 1-32-31,-1-1 0 0,-2-1 0 0,0-1 0 0,-2-1-384 0,4-1 128 16,0 2-128-16,1-1 0 0,-1 0 0 15,-1-1 0-15,1 1 0 0,1 1-176 0,1 2 176 0,1 0-192 16,-2 0 192-16,2 0-192 15,-1 0 192-15,1 2 0 0,-2 0 0 0,1 1 0 0,-3 4 144 16,5-2-144-16,0-2 192 0,-1 1-192 0,0 2 288 16,1-2-48-16,-3-3-16 0,2 3 0 0,2 1-16 0,0-2 0 15,-1-3 0-15,1 2 0 16,1 1-208-16,1 1 128 0,-1-1-128 0,2-1 0 0,1-2 0 16,0 0 0-16,0 1 0 0,0-1 0 0,1 0 128 0,2 4-128 15,-3-3 0-15,3 3 0 0,-2-3 144 0,3 3-144 16,2-1 128-16,0 2-128 0,0 0 352 0,1 0-16 15,1-3 0-15,-3 3 0 0,0 0-80 0,0 0 0 16,3 0-16-16,0-2 0 0,-3 1-240 0,5 1 176 16,11-5-176-16,-14 7 160 0,-1-2-160 0,0 0 0 0,0 0 0 0,1-2 0 15,1-3 0-15,-1 0 0 16,-1 2 0-16,0 0 0 0,0-1 0 0,0 1 0 0,-2-2-128 16,0 0 128-16,0 0 0 0,1 0 0 15,-1 3-144-15,2 2 144 0,-1-3 0 0,1 1 0 0,0 2 0 0,0 0 0 16,-2 0 0-16,2-1 0 0,-2-1 0 0,2 1 144 15,-2-1-144-15,0-1 0 0,1-1 0 0,-1 3 128 16,0-3-128-16,-2 1 0 0,1 0 0 0,-1-2 0 16,-1-2 0-16,0-1 0 0,-2 1 0 0,0-1-176 15,-1-1-16-15,1 1 0 0,0 0 0 0,0-3 0 0,0 1-32 16,-1 0-16-16,-4 0 0 0,0 0 0 0,2-1 240 0,-1-1-192 0,1 0 192 0,2 2-192 31,-1 2 64-31,0-1 128 0,-1-1-208 0,0 4 80 16,0 1 128-16,-1 0 0 0,0 0 0 0,0 3 0 0,3-1 256 0,-1 1 48 15,-1 0 0-15,1 4 0 0,1-2 48 0,1 0 16 0,3 0 0 0,1 0 0 16,1-1-128-16,0-1-32 0,0 0 0 0,2 1 0 16,2-3-208-16,1 3 144 15,0-6-144-15,12 2 128 0,-11 3-128 0,-1-3 0 16,-2 0 0-16,3 0-176 0,11 0-16 0,-14-1 0 16,2-1 0-16,1 2 0 15,-1 0 192-15,12 0-128 0,-14 0 128 0,3 2-128 0,-3-1 128 0,14-1 176 16,-12 4-48-16,0-1 0 0,1 2 208 0,1 0 48 15,10-5 0-15,-10 5 0 0,10-5 48 0,-12 5 16 16,12-5 0-16,-14 7 0 0,3-4-256 0,11-3-32 16,-12 2-16-16,12-2 0 0,-12 0-144 0,0 0 0 0,0 0 0 15,12 0 0-15,0 0-288 0,-11-2 64 16,-1-1 16-16,0 0 0 0,2-1-112 0,10 4 0 0,-12-6-16 16,2 1 0-16,0 0 112 0,0 1 32 0,0 1 0 0,10 3 0 15,-14-4 192-15,3 3 0 0,0-1 0 0,11 2-144 16,-13-2 144-16,1 2 0 0,0 0 160 0,2 2-160 0,10-2 256 0,-13 2-64 15,1-1 0-15,2 3 0 16,-2-1 48-16,12-3 0 0,-13 4 0 0,1-1 0 0,12-3-240 0,-10 3 144 16,10-3-144-16,0 0 128 15,-10 4-128-15,10-4 0 0,0 0-160 0,-10 0 160 16,10 0-368-16,0 0 32 0,0 0 0 0,-12-4 0 16,12 4-256-1,0 0-48-15,-12-3-16 0,12 3 0 16,0 0-64-16,0 0-16 0,-12-2 0 0,12 2 0 0,0 0 80 15,0 0 16-15,-10-1 0 0,10 1 0 0,0 0-208 0,0 0-48 16,0 0 0-16</inkml:trace>
  </inkml:traceGroup>
</inkml:ink>
</file>

<file path=ppt/ink/ink7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37.55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3EE513B-B493-4D88-ABE5-52544392CA6A}" emma:medium="tactile" emma:mode="ink">
          <msink:context xmlns:msink="http://schemas.microsoft.com/ink/2010/main" type="inkDrawing" rotatedBoundingBox="23548,13884 23968,16004 23866,16024 23446,13904" semanticType="callout" shapeName="Other">
            <msink:sourceLink direction="with" ref="{B7B1AA26-98F9-412E-B1B5-D1D051765742}"/>
            <msink:sourceLink direction="with" ref="{550FB074-3A70-4F18-9E07-C6709AFEF79B}"/>
          </msink:context>
        </emma:interpretation>
      </emma:emma>
    </inkml:annotationXML>
    <inkml:trace contextRef="#ctx0" brushRef="#br0">381 2113 12895 0,'0'0'1152'0,"0"0"-928"0,0 0-224 0,0 0 0 16,0 0 3664-16,0 0 688 0,0 0 144 0,0 0 32 0,0 0-3888 0,12 7-784 15,-12-7-160-15,0 0-16 16,0 0-384 0,0 0-80-16,14 0-16 0,-14 0 0 0,0 0 800 0,0 0 0 0,0 0 192 0,0 0-48 0,0 0 720 0,0 0 144 15,0 0 16-15,0 0 16 0,0 0 176 0,0 0 48 16,0 0 0-16,0 0 0 0,0 0-464 0,0 0-96 0,0 0 0 0,0 0-16 15,0 0-256-15,0 0-48 0,0 0-16 0,0 0 0 16,10-12-368-16,-10 12 0 0,8-12 0 0,-8 12 0 0,5-11 0 16,-5 11 0-1,5-15 0-15,-5 15 0 0,0-16 0 0,-1 1 0 0,-1 2 0 0,-1-1-128 16,-3 4 0-16,1-2 0 16,0 1 0-16,0-1 0 0,0 0 128 0,-1 0-208 15,-1 1 80-15,0-3 128 0,0 1 0 0,1 1 0 16,-3 0 0-16,4 0 0 0,0-1 0 0,0-1 0 15,0 3 0-15,0-3 0 0,0-1 128 0,-2 0-128 0,0 0 0 0,1-2 128 0,-3-2-128 0,3 1 0 16,-3 1 0-16,2-1 128 0,1-3 16 0,1 3 0 0,0-4 0 16,1 3 0-1,3 3 0-15,1-1 0 0,0-2 0 0,0-1 0 0,0-2-16 0,3 2 0 16,0-2 0-16,-3 0 0 16,-1 0 64-16,1 2 0 0,0-2 0 0,-2 2 0 0,-5-2-48 0,2-1 0 15,2 1 0-15,-1 0 0 0,-2-2 48 0,-1 1 0 0,-1-2 0 16,-1 1 0-1,1 2-192-15,-1 4 192 0,-1-1-192 0,4 2 192 16,4 1-64-16,-2-1-128 0,1 0 192 0,1 2-64 16,2 0 32-16,0 1 0 0,2 2 0 0,1 1 0 15,1-5 80-15,1 1 16 0,0 0 0 0,-2 0 0 16,1 0-112-16,-1 1-16 0,0 1 0 0,-1-2 0 0,-4-2-128 0,2 0 192 16,2-1-192-16,-4 1 192 15,-1-3-192-15,-4-1 0 0,-1 1-160 0,-1 2 160 16,-1 1-128-16,0-2 128 0,2 3 0 0,-2 2-144 0,-2 2 144 0,2 1 0 15,1-1-144-15,1 0 144 0,0 0 0 0,-1 2 0 0,1-2 0 0,-1 2 0 0,3 0 128 0,1 2 32 16,-2 1 16-16,7 7 0 16,-3-15-176-16,1 3 192 0,2 12-192 0,-2-13 192 15,1 1-192-15,-1 0 0 0,2 0 144 0,2 1-144 0,1-1 0 16,-3 12 0 0,3-14 0-16,1 3 0 0,1-1 0 0,-2 2 0 0,-5-2 0 15,2 12 0-15,-3-15 0 0,1 1 0 0,1 1 0 16,-3 1 0-16,1 0 0 0,0-1 0 15,-3 1 0-15,6 12 0 0,-5-15 0 0,0 1 0 0,2 3 0 0,0 1 0 16,3 10 0-16,-4-14 0 0,3 2 0 0,1 12 128 0,0 0-128 16,1-11 0-16,3-1 0 0,-4 12 0 15,1-14 0-15,3 1 0 0,-1 1 0 0,2 0-128 0,0 2 128 16,-5 10-192-16,5-12 192 0,-5 12-192 0,5-11 192 0,-1 1-208 16,-4 10 80-16,1-12 128 15,-1 12-128-15,0 0 128 0,-1-12 0 0,1 12 0 16,0 0 0-16,0 0 0 0,-5-10 128 0,5 10-128 0,0 0 0 0,0 0 0 15,0 0 0-15,0 0 0 16,0 0 128-16,-11-5-128 0,11 5 128 0,0 0-128 16,0 0 208-16,0 0-32 0,0 0-16 0,0 0 0 15,-8-5-160-15,8 5 128 0,0 0-128 0,0 0 128 0,0 0-128 0,0 0-272 16,0 0 64-16,0 0 16 16,-2-12 0-16,2 12 0 0,0 0 0 0,-1-12 0 0,1 12 64 0,0 0 128 0,0 0-208 15,0 0 80-15,0 0 0 16,0 0 0-16,-5-12 0 0,5 12 0 15,0 0-208-15,0 0-48 0,0 0 0 0,0 0 0 16,0 0-448-16,0 0-112 0,-9-8-16 0,9 8 0 16,0 0-2592-16,-8-7-528 0</inkml:trace>
  </inkml:traceGroup>
</inkml:ink>
</file>

<file path=ppt/ink/ink7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38.88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D0D38D70-8D03-436D-A664-7A03C4008C1F}" emma:medium="tactile" emma:mode="ink">
          <msink:context xmlns:msink="http://schemas.microsoft.com/ink/2010/main" type="inkDrawing" rotatedBoundingBox="21594,14127 23136,13199 23733,14192 22192,15119" semanticType="callout" shapeName="Other">
            <msink:sourceLink direction="with" ref="{550FB074-3A70-4F18-9E07-C6709AFEF79B}"/>
            <msink:sourceLink direction="with" ref="{35A3B2FD-E116-4984-A6FC-61E895E68171}"/>
          </msink:context>
        </emma:interpretation>
      </emma:emma>
    </inkml:annotationXML>
    <inkml:trace contextRef="#ctx0" brushRef="#br0">1614-3 1839 0,'0'0'160'0,"0"0"-160"0,0 0 0 0,0 0 0 16,0 0 4032-16,0 0 784 0,-6 12 160 0,6-12 16 15,0 0-1984-15,-7 11-384 0,7-11-96 0,-7 12-16 16,7-12-1232-16,0 0-240 0,-8 10-48 0,8-10-16 16,0 0-624-16,-9 7-128 0,9-7-32 0,0 0 0 0,0 0-192 0,-10 7 128 15,10-7-128-15,-12 5 0 16,12-5 128-16,-13 3-128 0,1 1 0 0,0-3 0 0,12-1 208 0,-13 2-48 16,-1 0-16-16,1-1 0 15,-1-1 16-15,1 2 0 0,0 0 0 0,-1-1 0 16,-1-1-160-16,0 0 160 0,-4-1-160 0,1 1 160 15,-1 0-160-15,1 0 0 0,-2-2 0 0,1 0 0 0,1 1 0 0,-3-1 128 0,0-1-128 16,0 1 128-16,1 0 16 0,0-1 0 16,-4-1 0-16,1 1 0 0,-2 0-144 0,-1-1 128 15,3-1-128-15,-1 2 128 0,1 0-128 0,-1-1-224 16,1-1 48-16,1 0 16 0,2 3 16 0,-1-1 0 16,1 1 0-16,0 1 0 0,-2-1 144 0,0 0-160 15,0-1 160-15,0 1-160 0,1 2 160 0,-1 0 0 16,0 0 0-16,0 2 0 0,0 0 224 0,0-2 32 15,0-2 0-15,0 4 0 0,-1 1 64 0,3 2 0 16,1-2 16-16,1-1 0 0,-4-2-112 0,3 0-32 0,1 3 0 0,1 1 0 16,2-2-64-16,-2-1 0 0,-1 1-128 0,1-2 192 15,5 0-32-15,12 0-16 16,-14-2 0-16,1 2 0 0,3 2-144 0,10-2 0 0,0 0 0 0,-12-2 0 16,12 2 0-16,-10-1 0 0,10 1 0 0,0 0 0 15,-13-2 0-15,1 0 0 0,12 2 0 0,-15 0 128 16,1 0-128-16,1-2 0 0,-2 1 0 0,-1 1 0 15,1 0-224-15,-2 0 80 0,1 0 16 0,-1 1 0 16,2 3 0-16,1-1 0 0,-3 1 0 0,6-4 0 16,-1 0 128-16,12 0 176 0,-12 0-48 0,12 0 0 15,0 0 0-15,-8-2-128 0,8 2 192 0,0 0-64 0,0 0-128 0,0 0 0 16,0 0 0-16,0 0 0 16,0 0 0-16,0 0-256 0,-7-3 48 0,7 3 0 15,0 0 208-15,0 0 0 0,0 0 0 0,0 0 0 0,0 0 0 0,0 0 208 16,0 0-32-16,0 0-16 15,-8-4 48-15,8 4 16 0,0 0 0 0,0 0 0 0,0 0-32 0,-9 2-16 16,9-2 0-16,0 0 0 0,0 0-176 16,0 0 128-16,0 0-128 0,0 0 128 0,0 0-128 0,0 0 0 15,0 0 144-15,0 0-144 0,0 0 0 0,0 0 0 16,0 0 0-16,0 0 0 0,0 0 0 0,0 0 0 0,0 0 0 0,0 0-128 16,0 0 128-16,0 0 0 0,0 0 0 0,0 0 0 15,0 0 0-15,0 0 0 16,0 0 192-16,0 0-64 0,-8 7 128 0,8-7 16 0,0 0 16 0,0 0 0 15,0 0-48-15,0 0-16 16,0 0 0-16,0 0 0 0,-2 15-16 0,2-15 0 16,0 0 0-16,0 15 0 0,0-15-64 0,0 0-16 15,0 0 0-15,3 17 0 0,1-4 0 0,-4-13-128 0,0 0 192 0,3 15-64 16,-1-1 0-16,-2-14-128 0,3 17 192 0,2-2-64 16,-5-15 16-16,7 17 0 0,0-1 0 0,-1 1 0 15,1 0 16-15,0 2 0 0,1 1 0 0,1 0 0 16,-3 2 80-16,3 0 16 0,-1-2 0 0,1 2 0 0,-1 0 0 0,0-1 16 0,1-2 0 0,-1-1 0 31,-1 3-48-31,-2-4-16 0,0-2 0 0,0-2 0 16,0 2-80-16,0 0-128 0,-1-1 176 0,-1-1-176 0,-3-13 128 0,2 17-128 15,1 0 0-15,0-2 0 16,-1 0 0-16,0 0 0 0,-2-15 0 0,1 19 0 16,1-2 128-16,0 0-128 0,0-1 0 0,-1 1 0 15,-1-3 0-15,0 2 0 0,-1 1 0 0,-1 0 0 0,2 0 0 16,0-2 0-16,0-15 0 0,-2 17 0 15,2 0 0-15,0-2 0 0,2 0 0 0,0 0 0 0,-1 0 0 0,1-1 0 16,0-1 0-16,-2-13 0 0,3 17 0 0,0-3 0 0,-3-14 0 16,4 15 0-16,-4 0 0 0,0-15 0 15,5 15 0-15,-2-2 0 0,-3-13 0 0,3 14 0 16,-3-14 0-16,4 15 0 0,-4-15 0 0,3 15 0 0,-3-15 0 16,4 14 0-16,-4-14 0 0,0 0 128 15,6 16-128-15,-6-16 0 0,4 14 192 0,-4-14-192 16,3 13 192-16,-3-13-192 0,3 14 144 0,-3-14-144 15,0 0 0-15,2 15 144 0,-2-15-144 0,0 15 0 16,0-15 0-16,-2 14 0 0,2-14 0 0,0 11 0 16,0-11 128-16,0 0-128 0,0 0 0 0,7 12 0 0,-7-12 0 15,0 0 0-15,0 0-208 0,0 0 16 16,0 0 16-16,0 0 0 16,0 0-272-16,0 0-48 0,19-2-16 0,-19 2 0 15,0 0-1136-15,0 0-224 0,0 0-48 0,0 0-16 0,5-10-1360 0,-5 10-272 16,3-11-48-16,-3 0-16 0</inkml:trace>
  </inkml:traceGroup>
</inkml:ink>
</file>

<file path=ppt/ink/ink7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28.24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D3B7005C-930A-4B01-B745-23E588C7431B}" emma:medium="tactile" emma:mode="ink">
          <msink:context xmlns:msink="http://schemas.microsoft.com/ink/2010/main" type="inkDrawing" rotatedBoundingBox="22165,14787 22303,14948 22189,15045 22051,14884" semanticType="callout" shapeName="Other">
            <msink:sourceLink direction="with" ref="{550FB074-3A70-4F18-9E07-C6709AFEF79B}"/>
          </msink:context>
        </emma:interpretation>
      </emma:emma>
    </inkml:annotationXML>
    <inkml:trace contextRef="#ctx0" brushRef="#br0">319 1068 12895 0,'-6'15'576'0,"6"-15"112"0,-5 10-560 0,5-10-128 0,-7 9 0 0,7-9 0 16,0 0 5344-16,0 0 1040 0,0 0 208 0,0 0 32 15,0 0-5520-15,0 0-1104 0,15-9-208 0,-15 9-48 31,0 0-400-31,0 0-80 0,12-12-16 0,-12 12 0 0,0 0 368 0,0 0 80 0,0 0 16 0,0 0 0 16,0 0 512-16,0 0 96 0,0 0 32 0,0 0 0 16,0 0 288-16,0 0 64 0,0 0 16 0,10 12 0 15,-10-12-272-15,7 14-64 0,-7-14-16 0,0 0 0 16,0 0-224-16,0 0-144 0,0 0 192 0,0 0-192 16,0 0 0-16,0 0 0 0,0 0 0 0,0 0 0 15,0 0 0-15,0 0 0 0,0 0-192 0,0 0 192 16,-9-2-368-16,-1-3 32 0,0-5 0 0,0 0 0 0,-2 0-32 0,4-2 0 15,-1 0 0-15,1-1 0 16,0-1 128-16,1 1 32 0,0 1 0 0,2 0 0 0,0 0 208 0,2 2 0 16,-1 0-160-16,4 10 160 0,-3-12 0 0,3 12 240 15,0 0-48-15,3-11 0 0,-3 11 112 0,0 0 16 16,0 0 0-16,0 0 0 0,15-5-176 0,-1 5-16 16,-14 0-128-16,18 6 192 0,1 3 32 0,-2-1 0 0,-6 1 0 0,5 2 0 0,-1-1-32 0,0 2-16 31,-3-2 0-31,3 0 0 0,-5 0-176 0,0 1 160 15,-10-11-160-15,8 10 160 0,-8-10-32 0,0 0-128 0,0 0 192 0,0 0-64 16,0 0-128-16,0 0 0 0,0 0 0 0,0 0 0 16,0 0 0-16,0 0 0 15,0 0 0-15,0 0 0 0,0 0 0 0,-11 0-176 16,-5 0 48-16,0-2 0 0,2 0-192 0,2 1-16 0,-1-3-16 0,-1 1 0 16,1 0 352-16,13 3 0 0,-15-7 0 0,15 7 0 15,-14-7 0-15,14 7 0 0,-10-8 0 0,10 8 0 16,-8-9 144-16,8 9-144 0,0 0 160 0,0 0-160 15,-2-13 0-15,2 13 0 0,7-10 0 0,-7 10 0 16,0 0 128-16,15-7-128 0,0 2 0 0,-1 2 144 0,-14 3-144 0,0 0 128 16,18-2-128-16,-18 2 128 15,17 0-128-15,-17 0 0 0,17 0 0 0,-17 0 0 16,0 0-144-16,0 0 144 0,0 0-192 0,0 0 192 16,0 0-384-16,0 0 16 0,0 0 16 0,0 0 0 15,8 10-2128-15,-8-10-416 16</inkml:trace>
  </inkml:traceGroup>
</inkml:ink>
</file>

<file path=ppt/ink/ink7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39.79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35A3B2FD-E116-4984-A6FC-61E895E68171}" emma:medium="tactile" emma:mode="ink">
          <msink:context xmlns:msink="http://schemas.microsoft.com/ink/2010/main" type="inkDrawing" rotatedBoundingBox="22117,15036 25566,14802 25573,14908 22124,15142" shapeName="Other">
            <msink:destinationLink direction="with" ref="{D0D38D70-8D03-436D-A664-7A03C4008C1F}"/>
          </msink:context>
        </emma:interpretation>
      </emma:emma>
    </inkml:annotationXML>
    <inkml:trace contextRef="#ctx0" brushRef="#br0">0 223 19407 0,'0'0'848'0,"0"0"192"0,0 0-832 0,0 0-208 15,0 0 0-15,0 0 0 0,0 0 560 0,19 5 64 16,-1-5 16-16,1 2 0 0,-1-2-784 0,-2 0-160 0,-16 0-16 0,18 0-16 16,1 4 336-16,-3-3-176 15,-16-1 176-15,16 4-128 0,-16-4 528 0,15 5 112 16,-15-5 32-16,15 3 0 0,-15-3 336 0,15 3 64 15,-15-3 16-15,15 5 0 0,-1-1-192 0,1 1-48 16,0 0 0-16,-15-5 0 0,18 3-336 0,1 1-64 0,-1-3 0 0,1 1-16 0,-1 0-304 0,1-2 128 31,-2-2-128-31,1 0 0 0,1-1 0 0,1 1 0 0,2-1 0 0,0 1 0 0,0 0 0 0,1 1 0 32,1-4 0-32,1 1 0 0,0 1 0 0,2 0 0 0,-2-2 128 0,4 0-128 15,0 0 0-15,-3 3 0 0,1 0 0 0,2 2 0 16,0-2 0-16,-3 2 0 0,0 0 0 0,-1 0 0 15,0-1 352-15,0 1-32 0,1 1-16 0,-1-1 0 16,2-1-96-16,1-3-16 0,4 1 0 0,0 0 0 16,0-2-192-16,4-2 0 0,2 0 0 0,4 0 0 0,1-1-320 0,0 0 0 15,4-2 0-15,0-1 0 32,-1 3-320-32,3 1-80 0,-2 2-16 0,-3 2 0 0,-6 1 288 0,-2 1 64 0,-3-1 16 0,-1 2 0 0,-3 2 368 0,-2 1 192 15,-2 0-32-15,0 2 0 0,0 2 1584 16,2-2 320-16,-1 0 64 0,-3 0 16 0,1-1-1616 0,-1-1-320 0,1-3-64 0,-1 2-16 31,3-1 224-31,-1-1 32 0,0 0 16 0,2 0 0 0,0-1-272 16,-2-1-128-16,2 0 0 0,-2 1 128 0,-1 2-128 0,3-1 0 0,-2 0 0 0,0 0 0 15,-1-1 0-15,-2-1 0 16,-2 0 0-16,0 0 0 0,-1 1 0 0,-1-3 0 16,1-1 0-16,-3 2 0 0,0 0 0 0,-1-1 0 15,2 1 0-15,-2 0 0 0,-2-2 0 0,2 1 0 0,-1 1 0 16,-1-1 0-16,1 1 0 0,1 0 0 15,-2-1 0-15,1 1 0 0,-1 0 0 0,1-1 0 0,1-1 0 0,2 2 0 16,-4-2 0-16,2 1-176 16,2 1 48-16,-2 0 0 0,0-1-16 0,0 1 0 0,-1 1 0 15,1 2 0-15,-1 0 144 0,-14 0-128 16,13 4 128-16,0-3-128 0,1-1 128 0,-14 0 0 0,15-1 128 0,-1 1-128 16,-14 0 128-16,15 1-128 15,0-1 128-15,0 0-128 0,-2 0 0 0,1-1 128 0,-14 1-128 0,17-2 0 16,-2 2 0-16,0 0 0 0,-2-2 0 0,1 1 0 0,-1-1 0 15,3 0 0-15,-3 1 0 0,0-1 0 16,3 0 0-16,-1 0 128 0,0 1-128 0,0-1 176 16,0-1-176-16,0-1 160 0,0-1-160 0,2 2 160 0,-2-2-160 0,4 2 0 0,-4-1 0 15,0 1 0-15,-1-1 0 0,-1 3 0 0,1-1 0 0,-3 0 0 32,-11 2 0-32,14 0 0 0,-14 0 0 0,0 0 0 15,0 0 0-15,13 0 0 0,-13 0 0 0,0 0 128 0,0 0-128 0,0 0 0 0,0 0 0 16,0 0 0-1,0 0-144-15,0 0-112 0,0 0-32 0,0 0 0 16,0 0-2016-16,0 0-384 0,-11-11-96 0</inkml:trace>
  </inkml:traceGroup>
</inkml:ink>
</file>

<file path=ppt/ink/ink7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40.85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88AD0DFF-4E42-4FDC-86E4-E3A33179CCE3}" emma:medium="tactile" emma:mode="ink">
          <msink:context xmlns:msink="http://schemas.microsoft.com/ink/2010/main" type="inkDrawing" rotatedBoundingBox="25402,13051 25579,14856 25422,14871 25245,13066" semanticType="callout" shapeName="Other"/>
        </emma:interpretation>
      </emma:emma>
    </inkml:annotationXML>
    <inkml:trace contextRef="#ctx0" brushRef="#br0">212 1762 3679 0,'0'0'320'0,"0"0"-320"0,0 0 0 0,5 14 0 0,-5-14 4256 0,0 0 784 15,0 0 144-15,6 10 48 16,-6-10-3920-16,0 0-784 0,0 0-144 0,0 0-48 16,0 0-480-16,0 0-112 0,0 0 0 0,0 0-16 15,0 0 480-15,0 0 112 0,0 0 0 0,0 0 16 0,0 0 960 0,0 0 192 0,0 0 48 0,4 13 0 16,-4-13-144-16,0 0-32 16,0 0 0-16,0 0 0 15,0 0-400-15,0 0-64 0,0 0-32 0,0 0 0 16,0 0-400-16,0 0-80 0,0 0 0 0,0 0-16 15,0 0-368-15,15 5 0 0,-15-5 0 0,0 0 0 16,0 0 176-16,15-3-48 0,-15 3 0 0,0 0 0 0,10-10 64 0,-10 10 16 0,5-12 0 0,-5 12 0 16,4-13-208-16,-3-1 176 15,-2 1-176-15,-1 1 160 0,-2 0-160 0,1 0 0 0,-2-3 0 0,-2-1 0 16,1-1 0-16,-1 0 0 16,0 0-176-16,0 0 176 0,1 0 0 0,-3 2-128 0,1-2 128 0,1 2 0 15,0-2 0-15,2 1 0 0,0-1 0 0,2 0 0 16,0 0 128-16,1-1 16 15,2-4 0-15,2-2 0 0,-1-1 48 0,3 0 0 16,-1 0 0-16,0-1 0 0,1-1-192 0,-3-3 0 16,-1-2 144-16,0 0-144 0,0-2 0 0,0 4 0 15,-3 0 0-15,0 0 0 0,-2-2 0 0,-2 1 0 0,0 3 0 16,0 1-128-16,1 2 128 0,-1 3 0 16,-1 2-144-16,1-1 144 0,-2 1 0 0,1 3 0 0,1 2 0 15,1 0 128-15,-1-2 16 0,0 2 0 0,2 2 0 0,0-3 0 16,0-2 48-16,3 3 0 0,2 0 0 0,2 0 0 0,0-4 0 0,3 1 0 15,1 1 0-15,1 0 0 16,2-2-192-16,-1 1 128 0,0-1-128 0,1-1 128 0,-3-2-128 16,1 2 0-16,-2-2 0 0,0 0 0 0,-1 0 0 15,-3 4 0-15,-1 3 0 0,0 0 0 16,0-2 0-16,-1 2 0 0,-1 0-128 0,0 1 128 16,-1 2 0-16,3 12-144 0,-5-13 144 0,0 3 0 15,5 10 0-15,-5-12 0 0,0 2 0 0,5 10 0 0,-5-10 176 0,5 10-16 16,-5-10 0-16,5 10 0 15,-5-10 64-15,5 10 16 0,-5-9 0 0,5 9 0 0,0 0-80 0,-2-10-16 16,5-2 0-16,-3 12 0 0,4-11-144 0,-1-1 0 0,-1 0 0 0,1 0 0 16,-1 0-224-16,-2 12 80 15,1-13 16-15,-2 1 0 0,1 0 128 0,0 2-160 16,0 10 160-16,-4-8-160 0,4 8 160 0,-3-12 0 16,0 0 0-16,3 12 0 0,-9-8 0 0,1 1 0 15,-2 2 0-15,10 5 0 0,-12-3 0 0,0 1 176 16,2 0-176-16,2 2 192 0,-2 0-192 0,10 0 192 0,0 0-192 0,-11 2 192 15,3-2-16-15,8 0 0 0,0 0 0 0,0 0 0 16,0 0 0-16,0 0 0 0,0 0 0 0,0 0 0 0,0 0-32 0,0 0 0 16,-7 5 0-16,7-5 0 15,0 0 0-15,0 0 0 0,0 0 0 0,0 0 0 16,0 0 0-16,0 0 0 0,0 0 0 0,0 0 0 16,0 0-16-16,0 0-128 0,0 0 192 0,0 0-64 0,-5 15-128 15,5-15 0 1,2 17 0-16,0 0 128 0,-2 0-128 0,3 0 0 0,-1 3 0 0,3 3 0 0,0 4-128 0,1 2 128 15,1 3 0-15,2 3 0 16,-1 4 0-16,0 3 0 0,-1 2 0 0,0 1 0 16,-2 2 0-16,-2-1 0 0,1-3 0 0,-4-2 0 15,-4-4-128-15,1-4 128 0,-4 1 0 0,1 0 0 0,0-1-304 0,3-1 16 16,0 0 0-16,3-1 0 31,0-3-2448-31,5-3-480 0</inkml:trace>
  </inkml:traceGroup>
</inkml:ink>
</file>

<file path=ppt/ink/ink7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44.22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600E539-5375-4A8A-B8C5-846F345ABAC8}" emma:medium="tactile" emma:mode="ink">
          <msink:context xmlns:msink="http://schemas.microsoft.com/ink/2010/main" type="inkDrawing" rotatedBoundingBox="26864,12764 27091,13521 26766,13619 26538,12862" semanticType="verticalRange" shapeName="Other"/>
        </emma:interpretation>
      </emma:emma>
    </inkml:annotationXML>
    <inkml:trace contextRef="#ctx0" brushRef="#br0">57 0 8287 0,'0'0'736'0,"0"0"-592"16,0 0-144-16,0 0 0 0,0 0 3248 0,0 0 608 16,0 0 128-16,0 0 32 0,0 0-2624 0,0 0-528 15,0 0-96-15,0 0-32 0,0 0-544 0,0 0-192 16,0 0 144-16,0 0-144 0,0 0 0 0,0 0 0 0,0 0-192 0,0 0 192 15,0 0 0-15,0 0 336 16,0 0-32-16,0 0-16 0,0 0 288 0,0 0 64 16,0 0 16-16,0 0 0 0,0 0-48 0,0 0-16 15,0 0 0-15,0 0 0 0,0 0-128 0,0 0-16 0,0 0-16 0,0 0 0 16,-13 6 32-16,13-6 16 0,-12 9 0 0,12-9 0 16,-15 8 160-16,5 1 16 0,10-9 16 0,-9 8 0 15,9-8-80-15,0 0-16 0,0 0 0 0,0 0 0 16,0 0-256-16,0 0-64 0,2 17-16 0,1-4 0 15,-3-13-80-15,7 16-16 0,0 0 0 0,1 1 0 16,-8-17-144-16,14 15 0 0,-1 0 0 0,2 1 128 16,-3 0-128-16,2 0 0 0,-1-3 0 0,2 2 0 15,-1-1 0-15,-1 1 0 0,2-2 0 0,2 1 0 16,0-3 0-16,1 3 0 0,-1-1 0 0,0 3 0 16,-2-1 128-16,-1-2-128 0,-1-1 0 0,-1 0 128 15,-2-2-128-15,-2 0 0 0,-8-10 0 0,9 12 0 16,-9-12 0-16,0 0 0 0,0 0 0 0,0 0 0 15,0 0 0-15,3 13 0 0,-3-13 128 0,0 0-128 16,0 0 0-16,0 0 128 0,0 0-128 0,0 0 128 0,-10 9 32 0,10-9 0 16,-8 10 0-16,8-10 0 0,0 0-160 0,0 0 192 0,-9 8-192 0,9-8 192 15,0 0-192-15,0 0 192 0,-6 10-192 0,6-10 192 16,0 0-192-16,0 0 0 16,0 0-160-16,-4 15 160 0,1-3 0 0,3-12 0 15,0 0 0-15,0 0 0 0,0 12 128 0,0-12-128 0,0 0 0 0,-2 13 0 16,0-1 160-16,2-12-32 0,-1 12 0 15,1-12 0-15,0 0-128 0,-7 15 0 0,2-2 0 0,0 3-176 16,-2-1 176-16,-1 0-128 16,-1 0 128-16,-1 4-128 0,-2-3 128 0,-1 3 0 15,-2-1 0-15,0 3-128 0,0-3 0 0,-1-1 0 16,1-2 0-16,0-2 0 16,0 1-2016-16,3-4-400 0</inkml:trace>
  </inkml:traceGroup>
</inkml:ink>
</file>

<file path=ppt/ink/ink7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45.938"/>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688C5F2-EC63-4FFE-9C92-69FB800F5DA2}" emma:medium="tactile" emma:mode="ink">
          <msink:context xmlns:msink="http://schemas.microsoft.com/ink/2010/main" type="inkDrawing" rotatedBoundingBox="27200,15296 27737,15280 27742,15468 27206,15484" shapeName="Other"/>
        </emma:interpretation>
      </emma:emma>
    </inkml:annotationXML>
    <inkml:trace contextRef="#ctx0" brushRef="#br0">0 59 6447 0,'0'0'272'0,"0"0"80"0,0 0-352 0,0 0 0 0,15 3 0 0,0-3 0 16,0-1 2784-16,-1-3 480 0,-14 4 112 0,13-6 16 31,-1-1-3392-31,-12 7-656 0,0 0-144 0,10-7-32 16,-10 7-112-16,0 0-16 0,0 0-16 0,0 0 0 0,0 0 1824 0,0 0 368 0,0 0 80 0,0 0 16 15,0 0 1040-15,0 0 208 0,0 0 32 0,0 0 16 0,0 0-640 0,0 0-128 16,0 0-32-16,0 0 0 16,0 0-912-16,0 0-176 0,0 0-32 0,0 0-16 0,0 0-368 0,0 0-80 15,0 0-16-15,0 0 0 0,0 0-208 0,14 5 0 0,-14-5 0 0,0 0 0 16,0 0 128-16,13 7-128 16,-13-7 0-16,0 0 0 0,0 0 128 0,0 0-128 15,0 0 0-15,9 12 0 0,-9-12 128 0,0 0-128 16,3 13 0-16,-3-13 144 0,0 0-144 0,3 14 0 15,-3-14 0-15,0 0 0 0,2 13 0 0,-2-13 0 16,0 0 0-16,3 13 0 0,-3-13 0 0,0 0 0 0,5 16 144 0,-5-16-144 16,0 0 0-16,10 10 144 15,-10-10-144-15,11 12 0 0,-11-12 128 0,10 10-128 16,-10-10 0-16,10 10 0 0,-10-10 0 0,10 10 0 16,-10-10 0-16,0 0 0 0,0 0 0 0,12 7 0 15,-12-7 0-15,10 6 0 0,-10-6 0 0,0 0 0 0,0 0 0 0,0 0 0 0,0 0 0 0,0 0 0 16,10-6 0-16,-10 6-144 0,0 0 144 0,10-9 0 15,-10 9 0-15,0 0 0 16,0 0 0-16,0 0 192 0,10-8-64 0,-10 8 0 0,0 0 96 0,0 0 32 16,0 0 0-16,13-5 0 0,-13 5 32 15,14-4 16-15,-14 4 0 0,13-1 0 0,-13 1-128 0,0 0-32 16,16-2 0-16,-16 2 0 0,13-2-144 0,-13 2 0 16,13-3 0-16,-13 3 0 0,14 2 0 0,-14-2 0 0,15-4 0 0,-3 1-176 15,-12 3 176-15,13-9 0 16,-3-1 0-16,2 0-128 0,0 0 0 0,-2 0 0 15,-2 0 0-15,3 0 0 16,-1 1-96-16,0-2-16 0,-2 2 0 0,2-1 0 16,2 0-496-16,0-3-96 0,0 1-32 0,1 2-15120 15</inkml:trace>
  </inkml:traceGroup>
</inkml:ink>
</file>

<file path=ppt/ink/ink7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43.60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33F9EB04-7B8B-4BF5-B002-FD01FAD115D3}" emma:medium="tactile" emma:mode="ink">
          <msink:context xmlns:msink="http://schemas.microsoft.com/ink/2010/main" type="inkDrawing" rotatedBoundingBox="6975,13393 7143,13511 7049,13645 6881,13526" semanticType="callout" shapeName="Other"/>
        </emma:interpretation>
      </emma:emma>
    </inkml:annotationXML>
    <inkml:trace contextRef="#ctx0" brushRef="#br0">165-1 2751 0,'0'0'256'0,"-10"8"-256"16,-2 0 0-16,0 1 0 0,-2-1 4144 15,2 1 784-15,2-3 144 0,10-6 48 0,-12 9-2464 0,0-1-480 16,0-3-112-16,2 0-16 0,10-5-1248 0,-12 2-256 16,4-5-48-16,8 3-16 0,-9-2-672 0,9 2-144 15,-8-7-32-15,8 7 0 16,-7-8-560-16,2-1-112 0,5 9-32 0,2-13 0 16,-2 1 368-16,0 12 80 0,0 0 16 0,0 0 0 0,6-10 464 0,-6 10 144 15,0 0 0-15,0 0 0 0,17-3 224 0,-17 3 160 16,17 3 16-16,-3 2 16 0,0 2 48 0,-2 1 16 15,-1-1 0-15,1 1 0 0,0 2-352 0,2 1-128 16,-4-1 0-16,0 0 144 0,0 2-144 0,1-4 0 0,-11-8 0 16,0 0 0-16,13 10 0 0,-13-10 0 0,0 0 0 0,0 0 0 15,0 0 0-15,0 0 0 16,0 0 192-16,0 0-64 0,0 0 320 0,0 0 48 0,0 0 16 0,0 0 0 16,0 0-48-16,0 0 0 0,0 0 0 0,0 0 0 15,-13 2-336-15,1-2-128 0,12 0 0 0,-14 0 144 16,2-2-144-16,0 2 0 0,0 0 0 0,12 0 0 15,0 0 0-15,-11 7 0 0,-1-4 0 0,12-3 0 16,0 0 128-16,0 0 32 0,-7 9 16 0,7-9 0 16,0 0 16-16,0 0 16 0,0 0 0 0,0 0 0 0,0 0 32 0,0 0 0 15,0 0 0-15,12 10 0 16,-12-10-240-16,17 5 0 0,-2-7 0 0,0-1 0 16,-1-1-1776-16,1 3-448 15</inkml:trace>
  </inkml:traceGroup>
</inkml:ink>
</file>

<file path=ppt/ink/ink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38:47.116"/>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EDB12AA8-B014-4AFC-8503-255C8788AC70}" emma:medium="tactile" emma:mode="ink">
          <msink:context xmlns:msink="http://schemas.microsoft.com/ink/2010/main" type="writingRegion" rotatedBoundingBox="9627,14079 14185,15258 13783,16813 9225,15634"/>
        </emma:interpretation>
      </emma:emma>
    </inkml:annotationXML>
    <inkml:traceGroup>
      <inkml:annotationXML>
        <emma:emma xmlns:emma="http://www.w3.org/2003/04/emma" version="1.0">
          <emma:interpretation id="{DB230FEB-7E5C-403F-A58A-92FF365ABA33}" emma:medium="tactile" emma:mode="ink">
            <msink:context xmlns:msink="http://schemas.microsoft.com/ink/2010/main" type="paragraph" rotatedBoundingBox="9627,14079 14185,15258 13783,16813 9225,15634" alignmentLevel="1"/>
          </emma:interpretation>
        </emma:emma>
      </inkml:annotationXML>
      <inkml:traceGroup>
        <inkml:annotationXML>
          <emma:emma xmlns:emma="http://www.w3.org/2003/04/emma" version="1.0">
            <emma:interpretation id="{608CFE5C-36AA-4200-952F-084BAFE93C01}" emma:medium="tactile" emma:mode="ink">
              <msink:context xmlns:msink="http://schemas.microsoft.com/ink/2010/main" type="line" rotatedBoundingBox="9627,14079 14185,15258 13783,16813 9225,15634"/>
            </emma:interpretation>
          </emma:emma>
        </inkml:annotationXML>
        <inkml:traceGroup>
          <inkml:annotationXML>
            <emma:emma xmlns:emma="http://www.w3.org/2003/04/emma" version="1.0">
              <emma:interpretation id="{59072B25-0CC6-456D-AB1D-B820253C0D3A}" emma:medium="tactile" emma:mode="ink">
                <msink:context xmlns:msink="http://schemas.microsoft.com/ink/2010/main" type="inkWord" rotatedBoundingBox="9627,14079 12293,14769 11891,16323 9225,15634"/>
              </emma:interpretation>
              <emma:one-of disjunction-type="recognition" id="oneOf0">
                <emma:interpretation id="interp0" emma:lang="" emma:confidence="1">
                  <emma:literal/>
                </emma:interpretation>
              </emma:one-of>
            </emma:emma>
          </inkml:annotationXML>
          <inkml:trace contextRef="#ctx0" brushRef="#br0">-118 1339 27983 0,'-37'-22'1232'0,"12"9"272"0,-7-1-1200 0,0 3-304 0,0 2 0 0,2 4 0 16,-2 0 304-16,2 2 0 0,1 1 0 0,5 2 0 16,4-2-304-16,5 4 0 0,2 1 0 0,13-3 0 15,0 0-1648-15,0 0-336 0,5 14-64 0</inkml:trace>
          <inkml:trace contextRef="#ctx0" brushRef="#br0" timeOffset="-166.8418">-439 1832 9215 0,'0'0'816'0,"0"0"-656"0,0 0-160 0,13 2 0 0,-13-2 3472 0,15 3 672 16,-1 1 128-16,-14-4 16 16,0 0-2592-16,0 0-528 0,0 0-96 0,0 0-32 15,0 0 304-15,0 0 64 0,0 0 16 0,0 0 0 16,0 0-688-16,0 0-144 0,10-7-16 0,-10 7-16 0,0 0-368 0,0 0-64 16,10-10 0-16,0 1-128 0,-1-1 0 0,-1 2 0 0,0-1 0 0,3 3 0 31,-3-3 0-31,4 3 0 0,-2-1 0 0,2 0 0 0,-2-1 0 0,1 1 0 15,1-1 0-15,-2 1 0 0,0-2 0 0,-10 9 0 16,11-8-208-16,-11 8 80 0,8-12 128 0,-8 12 0 16,7-13 0-16,-7 13-128 0,0 0 128 0,0 0 0 15,5-14 0-15,-5 14 0 0,0 0 304 0,0 0-16 16,0 0 0-16,0 0 0 0,0 0-32 0,0 0 0 16,0 0 0-16,15 0 0 0,-15 0-256 0,15 5 0 0,-3 0 0 0,0 2 0 15,-12-7 0-15,13 12 0 0,-1-2 0 0,0 0 0 16,-1 0 0-16,-1 0 0 0,-10-10 0 0,16 14-144 31,-1-3-1616-31,0 0-320 0,-2-1-64 0</inkml:trace>
          <inkml:trace contextRef="#ctx0" brushRef="#br0" timeOffset="380.4627">276 1810 15663 0,'-25'-1'1392'0,"10"1"-1120"0,-1 0-272 0,5 0 0 0,11 0 2128 0,0 0 368 15,0 0 80-15,0 0 16 0,0 0-1904 0,0 0-384 16,0 0-80-16,0 0-16 0,0 0 208 0,13-9 32 16,6 1 16-16,4 1 0 15,4 4-464-15,5-2 0 0,5-2-208 0,3-2-11872 16</inkml:trace>
          <inkml:trace contextRef="#ctx0" brushRef="#br0" timeOffset="583.2863">882 1613 1839 0,'0'0'0'0,"-7"-6"160"0,7 6-160 0,0 0 0 16,-9-5 0-16,9 5 0 0,0 0 6016 0,0 0 1152 16,0 0 256-16,0 0 32 0,0 0-4688 0,0 0-928 15,0 0-192-15,0 0-48 0,12 16-1024 0,0 3-192 0,1-2-64 0,1 1 0 16,-1-1-320-16,3 3 0 0,-1 1 0 0,-2-1 0 31,-3 3-1104-31,-3 1-304 0</inkml:trace>
          <inkml:trace contextRef="#ctx0" brushRef="#br0" timeOffset="207.4728">338 1696 25631 0,'-17'-12'1136'0,"9"7"224"0,-2-2-1088 0,10 7-272 0,0 0 0 0,-9-10 0 16,3 0 928-16,6 10 128 0,-2-13 32 0,2 13 0 15,0 0-416-15,10-14-80 0,0 2-16 0,2 4 0 0,-12 8-416 16,18-3-160-1,1 1 0-15,-1 2 144 16,3 0-1376-16,-1 5-288 0,-2-2-48 0,-1 2-10976 0</inkml:trace>
          <inkml:trace contextRef="#ctx0" brushRef="#br0" timeOffset="65069.9712">293 2677 9215 0,'0'0'816'0,"-14"-10"-656"0,1 0-160 0,1 1 0 0,5 1 2784 0,7 8 528 16,0 0 96-16,0 0 32 0,0 0-2288 0,0 0-464 0,7-9-96 0,-7 9-16 31,14-5 512-31,-1 0 80 0,0 0 32 0,3 4 0 16,0-1-256-16,3 2-48 0,1 2-16 0,2 1 0 0,2 0-208 0,1 1-32 15,-2 2-16-15,3 4 0 0,-3 2-144 0,-1 2-32 16,-4-1 0-16,1 2 0 0,-2 2-112 0,0 2-16 0,-4 2-16 0,-3 0 0 16,-1-1-96-16,-3 2-16 0,-1 0 0 0,-1-2 0 15,-4-2-16-15,-2 4-16 0,-1 2 0 0,-2-2 0 16,-2-2-160-16,-1-2 128 0,-4 1-128 0,0-1 128 15,0-1-128-15,-1-2 0 16,-2-1 0-16,-1-1 128 0,3 1-128 0,0-4 0 16,-3-2 0-16,1-3 128 0,2-1-128 0,-1-4 0 15,3-2 0-15,11 2 128 0,-12-3-128 0,12 3 0 0,-10-5 144 0,3-2-144 0,0 0 0 16,2-1 144-16,2-2-144 0,1-1 0 0,2 0 128 0,3-1-128 16,-3 12 0-16,11-19 0 0,0-1 0 0,4 2 0 15,2-1 0-15,0 4 0 0,0 0 0 0,0 1 0 16,0 1 0-16,1 1 0 0,2 0 0 0,-1 1 0 15,-2 1 0-15,1 1 0 0,-1-1 0 0,1 2 0 16,-1 1 0-16,-2-2 0 0,-1 3 0 0,-1-3 0 16,-1-2 0-16,0 2 0 0,-2 2 0 0,-10 7 0 15,10-8 0-15,-10 8 0 16,9-8 0-16,-9 8 0 0,0 0 0 0,0 0 0 16,0 0 0-16,3-12 0 0,-3 12 0 0,0 0 0 15,-3-12 0-15,-1 4 0 0,1-1 0 0,-1 1 0 16,4 8 0-16,-1-12 0 0,-1 2 0 0,2 0 0 0,2-2 208 0,1 2-64 15,0 2-16-15,3-1 0 16,-1-1 64-16,0 0 0 0,0 0 0 0,0 1 0 16,-5 9-192-16,6-10 192 0,-1 2-192 0,-5 8 192 0,6-10-192 15,-6 10 0-15,0 0 0 0,0 0 0 16,0 0 0-16,0 0 0 0,0 0 0 0,0 0 128 0,-6-7-128 0,6 7 0 16,-10-3 0-16,10 3 0 0,-15 5 0 0,2 2 0 0,-2-1 0 0,3 4 0 0,2 0 0 0,-2 2 0 15,0 0 0-15,0 3 0 0,-1 0 0 0,3 2 0 31,1 2 0-31,3 1 0 0,-3 2 0 0,3 1 0 0,-3 2 0 0,2 1 0 16,2-4 0-16,0 1 0 0,0 1 0 0,2 1 128 16,1 0 0-16,1-3-128 0,-1-3 192 0,0 1-64 15,2-3-128-15,2-2 192 0,1-2-192 0,6 1 192 16,1-3 0-16,8-1 16 0,8-3 0 0,7-3 0 16,8-1 176-16,11-3 16 0,12 0 16 0,11-2 0 15,8 1-288-15,3-3-128 0,1-1 128 0,1 2-128 31,-3 1-1856-31,-2 2-448 0,-4 0-80 0,-3-2-32 0</inkml:trace>
          <inkml:trace contextRef="#ctx0" brushRef="#br0" timeOffset="65906.0205">1454 2848 26719 0,'-12'-16'2368'0,"2"-3"-1888"16,1 1-480-16,4 2 0 0,4 3 1808 0,1 13 272 15,0 0 48-15,13-3 16 0,2-1-1824 0,4 4-320 16,3 4-176-16,1 1 32 31,2 5-1536-31,4 2-304 0,5 3-64 0</inkml:trace>
          <inkml:trace contextRef="#ctx0" brushRef="#br0" timeOffset="66500.4151">1842 2761 32479 0,'-18'-24'1440'0,"9"11"288"0,4-1-1376 0,5 3-352 0,5 1 0 0,6 1 0 16,4 6 688-16,3-1 64 0,2 3 16 0,4-1 0 16,-1 0-768-16,4 1-368 15,2 1 48-15,0 1-15040 0</inkml:trace>
        </inkml:traceGroup>
        <inkml:traceGroup>
          <inkml:annotationXML>
            <emma:emma xmlns:emma="http://www.w3.org/2003/04/emma" version="1.0">
              <emma:interpretation id="{439FE523-0F8A-440B-9B2A-B70B73C7FBAF}" emma:medium="tactile" emma:mode="ink">
                <msink:context xmlns:msink="http://schemas.microsoft.com/ink/2010/main" type="inkWord" rotatedBoundingBox="13236,15369 14098,15592 13880,16437 13017,16214"/>
              </emma:interpretation>
              <emma:one-of disjunction-type="recognition" id="oneOf1">
                <emma:interpretation id="interp1" emma:lang="" emma:confidence="1">
                  <emma:literal/>
                </emma:interpretation>
              </emma:one-of>
            </emma:emma>
          </inkml:annotationXML>
          <inkml:trace contextRef="#ctx0" brushRef="#br0" timeOffset="67175.9037">3200 2579 21311 0,'-17'-12'944'0,"9"6"192"0,-2-3-912 0,1 3-224 15,3-1 0-15,6 7 0 0,-5-9 1600 0,5 9 288 0,0 0 48 0,0 0 16 0,0 0-768 0,0 0-160 31,10-6-16-31,2 4-16 0,-12 2-640 0,20 2-128 0,0 1-32 0,3 4 0 16,1-1-32-16,1 3-16 0,0-1 0 0,2 2 0 0,0 2-144 0,2-2 0 16,1-1 0-16,2 1 128 15,0 0-128-15,2 2 160 0,-2-1-160 0,0 3 160 0,-2 1 80 0,-1 0 16 16,-2-1 0-16,-4-3 0 0,-3 3 32 0,-1-1 16 0,-4-1 0 0,-3 2 0 16,-4-1-112-16,-1 2-32 0,-4-3 0 0,-3 0 0 15,-3 1-160-15,-4-1 128 0,-1 0-128 0,-4 1 128 16,-3 2-128-16,-2-1 128 0,-3-4-128 0,-2 2 128 15,-3-1-128-15,-2 3 0 0,-2 3 144 0,-1-4-144 32,-4 1 208-32,1 1-16 0,-3 0-16 0,1 0 0 0,0-1 32 0,-1 2 16 15,1 1 0-15,0 2 0 0,1-1-224 0,4-3 0 0,4 2 0 0,6-2 0 32,3-1 0-32,4-1 0 0,1-1 0 0,4 2 0 15,1-1-304-15,7-13-48 0,-3 15-16 0,3-15-16208 0</inkml:trace>
          <inkml:trace contextRef="#ctx0" brushRef="#br0" timeOffset="67436.5734">3895 3133 7359 0,'0'0'320'0,"0"0"80"0,0 0-400 0,0 0 0 16,0 0 0-16,14 0 0 0,-14 0 2176 0,0 0 336 0,0 0 80 0,0 0 16 0,0 0-1712 0,-7 17-320 15,-2-1-80-15,-2 1-16 16,-5-2 672-16,-2 2 128 0,-6 0 16 0,-3 0 16 0,-3-2-112 0,-2 0-32 16,0-1 0-16,-3 1 0 0,-2 2-416 0,-3 3-96 15,-4 2-16-15,2 3 0 16,0-2-512-16,0 4-128 0,-2 4 0 0</inkml:trace>
        </inkml:traceGroup>
      </inkml:traceGroup>
    </inkml:traceGroup>
  </inkml:traceGroup>
</inkml:ink>
</file>

<file path=ppt/ink/ink8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43.21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787C69D7-A686-49F5-8B63-5D69D9E66949}" emma:medium="tactile" emma:mode="ink">
          <msink:context xmlns:msink="http://schemas.microsoft.com/ink/2010/main" type="inkDrawing" rotatedBoundingBox="7098,13538 7103,13527 7116,13533 7111,13544" shapeName="Other"/>
        </emma:interpretation>
      </emma:emma>
    </inkml:annotationXML>
    <inkml:trace contextRef="#ctx0" brushRef="#br0">189 74 4319 0,'0'0'192'0,"0"0"32"0,0 0-224 0,5-11 0 0</inkml:trace>
  </inkml:traceGroup>
</inkml:ink>
</file>

<file path=ppt/ink/ink8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45.05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E5A044A-CBFB-45FD-9B08-CDD4DBB55CC7}" emma:medium="tactile" emma:mode="ink">
          <msink:context xmlns:msink="http://schemas.microsoft.com/ink/2010/main" type="inkDrawing" rotatedBoundingBox="8229,13615 8661,13641 8652,13798 8220,13772" semanticType="callout" shapeName="Other"/>
        </emma:interpretation>
      </emma:emma>
    </inkml:annotationXML>
    <inkml:trace contextRef="#ctx0" brushRef="#br0">96 0 30927 0,'0'0'1360'0,"0"0"304"0,0 0-1344 0,0 0-320 0,0 0 0 0,0 0 0 16,0 0 1216-16,0 0 192 0,0 0 16 0,0 0 16 16,0 0-1040-16,4 13-208 0,-4-13-32 0,6 14-16 15,-6-14-336-15,12 11-80 0,-12-11-16 0,12 14 0 16,-2-2-32-16,2-4-16 0,-12-8 0 0,15 8 0 16,-2 1 32-16,-13-9 16 0,14 8 0 0,-2 2 0 15,-1 2 288-15,-11-12-128 0,0 0 128 0,0 0 0 16,9 12 0-16,-9-12 0 0,0 0 0 0,0 0 0 15,-3 13 208-15,3-13-48 0,0 0-16 0,-11 11 0 0,1-5 48 0,10-6 0 16,-13 0 0-16,13 0 0 0,-15 0-192 0,-2 0 0 16,0-1 0-16,0-1 128 0,0 0-128 0,2-3-192 15,3-5 32-15,-1 0 16 0,0 0-128 0,1 0-32 16,2-2 0-16,1 4 0 0,9 8 64 0,-8-12 16 16,8 12 0-16,-9-10 0 0,4-2 224 0,5 12 208 0,0 0-32 0,0 0-16 15,0 0 304-15,0 0 64 0,0 0 16 0,21 0 0 16,-3 2-16-16,1 1 0 15,1-1 0-15,-2 1 0 0,3 0-96 0,0 2-32 0,0 0 0 0,2 2 0 16,1 2-240-16,-1-4-160 16,1-4 192-16,-2-1-192 0,-2-1 0 0,0 1 0 15,0 0 0-15,-1 0 0 0,-1-2 0 0,-1 0 0 0,0 2 0 0,-4-1 0 16,-13 1 160-16,0 0-160 16,12 0 128-16,-12 0-128 0,0 0 128 0,0 0-128 15,0 0 128-15,0 0-128 0,0 0 192 0,0 0-32 16,0 0-16-16,0 0 0 0,-12 0 16 0,12 0 0 15,0 0 0-15,-16 3 0 0,0-3-160 0,16 0-192 0,-15 2 32 0,15-2 16 32,-13 1-304-32,13-1-64 0,-15-1-16 0,15 1 0 15,-14-5-1312-15,14 5-256 0,0 0-48 0,0 0-7712 0,0 0-1552 0</inkml:trace>
  </inkml:traceGroup>
</inkml:ink>
</file>

<file path=ppt/ink/ink8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4.740"/>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AB09E009-ECB9-411B-88FB-73530EBF6D4D}" emma:medium="tactile" emma:mode="ink">
          <msink:context xmlns:msink="http://schemas.microsoft.com/ink/2010/main" type="inkDrawing" rotatedBoundingBox="11797,16538 11933,16994 11846,17020 11709,16564" semanticType="callout" shapeName="Other"/>
        </emma:interpretation>
      </emma:emma>
    </inkml:annotationXML>
    <inkml:trace contextRef="#ctx0" brushRef="#br0">8-6 911 0,'0'0'0'0,"0"0"0"0,0 0 0 0,0 0 0 0,-7 11 0 0,7-11 0 16,0 0 7056-16,0 0 1328 0,0 0 272 0,0 0 48 16,0 0-6672-16,0 0-1344 0,0 0-272 0,0 0-48 15,0 0-368-15,0 0 0 0,0 0 0 0,0 7-192 16,0-7 400-16,0 9 80 0,-1-1 16 0,1 2 0 15,0 4 528-15,1-1 96 0,1 2 32 0,0 12 0 16,-1-2-32-16,1 4 0 0,2 0 0 0,1-3 0 16,0-2-64-16,1 0-16 0,-1 1 0 0,4 0 0 15,3 0-224-15,1-1-48 0,-1-2-16 0,0-2 0 16,-2-3-560-16,1-4 0 0,1-3 0 0,-12-10 0 16,19 2-1088-16,-4-4-112 15,-15 2-16-15,0 0-11680 0,13-13-2336 0</inkml:trace>
  </inkml:traceGroup>
</inkml:ink>
</file>

<file path=ppt/ink/ink8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5.33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ED313C44-EFB4-4AE9-8BF1-4E055073CD55}" emma:medium="tactile" emma:mode="ink">
          <msink:context xmlns:msink="http://schemas.microsoft.com/ink/2010/main" type="inkDrawing" rotatedBoundingBox="10776,16467 12167,16348 12229,17075 10838,17194" semanticType="callout" shapeName="Other">
            <msink:sourceLink direction="with" ref="{A04CAA0F-65FC-4FC1-913D-723F0C929479}"/>
            <msink:sourceLink direction="with" ref="{B8CEF2A3-DE07-4046-B8F9-8C2EC3304394}"/>
          </msink:context>
        </emma:interpretation>
      </emma:emma>
    </inkml:annotationXML>
    <inkml:trace contextRef="#ctx0" brushRef="#br0">502 0 5519 0,'0'0'496'0,"0"0"-496"0,-4 14 0 0,4-14 0 16,0 0 5632-16,0 0 1040 0,0 0 208 0,0 0 32 15,0 0-4960-15,0 0-992 0,0 0-208 0,19-3-48 16,-2 1-704-16,-1-1 0 0,0-3 0 0,0 3-208 15,1 0 208-15,0 3 0 0,0 0-160 0,1 1 160 16,-1 1 144-16,2 3 112 0,4 2 0 0,2 3 16 16,3 2 560-16,1 1 96 0,1 1 32 0,2 3 0 15,0-1-96-15,0 1-16 0,0 0 0 0,2 1 0 16,-4 3-240-16,4-4-48 0,-1 2-16 0,-1-1 0 0,0 1-336 0,0-2-64 16,-1-1-16-16,-3 1 0 15,1-2-128-15,-4-1 0 0,-1-2 0 0,-4-1 0 0,-5-1 0 16,-2-1 0-16,-2-1 0 0,-11-8 0 15,0 0-144-15,0 0 144 0,5 12 0 0,-5-12 0 0,0 15-208 16,0 0 64-16,-4 0 16 0,-2 2 0 0,-5 0-32 0,0 2 0 16,-5-3 0-16,0 3 0 0,-1 2 160 0,-3-3-160 15,-2-1 160-15,-2 2-160 0,-1-1 160 0,0-1 0 16,1-4 0-16,-3 1 0 0,-5-2 208 0,0-1-16 16,0-2-16-16,0-2 0 0,2-4 0 0,2 0 0 15,-1-3 0-15,0-1 0 0,-1-4-176 0,0 1 0 0,-6 3-192 0,3-3 192 16,-3-3-384-16,-3 1 32 0,-3-3 16 0,-2 3 0 15,-5-1 64-15,-1 2 16 16,-4 1 0-16,3 3 0 0,1 1 112 0,1 0 144 16,2 0-208-16,5 3 80 0,3 2-192 0,4 2-16 0,1 0-16 15,4-2 0 1,3-4-1344-16,5 1-272 0,5-2-48 0</inkml:trace>
  </inkml:traceGroup>
</inkml:ink>
</file>

<file path=ppt/ink/ink8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5.96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A04CAA0F-65FC-4FC1-913D-723F0C929479}" emma:medium="tactile" emma:mode="ink">
          <msink:context xmlns:msink="http://schemas.microsoft.com/ink/2010/main" type="inkDrawing" rotatedBoundingBox="12301,16744 13133,16726 13142,17146 12310,17165" shapeName="Other">
            <msink:destinationLink direction="with" ref="{ED313C44-EFB4-4AE9-8BF1-4E055073CD55}"/>
            <msink:destinationLink direction="with" ref="{32552BF9-7CCE-4DA1-B42B-484220E09EE0}"/>
          </msink:context>
        </emma:interpretation>
      </emma:emma>
    </inkml:annotationXML>
    <inkml:trace contextRef="#ctx0" brushRef="#br0">171 194 30111 0,'0'0'1344'0,"-3"16"256"0,0 0-1280 0,-2-5-320 0,5-11 0 0,0 0 0 16,0 0 1936-16,0 0 320 0,3 14 64 0,-3-14 16 0,12 7-1568 0,3-6-320 16,4-4-64-1,1-1-16-15,-2-1-368 0,1-1-256 16,-1-1 32-16,4-1 16 0,0-1 64 0,0 1 16 0,-2-1 0 15,-1 1 0-15,-1 0 128 0,1-1 0 0,-1 1 0 0,-1 1-128 16,-2 0 128-16,2 0 0 0,-2 1 0 0,0-1 0 16,-1 0 0-16,-3-1 0 0,-1-1-144 0,1 3 144 15,-3-1-256-15,-8 7 0 0,5-12 16 0,-5 12 0 16,0 0 32-16,0 0 0 0,2-12 0 0,-2 12 0 16,-5-11 32-16,-2 1 16 0,-5 1 0 0,0 1 0 15,-1 1 160-15,-4 0-192 0,-1 2 192 0,-1 2-192 16,1-2 192-16,-4 3 0 0,-2 0-144 0,1 1 144 15,1 1 0-15,0 0 0 0,-2 1 0 0,-1-1 0 16,-2 2 0-16,2 2 0 0,-2-1 0 0,2 2 0 16,-1 2 0-16,3-1 128 0,-1 3-128 0,3-1 0 15,2-1 176-15,0 1-48 0,3 4-128 0,2 2 192 0,2 1 160 0,4 2 32 16,0-1 0-16,3 1 0 16,3-2 0-16,2 2 0 0,2 0 0 0,3 0 0 15,3 0-144-15,2-1-32 0,0 1 0 0,4-2 0 16,1-1-16-16,2 3-16 0,-1 1 0 0,5 1 0 15,4-7-32-15,2-1 0 0,0 3 0 0,0-4 0 16,0-3 80-16,1 1 16 0,4-3 0 0,2-2 0 0,1-3-240 16,4-1 0-16,3-4 0 0,2-2 0 15,1-1-560-15,-1-4-48 0,1-3-16 0,-3-1 0 16,-3-4-2800-16,-4-2-560 0,9-10-112 0,-9-1-32 0</inkml:trace>
  </inkml:traceGroup>
</inkml:ink>
</file>

<file path=ppt/ink/ink8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5.501"/>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32552BF9-7CCE-4DA1-B42B-484220E09EE0}" emma:medium="tactile" emma:mode="ink">
          <msink:context xmlns:msink="http://schemas.microsoft.com/ink/2010/main" type="inkDrawing" rotatedBoundingBox="12437,16990 12481,16981 12482,16985 12439,16995" semanticType="callout" shapeName="Other">
            <msink:sourceLink direction="with" ref="{A04CAA0F-65FC-4FC1-913D-723F0C929479}"/>
          </msink:context>
        </emma:interpretation>
      </emma:emma>
    </inkml:annotationXML>
    <inkml:trace contextRef="#ctx0" brushRef="#br0">0 9 911 0,'0'0'0'0,"13"2"0"0,-13-2 0 0,15-4 0 0,1-3 1840 0</inkml:trace>
  </inkml:traceGroup>
</inkml:ink>
</file>

<file path=ppt/ink/ink8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6.52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1345916E-C154-456E-B0E9-1EFD217BD94B}" emma:medium="tactile" emma:mode="ink">
          <msink:context xmlns:msink="http://schemas.microsoft.com/ink/2010/main" type="inkDrawing" rotatedBoundingBox="13639,16603 14196,17302 13677,17715 13121,17016" shapeName="Other">
            <msink:destinationLink direction="with" ref="{9FC1AB4A-4320-430E-9946-A2FFFFA9C606}"/>
          </msink:context>
        </emma:interpretation>
      </emma:emma>
    </inkml:annotationXML>
    <inkml:trace contextRef="#ctx0" brushRef="#br0">69 27 11967 0,'-7'22'1072'0,"6"-8"-864"15,-1 1-208-15,2 0 0 0,0 0 5168 0,3-3 976 0,2-2 208 0,4 0 48 16,3 2-4288-16,3-2-832 0,2 3-192 0,3 1-16 16,2-1-848-16,3 2-224 0,4 4 0 0,1-1 0 15,0-1 0-15,2 3 0 0,0 2-144 0,0 3 144 16,0-1 0-16,-2 5 0 0,-1 1 0 0,-2 2 0 15,-2 0 144-15,-1 0 96 0,-4 0 16 0,-2-4 0 16,-1-4 208-16,-2-2 48 0,-3-4 16 0,-4 1 0 16,-1-1-304-16,-2-4-64 0,-5-14-16 0,4 12 0 15,-4-12-144-15,0 0 0 0,-2 8 0 0,2-8 0 0,0 0-272 16,0 0-48-16,0 0 0 0,-14 2 0 31,-1-4-112-31,0-1-16 0,0-2-16 0,-2 1 0 0,-1-3 272 0,-3 1 192 0,0-3-208 0,-1-1 80 16,0-2 128-16,0 2 224 0,-2 0-48 0,3 0-16 15,-1-3 64-15,0-2 16 0,-2-2 0 0,1 0 0 0,1-2 96 16,0-1 32-16,-2-2 0 0,1 0 0 0,-1-3-224 16,2 0-144-16,-1-4 192 0,3-1-192 0,1-2 0 0,4 4 0 0,2-3 0 0,-1 4-192 15,1 2-144 1,3 2-32-16,3 1 0 0,2 1 0 0,1 5 48 0,4 0 16 16,4 1 0-16,-4 15 0 0,7-11 304 0,-7 11-160 15,11-14 160-15,3 4-128 0,1 3 128 0,3 1 0 16,3-3 128-16,2 1-128 0,4-1 192 0,5 3-48 15,0-3 0-15,3 2 0 0,2 2-144 0,2 0-192 16,-2 2 32-16,2 0 16 0,-2 1 144 0,-2 0-192 16,-3 6 192-16,-2 1-192 0,-1 0 192 0,-4 1 0 15,-5 1 0-15,-1 2 0 0,-6-1 128 0,-13-8-128 16,9 15 160-16,-9-15-160 0,0 0 0 0,-7 17 128 0,-3 0-128 16,-7 0 0-16,-8-1-192 0,-7 1-64 0,-5 0-32 0,-5-2 0 31,-5 0-544-31,-7 1-96 0,-5-1-32 0,-5 0 0 15,-5-2-1568-15,-2 1-320 0,2-1-64 0,7-4-9552 0</inkml:trace>
  </inkml:traceGroup>
</inkml:ink>
</file>

<file path=ppt/ink/ink8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7.30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FC1AB4A-4320-430E-9946-A2FFFFA9C606}" emma:medium="tactile" emma:mode="ink">
          <msink:context xmlns:msink="http://schemas.microsoft.com/ink/2010/main" type="inkDrawing" rotatedBoundingBox="14101,16860 15118,16766 15150,17108 14133,17202" semanticType="callout" shapeName="Other">
            <msink:sourceLink direction="with" ref="{1345916E-C154-456E-B0E9-1EFD217BD94B}"/>
            <msink:sourceLink direction="with" ref="{2A718D59-F889-42A9-A627-DBCEBB74BE56}"/>
          </msink:context>
        </emma:interpretation>
      </emma:emma>
    </inkml:annotationXML>
    <inkml:trace contextRef="#ctx0" brushRef="#br0">201 188 11055 0,'0'0'976'0,"0"0"-784"0,-3 15-192 0,1-2 0 16,2-13 4432-16,0 0 848 0,0 0 160 0,0 0 48 16,0 0-3344-16,0 0-672 0,0 0-128 0,0 0-16 15,12 9-880-15,-12-9-192 0,15 5-16 0,0-4-16 16,-1-2-224-16,-1-3-288 0,-1 1 64 0,1 0 16 16,1-1 16-16,-14 4 16 0,13-3 0 0,1 1 0 0,-1 1 176 0,-13 1 0 15,17-2 0-15,0 2 0 16,0-2 144-16,0 2 16 0,-6 0 0 0,6 0 0 15,2 0 32-15,-1 2 16 0,-1-6 0 0,3 1 0 0,-3 0-208 0,3-1 0 16,-1-1 0-16,-1-1 0 0,1-3-192 16,-4-1 0-16,-2-2 16 0,-3 2 0 15,1-2-224-15,-3 1-48 0,-1-1-16 0,-2 0 0 0,-5 12 144 0,0-13 16 16,-2-1 16-16,-3 2 0 0,-3 1 144 0,-1 1 144 16,-1 1-208-16,-5 2 80 0,-5 1 128 0,-4 1 0 15,-1 1 0-15,-2 3 128 0,-5-1 16 0,0 2 16 16,0 3 0-16,3 1 0 0,3 2 176 0,-3 1 48 15,-1 1 0-15,-1 1 0 0,3 1 32 0,1 2 16 0,2 0 0 0,-2 1 0 16,0 0 16-16,2 3 16 0,1-3 0 0,2 2 0 0,4 0-144 0,-1 0-16 16,2-1-16-16,4-1 0 15,4 1 32-15,4-2 0 0,5-12 0 0,-3 15 0 16,3 0 0-16,3-2 0 0,4-1 0 16,5 0 0-16,3 0 96 0,9-2 32 0,6-2 0 0,7 1 0 0,3-3-448 0,6 1 0 15,4-2 0-15,4-1 0 16,2-4 0-16,1-4 0 0,2-3 0 0,1 1 0 15,4-3-224-15,0-1-128 0,0 0-32 0,-5-3 0 32,-4-3-1072-32,-4 0-208 0,-7-3-64 0,-6 2-9504 0,-6-3-1904 0</inkml:trace>
  </inkml:traceGroup>
</inkml:ink>
</file>

<file path=ppt/ink/ink8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7.73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BC5195C-F605-42A3-9F97-112F8C7DE9F4}" emma:medium="tactile" emma:mode="ink">
          <msink:context xmlns:msink="http://schemas.microsoft.com/ink/2010/main" type="inkDrawing" rotatedBoundingBox="15097,16849 16016,17002 15979,17223 15060,17069" semanticType="callout" shapeName="Other">
            <msink:sourceLink direction="to" ref="{71EFF970-6133-43A3-8DF3-8C43A7A53A65}"/>
            <msink:sourceLink direction="from" ref="{01425F65-4EA1-4DFA-8DE6-8F20488ACA65}"/>
          </msink:context>
        </emma:interpretation>
      </emma:emma>
    </inkml:annotationXML>
    <inkml:trace contextRef="#ctx0" brushRef="#br0">-1 62 20271 0,'7'18'1792'0,"0"1"-1424"16,1-3-368-16,2 1 0 0,2-2 3664 0,1-1 672 15,4-1 128-15,2-1 16 0,3-2-3376 0,-2 0-672 16,-2 0-144-16,2-1-32 16,1-3-256-16,-3-1-304 0,-3-3 64 0,-1 2 16 0,-14-4-32 0,11 6 0 15,-11-6 0-15,0 0 0 0,7 9 256 0,-7-9 0 16,0 0 144-16,0 0-144 0,0 0 432 0,0 0-16 15,0 0 0-15,0 0 0 0,-13 1-160 0,-1-4-48 0,14 3 0 0,-13-12 0 16,-2-1-368-16,0-1-80 16,-2 1-16-16,2-2 0 15,-1-2-384-15,1 0-64 0,0-1-32 0,2 1 0 16,-1 0 64-16,1 2 16 0,-1 0 0 0,3 1 0 0,-1 1 512 0,3 1 144 0,1-2 0 0,8 14 0 0,-7-10 192 0,7 10 96 16,0 0 32-16,0 0 0 15,0 0 144-15,10-6 48 16,2 2 0-16,3 4 0 0,0 2-48 0,6 3 0 0,4 2 0 0,2-1 0 0,1 6-16 0,4 2-16 0,2-1 0 0,5 4 0 15,1 0 16-15,2 1 0 16,2 2 0-16,3-1 0 0,0-4-160 0,0-1-32 0,-1-4 0 16,-3 0 0-16,-1-2-128 0,-5-1-128 15,-3 0 144-15,-2-4-144 0,-3-3-224 0,-4-2-144 16,-2-1-16-16,-2 0-16 16,-3-2-2432-1,1 0-496-15,-1-2-80 0</inkml:trace>
  </inkml:traceGroup>
</inkml:ink>
</file>

<file path=ppt/ink/ink8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6.82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B552873D-6948-4378-B6C2-BE3F8C95626C}" emma:medium="tactile" emma:mode="ink">
          <msink:context xmlns:msink="http://schemas.microsoft.com/ink/2010/main" type="inkDrawing" rotatedBoundingBox="14439,17070 14512,17056 14515,17070 14442,17085" shapeName="Other"/>
        </emma:interpretation>
      </emma:emma>
    </inkml:annotationXML>
    <inkml:trace contextRef="#ctx0" brushRef="#br0">72 0 18879 0,'-13'16'832'0,"13"-16"192"0,-15 5-832 0,1-2-192 15,14-3 0-15,-15-2-5552 16,0-4-1152-16</inkml:trace>
  </inkml:traceGroup>
</inkml:ink>
</file>

<file path=ppt/ink/ink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04T03:38:17.846"/>
    </inkml:context>
    <inkml:brush xml:id="br0">
      <inkml:brushProperty name="width" value="0.09333" units="cm"/>
      <inkml:brushProperty name="height" value="0.09333" units="cm"/>
      <inkml:brushProperty name="fitToCurve" value="1"/>
    </inkml:brush>
  </inkml:definitions>
  <inkml:traceGroup>
    <inkml:annotationXML>
      <emma:emma xmlns:emma="http://www.w3.org/2003/04/emma" version="1.0">
        <emma:interpretation id="{14DEE77C-D9E3-43B1-89AC-22BC2D92746B}" emma:medium="tactile" emma:mode="ink">
          <msink:context xmlns:msink="http://schemas.microsoft.com/ink/2010/main" type="writingRegion" rotatedBoundingBox="9170,13999 8802,9345 10604,9202 10972,13856"/>
        </emma:interpretation>
      </emma:emma>
    </inkml:annotationXML>
    <inkml:traceGroup>
      <inkml:annotationXML>
        <emma:emma xmlns:emma="http://www.w3.org/2003/04/emma" version="1.0">
          <emma:interpretation id="{CB39F5B6-7AF2-47A4-94CC-1E521FF81B3C}" emma:medium="tactile" emma:mode="ink">
            <msink:context xmlns:msink="http://schemas.microsoft.com/ink/2010/main" type="paragraph" rotatedBoundingBox="9170,13999 8802,9345 10604,9202 10972,13856" alignmentLevel="1"/>
          </emma:interpretation>
        </emma:emma>
      </inkml:annotationXML>
      <inkml:traceGroup>
        <inkml:annotationXML>
          <emma:emma xmlns:emma="http://www.w3.org/2003/04/emma" version="1.0">
            <emma:interpretation id="{2BF8FF03-71DA-4C79-81EC-DCF102B3FAF7}" emma:medium="tactile" emma:mode="ink">
              <msink:context xmlns:msink="http://schemas.microsoft.com/ink/2010/main" type="line" rotatedBoundingBox="9170,13999 8802,9345 10604,9202 10972,13856"/>
            </emma:interpretation>
          </emma:emma>
        </inkml:annotationXML>
        <inkml:traceGroup>
          <inkml:annotationXML>
            <emma:emma xmlns:emma="http://www.w3.org/2003/04/emma" version="1.0">
              <emma:interpretation id="{BE175343-5534-434D-8004-76C25E23CFAF}" emma:medium="tactile" emma:mode="ink">
                <msink:context xmlns:msink="http://schemas.microsoft.com/ink/2010/main" type="inkWord" rotatedBoundingBox="9117,12482 9054,11691 9830,11630 9893,12420"/>
              </emma:interpretation>
              <emma:one-of disjunction-type="recognition" id="oneOf0">
                <emma:interpretation id="interp0" emma:lang="" emma:confidence="1">
                  <emma:literal/>
                </emma:interpretation>
              </emma:one-of>
            </emma:emma>
          </inkml:annotationXML>
          <inkml:trace contextRef="#ctx0" brushRef="#br0">-572-1106 8287 0,'0'0'368'0,"0"0"80"0,0 0-448 0,0 0 0 0,0 0 0 0,14-6 0 15,-1-3 3136-15,-1 3 560 0,-2-1 96 0,3 0 32 16,3-1-2064-16,-1-1-416 15,0 1-64-15,2 1-32 0,3 0-512 0,0 4-96 0,2 1-32 0,2 2 0 16,-1 2-448-16,2 0-160 0,-1-1 0 0,-4 3-8448 16,-3 1-1792-16</inkml:trace>
          <inkml:trace contextRef="#ctx0" brushRef="#br0" timeOffset="-1414.6588">-832-1092 1839 0,'0'0'0'0,"0"0"160"0,0 0-160 0,2-10 0 0,-2 10 0 0,3-12 0 16,-3 12 3440-16,3-12 656 0,-3 12 128 0,4-12 16 16,-4 12-2016-16,2-11-416 0,-1-3-80 0,3 4 0 0,-4 10-272 0,5-10-48 15,-5 10-16-15,0 0 0 0,0 0-416 0,0 0-80 16,0 0 0-16,0 0-16 0,0 0-528 0,15 5-96 0,-15-5-32 0,15 14 0 0,-5 1 224 0,0 2 32 31,-3 1 16-31,0 2 0 0,-1-1-32 0,3 4 0 16,-3 4 0-16,3-2 0 0,-1 4-192 0,1 1-32 0,-3 2-16 0,-1 4 0 0,-1-1-80 15,-1 4-16-15,1-2 0 0,1 0 0 16,-2 0-128-16,-1-4 128 16,-1-1-128-16,-1-1 128 0,0-6-128 0,-1-2 128 0,-3-2-128 15,-1-3 128-15,-1-1-128 0,-3 0 0 0,-3-2 144 0,1-2-144 16,-1 1 128-16,-2-4-128 0,1-3 128 0,-2-1-128 0,1 1 128 16,1 0-128-16,-2-4 128 0,-1-1-128 0,1 0 288 0,0-4-16 15,0 0 0 1,0 2 0-16,1-5-272 0,1 0 0 0,-2-2 0 0,3-1 0 15,2-4 0-15,2-1 160 0,-1-2-160 0,2-2 128 0,2-2-128 0,2 1 0 0,1-2 0 16,2-2 0-16,2-2 0 0,1-1 128 16,2-4-128-16,2-1 0 0,2 3 0 0,1 2 0 0,3 3 0 0,-1 2 0 15,1 3 0-15,3 3 0 0,-3 1 0 0,2 0 0 16,0 2 0-16,2 3 0 0,0 1-144 0,-2 1 144 31,-3 1-448-31,-12 5-16 0,15-4-16 0,-15 4 0 16,0 0-2048-16,15 7-416 0,-15-7-64 15</inkml:trace>
        </inkml:traceGroup>
        <inkml:traceGroup>
          <inkml:annotationXML>
            <emma:emma xmlns:emma="http://www.w3.org/2003/04/emma" version="1.0">
              <emma:interpretation id="{C4130039-B014-445F-98F8-940743665468}" emma:medium="tactile" emma:mode="ink">
                <msink:context xmlns:msink="http://schemas.microsoft.com/ink/2010/main" type="inkWord" rotatedBoundingBox="9170,13999 8802,9345 10604,9202 10972,13856"/>
              </emma:interpretation>
            </emma:emma>
          </inkml:annotationXML>
          <inkml:trace contextRef="#ctx0" brushRef="#br0" timeOffset="27221.1171">63 3 7711 0,'0'0'336'0,"-14"0"80"0,2-1-416 0,1-1 0 0,-1 2 0 0,12 0 0 0,-12 0 0 0,12 0 128 16,0 0-128-16,0 0-2256 15,0 0-512 1</inkml:trace>
          <inkml:trace contextRef="#ctx0" brushRef="#br0" timeOffset="28112.8003">470-108 10767 0,'0'0'464'0,"0"0"112"0,0 0-448 0,0 0-128 15,0 0 0-15,0 0 0 0,0 0 784 0,0 0 144 16,0 0 32-16,0 0 0 0,0 0-256 0,0 0-64 15,0 0 0-15,0 0 0 0,0 0-176 0,0 0-32 0,0 0-16 0,0 0 0 16,0 0-416-16,0 0 0 0,0 0 0 0,0 0 0 0,0 0 0 16,0 0 0-1,-9 9 0-15,9-9 0 0,-10 10 0 0,0-2 0 16,-2-3 0-16,12-5 0 0,-13 7 144 0,-1 0 0 16,-2-1 0-16,-1 1 0 0,0-2 224 0,-2 2 32 0,-1 1 16 15,-2-1 0-15,1-2-96 0,0 3-32 0,1 1 0 0,0-1 0 16,-2-1-48-16,0 1-16 0,-1 1 0 0,-1 1 0 15,1-2-48-15,-1 2-16 0,2 2 0 0,0 2 0 16,0-3 16-16,0 1 0 0,1-2 0 0,0 4 0 0,1-2 16 16,2 1 0-16,1-1 0 0,0 3 0 0,0-3-192 0,2 0 160 15,0-1-160-15,0 1 160 0,0-2-160 0,1 0 128 16,1 0-128-16,1 2 128 0,2-3-128 0,1 1 0 0,9-10 0 0,0 0 0 31,0 0 0-31,-6 13 128 0,6-13-128 0,0 0 0 16,0 0 544-16,12 14 32 0,3-4 0 0,1-5 0 0,3 0 112 15,3-2 16-15,3-3 16 0,2 0 0 0,2-2-256 16,3 1-48-16,1-1-16 0,3 2 0 0,1 2-208 0,0-2-64 0,1 1 0 0,-1 3 0 16,0-1-128-16,2 2 0 0,1 0 144 0,-3 2-144 15,-5 1 0-15,-1-1 144 0,-4 3-144 0,-2 2 0 16,-2 0 320-16,-4 1-32 0,-6 1-16 0,-3-1 0 16,-5 2-144-16,-3 2-128 0,-5 0 192 0,-4 0-192 15,-3-2 128-15,-3 2-128 0,-4 0 0 0,-3-1 0 16,-1 1 144-16,-2 0-144 0,-2-4 0 0,-2 1 144 15,-4-1-144-15,-1 1 0 0,-1-2 144 0,-1-1-144 16,-1 3 0-16,-4-2 144 0,-1-1-144 0,-2 3 0 0,-4 1 128 0,-1 0-128 16,0 2 0-16,-2-2 0 0,-5 0 144 0,-1 0-144 31,-4 1 0-31,5-5 144 0,4-2-144 0,2 1 128 0,5 0-128 16,4 2 128-16,5 0-128 0,6-1 0 0,4-2 0 0,6-1 0 15,3 1 0-15,4-1 0 0,11-8-144 0,0 0 144 0,0 0 0 0,0 0 0 16,2 17 0-1,7-5 0-15,4-4 0 0,6-1 256 0,4-2-64 0,6 0 0 16,6-2 320-16,5 1 48 0,4-3 16 0,2 1 0 0,2-2-288 16,3 0-48-16,1 0-16 0,-3 0 0 0,-4-2-224 15,2 1 176-15,0-3-176 0,4 2 160 0,-1 1-16 0,3 1 0 16,-1 0 0-16,5 0 0 0,5-2-16 0,-1 0 0 0,-4-1 0 0,-2 0 0 16,-2-4-128-16,-3 0 128 0,-4 1-128 0,-4-1 128 15,-2 2-128-15,-5 1 0 16,-6 3 0-16,-7 1 128 0,-7 0-128 0,-15 0 0 15,0 0 0-15,0 0 0 32,-14 15-1664-32,-7 0-256 0,-8 0-48 0</inkml:trace>
          <inkml:trace contextRef="#ctx0" brushRef="#br0" timeOffset="-1013.3731">-410-1144 24639 0,'0'0'1088'0,"0"0"240"0,0 0-1072 0,-4-9-256 0,4 9 0 0,0 0 0 15,0 0 384-15,0 0 0 0,0 0 16 0,0 0 0 16,-8-11 16-16,8 11 0 0,0 0 0 0,0 0 0 15,0 0-416-15,0 0 0 0,0 0 0 0,0 0 0 16,0 0-1632 0,0 0-352-16,0 0-80 0</inkml:trace>
          <inkml:trace contextRef="#ctx0" brushRef="#br0" timeOffset="983.9654">-205-3466 6447 0,'0'0'272'0,"-3"-10"80"0,3 10-352 0,-2-10 0 0,2 10 0 0,0 0 0 16,3-10 2480-16,-3 10 416 0,0 0 96 0,0 0 16 0,10-11-2304 0,-10 11-464 31,0 0-96-31,0 0-16 0,14-5 352 0,-14 5 64 0,0 0 16 0,0 0 0 15,0 0 272-15,13 9 48 0,-13-9 16 0,14 12 0 0,-4-1 0 0,-2 3 16 16,-8-14 0-16,10 17 0 0,-1 1 0 0,-1 1 0 16,1-1 0-16,-3 1 0 0,-1-1-384 0,0 1-80 15,-1-2 0-15,1 1-16 0,-2-3-224 0,1-1-32 16,-1-4-16-16,-3-10 0 0,0 0-160 0,0 0 128 16,0 0-128-16,0 0 128 15,0 0-128-15,0 0 0 0,0 10 144 0,0-10-144 0,0 0 160 0,0 0-32 16,0 0-128-16,0 0 192 15,0 0-192-15,0 0 176 0,0 0-176 0,-5-15 160 16,2-4-160-16,-1 1 0 0,1-1 0 0,1-1 0 16,-1-2 0-16,1-1 128 0,2-1-128 0,0 0 0 0,-2 1 0 0,4-1 0 15,0 4 0-15,1 2 0 16,1 1 0-16,2 0 0 0,1 4 0 0,1 1 0 0,3 2 0 16,2 0 0-16,2 3 0 0,2 3 0 0,1 4 0 15,4-3 0-15,2 1 0 0,1 1 0 0,2-1 0 0,3 4 192 0,1 4-32 0,2 8 0 16,4 3-160-16,0 3 128 0,-3 2-128 0,0 6 128 31,-2 6-992-31,-6 10-208 0,-2 3-32 0</inkml:trace>
          <inkml:trace contextRef="#ctx0" brushRef="#br0" timeOffset="-844.2213">-516-964 15887 0,'0'0'704'0,"0"0"144"0,0 0-672 15,0 0-176-15,0 0 0 0,0 0 0 0,0 0 1488 0,14-4 272 0,-1-1 48 0,4 0 16 0,2-1-752 0,4-1-160 16,2 0-16-16,4 0-16 0,1 1-480 0,6-1-80 16,-3 2-32-16,-1-4 0 0,-1-1-288 0,-1 0-256 15,0 2 64-15,-1 1-11472 0</inkml:trace>
          <inkml:trace contextRef="#ctx0" brushRef="#br0" timeOffset="-562.7378">121-1279 3679 0,'0'0'320'0,"0"0"-320"0,0 0 0 0,0 0 0 16,0 0 3024-16,0 0 544 0,0 0 96 0,0 0 32 16,0 0-2992-16,0 17-576 0,0-17-128 0,-1 17 0 0,-1-4 1312 0,2 1 288 15,0-1 64-15,2 2 16 0,1 0 112 0,4 2 32 0,1 0 0 0,4 2 0 16,3-1-928-16,2-1-176 0,3 3-32 0,4-1-16 16,1-3-672-16,0 1 0 0,0-3-256 0</inkml:trace>
          <inkml:trace contextRef="#ctx0" brushRef="#br0" timeOffset="-20958.1789">-136-3186 9503 0,'0'0'416'0,"0"0"96"0,0 0-512 0,0 0 0 0,0 0 0 0,0 0 0 15,0 0 832-15,9-9 80 16,-9 9 16-16,10-6 0 0,-10 6-432 0,0 0-96 15,13-5-16-15,-13 5 0 0,0 0-224 0,0 0-160 16,0 0 192-16,0 0-192 0,0 0 176 0,0 0-176 16,12-7 160-16,-12 7-160 0,0 0 368 0,0 0-32 15,0 0 0-15,0 0 0 0,0 0 224 0,0 0 32 0,0 0 16 0,0 0 0 16,0 0 48-16,0 0 16 0,0 0 0 0,0 0 0 0,0 0-64 0,0 0-16 31,0 0 0-31,0 0 0 0,0 0-112 0,0 0-32 0,0 0 0 0,0 0 0 0,0 0-176 0,0 0-32 0,0 0-16 16,0 0 0-1,0 0-224-15,0 0 0 0,0 0 0 0,0 0-160 0,0 0 160 0,0 0 0 0,0 0 0 0,0 0 0 16,-10-2 0-16,0 2 0 16,-2 2 128-16,0 0-128 0,1-1 0 0,-1 3 0 15,0-1 0-15,-3 2 0 16,-2 0 0-16,1 0 128 0,-1-1-128 0,0-3 0 16,-2 3 144-16,3-1-144 0,-1 0 192 0,0 1-192 15,2 1 192-15,-2-2-64 0,0 0 0 0,1 1-128 0,0-4 224 16,0 3-64-16,-1-1-16 0,-2 1 0 0,1 2-144 0,-1-1 0 0,1-3 0 0,-2 3 0 31,-2-1 0-31,0 2 0 0,0 2-144 0,2-2 144 16,-2-2 0-16,2 1 0 0,-2 2 0 0,2 1 0 0,0-4 0 0,1 2 0 0,1-1 0 15,-1 1 0-15,3 0 0 0,-1 0 0 0,0 0 0 0,2 0 0 16,0-2 0-16,1 1 0 16,1-1 0-16,0-1 0 0,1 0 0 0,2 1 0 0,10-3 0 0,0 0 0 15,-10 8 0-15,10-8 0 0,-9 7 0 0,9-7 144 16,-10 10-144-16,10-10 0 0,-8 15 0 0,1-1 0 15,0-1 0-15,1-3 0 16,6-10 0-16,-11 15 0 0,1-1 0 0,2-1 0 16,0-3 0-16,1 1 0 0,7-11 0 0,-3 11 0 15,3-11 0-15,0 0 0 0,0 0 0 0,0 0 0 0,0 0 0 0,0 0 0 16,0 0 0-16,0 0 0 0,0 0 0 0,0 0 0 16,8 12 256-16,-8-12 80 15,0 0 16-15,13 10 0 0,1-3-80 0,-1-2-16 0,1-2 0 16,2 1 0-16,3-1-128 0,-1 0-128 0,3 1 144 0,0-1-144 15,3 1 144-15,1-3-144 0,2 1 128 0,5 0-128 16,2-1 224-16,1 3-32 0,2-3-16 0,0 3 0 16,0 1 0-16,0 1 0 0,-2 3 0 0,2 1 0 0,2 2 160 0,-3 0 48 15,-2-1 0-15,0 1 0 0,-1 0 16 0,-4 0 16 16,-2-1 0-16,-4 3 0 0,-3-2-176 0,-1-1-48 0,-4 0 0 0,-2-1 0 16,-4 0-192-16,-1 0 0 0,-8-10 128 0,7 15-128 15,-4-2 0-15,-1-3 144 16,-2-10-144-16,-2 14 128 0,-1-1 0 0,-2 1-128 0,-2-4 192 15,-1 0-64 1,-1 4 112-16,-1-3 16 0,-3-2 0 0,-2 1 0 16,-4 0-64-16,1 0 0 0,-2-2 0 0,-1 1 0 15,0-1-64-15,-3 1 0 0,2-1-128 0,0 0 192 0,-1-1-64 16,-1 0-128-16,1 1 176 0,1 1-176 0,0-3 176 0,0 5-176 16,2 0 160-16,0-1-160 15,-2 1 128-15,0 0-128 0,1 1 0 0,-1 2 0 0,0-3 0 0,0 3 0 0,-1-2 0 0,1 3 0 0,2 2 0 16,-1 1 0-1,3 2 0-15,-1 0 0 0,-1 1 0 0,3 1 128 0,1-1-128 0,1-2 0 0,3-1 192 0,2-1 0 16,1-2 0-16,3 1 0 0,1-5 80 0,1-1 16 16,2 2 0-16,2-12 0 0,2 12-96 0,2-2 0 31,-4-10-16-31,3 12 0 0,0 0-176 0,-1-2 192 16,0 1-192-16,-2 1 192 0,-2 2-192 0,-1-1 0 0,-2 1 144 0,-2-1-144 15,-2 1 0-15,1 1 0 0,0-2 0 0,-1 1 0 16,2-3 0-16,7-11 0 0,-8 10 0 0,8-10 128 15,0 0-128-15,0 0 0 16,0 0 0-16,0 0 0 0,10 12 0 0,-10-12 0 0,17 4 0 0,1-1 0 0,1-3 0 0,1-2 144 0,-1-1-144 0,1 0 0 31,2-1 208-31,-1 3-64 0,1-1-16 0,2-2 0 0,3-2 32 0,0 1 0 0,-1 1 0 16,3 1 0 0,1-2 16-16,4 2 0 0,3 1 0 0,5 0 0 15,3-1 16-15,7-1 0 0,2 1 0 0,8-2 0 16,0-3-192-16,4 1 128 0,1 2-128 0,0 1 128 0,-1 3-128 0,-1-1 0 15,-1 2 0-15,-2-2 128 0,-3 1-128 0,0-4 0 16,-4-2 0-16,-4-1 0 0,-6-3 0 0,-5 5 0 16,-6-1 0-16,-6 4 0 0,-4-1 0 0,-7 3 0 15,-17 1 128-15,0 0-128 16,0 0 0-16,0 0-176 0,-9 10 48 0,-4 5 0 16,-7 5-1664-16,-4 0-336 0,-3 0-64 0,-3 1-14800 0</inkml:trace>
          <inkml:trace contextRef="#ctx0" brushRef="#br0" timeOffset="-1217.0645">-1083-1225 21183 0,'-10'-42'944'0,"5"15"192"0,0 0-912 0,0 0-224 0,-1 2 0 0,3 5 0 16,3 1 1616-16,3 6 288 15,-1 1 48-15,3 2 16 0,0 3-1840 0,-5 7-352 16,0 0-80-16,0 0-7888 16,0 0-1568-16</inkml:trace>
        </inkml:traceGroup>
      </inkml:traceGroup>
    </inkml:traceGroup>
  </inkml:traceGroup>
</inkml:ink>
</file>

<file path=ppt/ink/ink90.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09.74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9F7B728-B0FB-4539-AB12-A99AE613125F}" emma:medium="tactile" emma:mode="ink">
          <msink:context xmlns:msink="http://schemas.microsoft.com/ink/2010/main" type="inkDrawing" rotatedBoundingBox="27169,13118 27387,13202 27351,13297 27132,13212" shapeName="Other"/>
        </emma:interpretation>
      </emma:emma>
    </inkml:annotationXML>
    <inkml:trace contextRef="#ctx0" brushRef="#br0">34 81 23039 0,'0'0'2048'0,"0"0"-1648"15,0 0-400-15,0 0 0 0,0 0 2880 0,0 0 480 16,0 0 96-16,0 0 32 0,14-1-2832 0,-1-3-656 16,3-1 0-16,-3 2 0 15,-13 3-1104-15,15-5-240 0,-1 2-64 0,-14 3 0 16,13 0 0-16,-13 0-16 0,14-2 0 0,-14 2 0 0,13 2 1232 0,-13-2 192 15,0 0 176-15,13 3-48 0,-13-3 896 0,14 5 160 0,-14-5 32 0,0 0 16 0,10 8-176 0,-10-8-32 16,10 10-16 0,-10-10 0-16,7 11-496 0,-7-11-112 15,5 11-16-15,-5-11 0 0,0 0-208 0,0 12-48 0,0-12-128 0,0 0 192 16,0 0-192-16,0 0 0 0,0 0 0 0,-9 10 0 16,-1-6 0-16,10-4 0 0,-13 0 0 0,1-2 0 15,-1-1-160-15,-1-1 160 0,1-1-128 0,-1-2 128 0,1 1 0 0,-1-3-128 16,1 1 128-16,1 1 0 15,2 0-128-15,-2 1 128 0,0-1-128 0,4 0 128 16,8 7 0-16,-5-8-160 0,0-1 160 0,5 9 0 16,0 0 0-16,0 0 0 0,-2-13 0 0,2 13 0 15,0 0 144-15,0 0-16 0,9-12 0 0,1 5 0 16,2 2-128-16,-12 5 192 0,16-1-192 0,0 1 192 16,-3 0-192-16,0 1 0 0,3 4 0 0,-3-1 0 15,-13-4 0-15,14 5 0 0,-3 2 128 0,-11-7-128 16,15 8 224-16,-4-1-32 0,-11-7-16 0,0 0 0 0,0 0 16 0,10 10 16 15,-10-10 0-15,0 0 0 0,0 0-48 0,0 0-16 0,0 0 0 16,-4 15 0-16,-1-3-16 0,5-12-128 16,0 0 192-16,-8 8-64 0,-1-1-128 0,-1-2 192 15,-1-3-192-15,-1-4 192 0,0-2-192 0,12 4 0 0,-14-5 0 0,1 0 128 16,-2-1-128-16,1-1 0 16,3 2-192-16,-1 0 192 0,-2-2-224 0,3 2 80 15,11 5 16-15,-10-7 0 0,10 7 128 0,0 0-128 16,0 0 128-16,0 0-128 0,-6-10 128 0,6 10 0 15,0 0 0-15,0 0 128 0,0 0-128 0,0 0 144 16,0 0-144-16,16-5 160 0,-3 2-160 0,1 3 0 16,-1 2 144-16,-13-2-144 0,0 0 0 0,13 5 0 0,-13-5 0 0,14 5-128 31,-14-5-368-31,0 0-64 0,0 0-16 0,0 0 0 16,10 6-704-16,-10-6-160 0,0 0-32 0,0 0 0 15,0 0-1024-15,0 0-224 0,0 0-32 0,0 0-8064 0</inkml:trace>
  </inkml:traceGroup>
</inkml:ink>
</file>

<file path=ppt/ink/ink91.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12.387"/>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BD2EBA3-8CE2-4413-BC52-E682B9C41CC1}" emma:medium="tactile" emma:mode="ink">
          <msink:context xmlns:msink="http://schemas.microsoft.com/ink/2010/main" type="inkDrawing" rotatedBoundingBox="25352,14774 25505,14626 25647,14773 25494,14921" shapeName="Other"/>
        </emma:interpretation>
      </emma:emma>
    </inkml:annotationXML>
    <inkml:trace contextRef="#ctx0" brushRef="#br0">0 1 911 0,'0'0'0'0,"0"0"0"0,-2 14 0 0,2-14 0 16,0 0 6000-16,0 0 1104 0,0 0 240 0,0 0 32 15,2 13-4528-15,-2-13-912 0,0 0-176 0,9 14-32 16,-1-4-1072-16,-8-10-208 0,12 10-32 0,0-3-16 0,-1-2-400 0,-11-5-224 16,14 5 32-16,-14-5 0 0,13 3 16 0,-13-3 16 15,12 5 0-15,-12-5 0 0,12 5 160 0,-12-5 128 16,0 0-128-16,8 10 176 0,-8-10 80 0,7 14 32 15,-7-14 0-15,5 13 0 0,-5-13 64 0,-2 14 16 0,2-14 0 0,-5 13 0 16,0-3-112-16,5-10-32 0,-5 12 0 0,5-12 0 16,-7 10-96-16,7-10-128 15,-8 9 176-15,8-9-176 0,0 0 208 0,0 0-64 16,0 0-16-16,0 0 0 0,0 0-128 0,-12 0 192 16,12 0-192-16,0 0 192 0,-10-9-192 0,10 9 0 0,-10-12-192 0,3 2 192 15,1-3-304-15,1-1 64 0,-2 1 16 0,2 1 0 0,0 0 64 0,5 12 16 16,-4-15 0-16,1 2 0 15,3 13 144-15,0 0 0 0,-2-14 160 0,2 14-160 16,0 0 304-16,0 0-48 0,0 0 0 0,0 0 0 0,9-8 0 0,-9 8 0 16,13-9 0-16,2 4 0 15,-1 0-128-15,1 4-128 0,0-1 144 0,2 2-144 16,0 0 160-16,-2 0-160 0,-2 2 160 0,-13-2-160 0,17 1 192 0,-3 3-48 16,-14-4-16-16,0 0 0 15,0 0-128-15,0 0 192 0,0 0-192 0,0 0 192 16,0 0-192-16,0 0 0 0,0 0 144 0,0 0-144 15,0 0 0-15,-7 10 0 0,-2-2 0 0,-1-1 128 16,-1 0-128-16,-1-2 0 0,-2-2 0 0,3-1 0 16,-1 0 0-16,2-1 0 0,0-1 0 0,10 0 0 0,-12-1 0 0,12 1 0 15,-10-2 0-15,10 2 128 0,0 0-128 0,0 0 0 16,-10-5 0-16,10 5-128 0,0 0 128 0,0 0-128 16,-9-5 128-16,9 5-128 0,0 0 128 0,0 0 0 15,-3-12 0-15,3 12 0 0,0 0-128 0,0 0 128 16,0 0-128-16,7-10 128 0,-7 10 0 0,10-10-128 0,1 1 128 0,1 3 0 15,0-1 0-15,1 2 0 0,1 1 0 16,-1 1-128-16,1 1 128 0,-1 1 0 0,-13 1 0 0,15 0 0 0,-15 0 0 0,12 1 0 31,-12-1 0-31,0 0 0 0,0 0 0 0,0 0 0 16,0 0 0-16,0 0 128 0,4 16-128 0,-4-16-256 16,0 0 64-16,-11 11 0 0,1 3-16 0,-1-1-16 0,-3 1 0 15,1-4 0 1,-1-2-224-16,-1 1-64 0,-2-1 0 0,4-1-10608 0,1-2-2128 0</inkml:trace>
  </inkml:traceGroup>
</inkml:ink>
</file>

<file path=ppt/ink/ink92.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37.71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DB98EA6-3901-41AD-A160-34195601BCB7}" emma:medium="tactile" emma:mode="ink">
          <msink:context xmlns:msink="http://schemas.microsoft.com/ink/2010/main" type="inkDrawing" rotatedBoundingBox="23495,13900 23510,13900 23510,13915 23495,13915" semanticType="underline" shapeName="Other">
            <msink:sourceLink direction="with" ref="{091128D4-3BB6-400A-905D-20341392BE31}"/>
          </msink:context>
        </emma:interpretation>
      </emma:emma>
    </inkml:annotationXML>
    <inkml:trace contextRef="#ctx0" brushRef="#br0">69 27 18591 0,'0'0'832'0,"0"0"160"0,0 0-800 0,0 0-192 0,0 0 0 0,0 0 0 31,0 0-688-31,0 0-176 0,0 0-32 0,0 0-6464 0</inkml:trace>
  </inkml:traceGroup>
</inkml:ink>
</file>

<file path=ppt/ink/ink93.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26.862"/>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E5A5CAC-D2E2-45BF-897D-FDFFF566C937}" emma:medium="tactile" emma:mode="ink">
          <msink:context xmlns:msink="http://schemas.microsoft.com/ink/2010/main" type="inkDrawing" rotatedBoundingBox="21859,13923 22015,13901 22028,13995 21872,14017" shapeName="Other"/>
        </emma:interpretation>
      </emma:emma>
    </inkml:annotationXML>
    <inkml:trace contextRef="#ctx0" brushRef="#br0">84 10 911 0,'0'0'0'0,"0"0"0"0,0 0 0 0,0 0 0 16,0 0 4288-16,0 0 784 0,0 0 160 0,0 0 16 0,0 0-3488 0,0 0-704 16,0 0-144-16,-12-2-16 15,12 2-512-15,0 0-80 0,-13-3-32 0,13 3 0 16,0 0 112-16,0 0 32 0,-12-4 0 0,12 4 0 16,0 0 256-16,0 0 48 0,0 0 16 0,0 0 0 15,-9-3 32-15,9 3 16 0,0 0 0 0,0 0 0 16,0 0-64-16,0 0-16 0,0 0 0 0,0 0 0 15,0 0-272-15,0 0-64 0,0 0-16 0,0 0 0 0,0 0-224 0,0 0-128 0,0 0 128 0,0 0-128 32,0 0 0-32,9 13 0 0,-9-13 0 0,0 0 0 0,0 0 0 0,5 14 0 0,-5-14 0 0,0 0 0 15,0 0 0-15,0 0 0 0,3 13 0 0,-3-13 0 16,0 0 0-16,0 0 0 16,-1 14 0-16,1-14 0 0,0 0 0 0,-7 13 0 15,7-13 0-15,-9 10 0 0,9-10 128 0,0 0-128 16,-11 5 128-16,11-5-128 0,0 0 128 0,-12 2-128 15,12-2 160-15,0 0-160 0,0 0 192 0,0 0-64 16,-12-3-128-16,12 3 192 0,0 0-192 0,0 0 0 0,0 0 0 0,-2-12 0 16,2 12 0-16,2-12-160 15,1 2 0-15,-3 10 0 0,9-10 160 0,-9 10 0 0,12-9-144 0,-2 3 144 16,-10 6 0-16,15-5 0 0,-2 1 0 0,-13 4 0 16,17-1 0-16,0 2 0 0,-4 3 192 0,-13-4-64 15,16 3 32-15,-3 2 0 0,-13-5 0 0,0 0 0 16,14 7-160-16,-14-7 192 0,0 0-192 0,0 0 192 15,0 0-192-15,0 0-144 0,1 13 144 0,-1-13-208 16,0 0 80-16,-7 14 128 0,7-14-208 0,-11 10 80 16,1-2 128-16,10-8 0 0,-16 7 0 0,3-4 0 0,13-3 0 0,-15 0 0 15,15 0 128-15,-15-1-128 16,3-3 192-16,12 4-16 0,-14-3-16 0,14 3 0 16,-13-7-32-16,13 7-128 0,0 0 192 0,-12-5-64 15,2-2-128-15,10 7 0 0,-8-8 0 0,8 8 0 16,0 0 176-16,0 0-48 0,0 0-128 0,0 0 192 0,0 0-32 0,0 0-16 15,0 0 0-15,0 0 0 0,0 0 16 0,0 0 0 16,0 0 0-16,0 0 0 0,0 0-160 0,0 0 0 16,0 0 0-16,0 0 0 0,0 0 0 0,17 5 0 15,-17-5 0-15,16 5 0 0,-16-5-192 0,16 5 48 16,-16-5 0-16,15 5 0 16,-15-5-368-16,13 4-64 0,-13-4 0 0,0 0-10304 15,0 0-2048-15</inkml:trace>
  </inkml:traceGroup>
</inkml:ink>
</file>

<file path=ppt/ink/ink94.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9.52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45EF68AA-9140-4522-B4E1-CD2805E620D3}" emma:medium="tactile" emma:mode="ink">
          <msink:context xmlns:msink="http://schemas.microsoft.com/ink/2010/main" type="inkDrawing" rotatedBoundingBox="18848,16881 19249,16913 19246,16956 18844,16923" shapeName="Other">
            <msink:destinationLink direction="with" ref="{C207022F-8C97-4258-8C4A-0D714D381EC8}"/>
            <msink:destinationLink direction="with" ref="{37404727-9261-48A3-BFA6-646CC45A57D1}"/>
            <msink:destinationLink direction="with" ref="{FCE91B22-959D-433C-80E6-AA4FE506B83B}"/>
          </msink:context>
        </emma:interpretation>
      </emma:emma>
    </inkml:annotationXML>
    <inkml:trace contextRef="#ctx0" brushRef="#br0">0 0 2751 0,'7'14'256'0,"8"-1"-256"16,5-2 0-16,14-3 0 0,11-1 8400 0,14-4 1648 0,10-3 320 0,5-5-17472 15,4-7-3504-15</inkml:trace>
  </inkml:traceGroup>
</inkml:ink>
</file>

<file path=ppt/ink/ink95.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1:33.134"/>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5D1A6E3F-0155-49FE-9B50-158890DE312A}" emma:medium="tactile" emma:mode="ink">
          <msink:context xmlns:msink="http://schemas.microsoft.com/ink/2010/main" type="inkDrawing" rotatedBoundingBox="13721,13187 13959,13513 13727,13682 13489,13356" semanticType="callout" shapeName="Other">
            <msink:sourceLink direction="with" ref="{00BAFBE8-4BE5-4526-9A76-628D2E67DA9D}"/>
          </msink:context>
        </emma:interpretation>
      </emma:emma>
    </inkml:annotationXML>
    <inkml:trace contextRef="#ctx0" brushRef="#br0">-38 266 2751 0,'0'0'128'0,"0"0"16"0,0 0-144 0,0 0 0 0,0 0 0 0,0 0 0 31,8-10 5280-31,-8 10 1024 0,11-14 208 0,-3 4 32 0,-8 10-4752 0,10-12-944 16,-2-1-192-16,-8 13-32 0,9-10-496 0,-9 10-128 0,0 0 0 0,5-12 0 15,-5 12 0-15,0 0 0 16,0 0 0-16,0 0 0 0,0 0 400 0,0 0 64 15,0 0 16-15,0 0 0 0,0 0 624 0,0 0 128 16,0 0 32-16,-10 8 0 0,10-8-320 0,-9 9-64 16,9-9-16-16,-10 10 0 0,2-2-400 0,8-8-80 0,0 0 0 0,-9 9-16 15,3-1-368-15,6-8 0 16,0 0 0-16,0 0 0 0,-7 10 0 0,7-10 0 0,0 0-192 0,0 0 64 16,-2 12-32-16,2-12 0 0,0 0 0 0,0 0 0 15,0 0 160-15,12 12-208 0,-12-12 80 0,15 8 128 16,-15-8-128-16,19 7 128 0,-4-4 0 0,2-1 0 0,-2-4 0 0,0 1 0 15,-15 1 0-15,19-6 0 0,-3 0 0 0,3-1 0 16,-1-3 0-16,-1 0 0 16,-2 0 0-16,-3-2-176 0,0 0 176 0,-2 0-128 15,-2 1-80-15,-4-1-16 0,-1-2 0 0,-1 3 0 16,-4 1-32-16,0 1-16 0,2 9 0 0,-6-8 0 16,-8-2 272-16,2 1-128 0,2 1 128 0,0-1 0 0,-3 1 0 0,-1 1 224 15,1-1-16-15,-1-1 0 0,3 3 32 0,-3-1 0 16,1 0 0-16,-1 0 0 15,3 2-64-15,11 5-16 0,-17-6 0 0,3 1 0 16,14 5-160-16,-17-5 0 0,2 0 0 0,3 1 0 16,1 3 0-16,-1-1 0 0,2 2-144 0,0 2 144 0,10-2 0 0,0 0 0 15,-10 6 0-15,10-6 0 0,0 0 0 0,-7 12 0 16,7-12 0-16,-2 13 0 0,2-13 128 0,4 16-128 16,1-1 176-16,1-2-176 0,3 1 0 0,1-1 0 15,2-3 0-15,-1 2 0 0,1 3 128 0,2-1-128 16,-1-3 0-16,-1 3 0 0,0-1 0 0,-1 1 0 15,0-1 0-15,-1 1 0 0,-4-3 0 0,3 1 0 16,-1-2 0-16,1 2 0 0,-9-12 0 0,8 15 0 0,0-1 0 16,-8-14 0-16,0 0 0 0,12 13 0 0,-2-3 0 15,-10-10 0-15,0 0 192 0,0 0-192 0,0 0 192 0,0 0-192 0,0 0 192 16,0 0-192 0,0 0 192-16,19 0-192 0,-19 0 144 0,15-5-144 0,-2-3 0 15,-2-4 144-15,-5-3-144 0,1 1-176 0,-2 1 48 16,0-2 0-16,-2-2-160 0,3 0-32 0,-3 2 0 0,-1 0 0 0,-4 1 80 0,-1 1 16 0,-1 1 0 15,-1 4 0 1,5 8 224-16,-5-9 0 0,-3 1 0 0,1 3 0 16,7 5 224-16,-7-7-16 0,7 7 0 0,0 0 0 0,-15-7 48 0,2 2 0 15,13 5 0-15,-14-6 0 0,2-1-256 0,1 2 144 16,-3 2-144-16,14 3 128 0,-15 0-128 0,3 0 0 0,12 0 0 16,-17 1 0-16,4 3 0 0,1-1 0 15,12-3 0-15,0 0 0 16,-15 7 0-16,15-7 192 0,-13 8-192 0,13-8 192 15,0 0 16-15,0 0 16 0,-12 9 0 0,12-9 0 16,-7 11-224-16,2 1 144 0,5-12-144 0,-5 17 128 0,0-2-128 16,1 0 0-16,1 0 0 0,1 0 0 0,1 1-128 0,1-1 128 0,0 0 0 15,5 0 0-15,-2 0 0 0,2-1 0 0,-5-14 0 0,9 13 0 16,-1-1 0-16,0-2 0 0,-8-10 0 0,16 7 0 16,-1-2-176-16,-2-2 48 15,1-3 0-15,2-2 0 16,3-6-1344-16,1 0-272 0,-3-6-48 0</inkml:trace>
  </inkml:traceGroup>
</inkml:ink>
</file>

<file path=ppt/ink/ink96.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9.366"/>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94DAC189-F703-48FD-936A-BB1BA93CE4E1}" emma:medium="tactile" emma:mode="ink">
          <msink:context xmlns:msink="http://schemas.microsoft.com/ink/2010/main" type="inkDrawing" rotatedBoundingBox="18263,16536 19480,16711 19382,17393 18165,17218" semanticType="callout" shapeName="Other">
            <msink:sourceLink direction="with" ref="{5F5F9326-72A8-406C-B6DC-8C2017B0CD0F}"/>
          </msink:context>
        </emma:interpretation>
      </emma:emma>
    </inkml:annotationXML>
    <inkml:trace contextRef="#ctx0" brushRef="#br0">74 492 14735 0,'-21'20'1312'15,"5"4"-1056"-15,0-4-256 0,5 0 0 0,2 1 6080 0,4-5 1168 0,5-2 240 0,0-14 32 0,7 15-5808 0,-7-15-1168 0,0 0-224 0,0 0-64 47,18 8-832-47,3-4-192 0,-3-1-16 0,1-1-16 16,-4-2-496-16,-15 0-112 0,15-2 0 0,-15 2-16 15,15 2 480-15,-15-2 112 0,0 0 0 0,0 0 16 0,0 0 1008 0,0 0 192 0,0 0 32 0,0 0 16 16,0 0 416-16,0 0 96 0,0 0 16 0,-3-14 0 16,-2-1-576-16,0 2-128 0,0-4 0 0,-2 0-16 0,-2 0-240 0,4 0-256 15,2 1 48-15,-2 0 16 16,-2 1-192-16,4 2-16 16,1-1-16-16,2 14 0 0,-3-15 416 0,3 15-160 0,0 0 160 0,0 0 0 0,0 0 128 0,0 0 128 15,0 0 16-15,0 0 16 0,17-1 160 0,-1 2 16 16,1 4 16-16,0 2 0 0,3 1-160 0,4 3-48 0,1 2 0 0,2-1 0 15,0-2-272-15,2 3 128 0,-3 2-128 0,1 1 0 16,0-1 0-16,2-2 0 0,-1-1 0 0,1 1 0 16,-2 3 0-16,-2-3-192 15,0-1 16-15,1 0 16 0,-3-1 160 0,3-1-160 16,-1-1 160-16,-2-2-160 0,-2-2-16 0,-1-2 0 0,2-3 0 16,-2 0 0-1,-2-2-240-15,-1-3-48 0,0-3-16 0,0-1 0 0,0-2-192 0,-6-4-32 0,-2-7-16 16,-4 0 0-16,-2-2-224 15,-1 1-32-15,-6-4-16 0,-1 0 0 16,-5-2 128-16,-1 1 32 0,-6-4 0 0,0 1 0 0,-3 1 832 0,-7 2 0 0,-7-3 176 0,1 3-32 16,1 1 512-16,0 1 112 0,-2 1 0 0,2 2 16 15,2-1 208-15,1 2 32 0,0 0 16 0,3 0 0 0,0 2 176 16,4 0 16-16,2 0 16 0,5 3 0 16,2 4-240-16,4 4-48 0,9 9-16 0,0 0 0 0,0 0-432 0,0 0-96 15,0 0-16-15,0 0 0 0,0 0 128 0,0 0 32 16,14 15 0-16,3 2 0 0,6 7-240 0,4 3-32 0,3 1-16 15,6 4 0 1,4 4-272-16,2 1 0 0,3 0 128 0,1 3-128 16,3 2 0-16,1-2 160 0,-1 1-160 0,0-1 128 15,0-1-128-15,-4-4 128 0,-3-3-128 0,-3-2 128 0,-4-3-128 16,-1-3 0-16,-4-4 0 0,-5-3-176 16,-5-2-912-16,-1-3-192 15,-4-5-48-15,-1-2 0 0,-4-5-1936 0,1-2-384 0</inkml:trace>
  </inkml:traceGroup>
</inkml:ink>
</file>

<file path=ppt/ink/ink97.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8.70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8EEB41A2-4ACB-474C-AF8A-0515C0EE6D74}" emma:medium="tactile" emma:mode="ink">
          <msink:context xmlns:msink="http://schemas.microsoft.com/ink/2010/main" type="inkDrawing" rotatedBoundingBox="17121,16868 17934,17035 17860,17393 17047,17225" semanticType="callout" shapeName="Other">
            <msink:sourceLink direction="with" ref="{5F5F9326-72A8-406C-B6DC-8C2017B0CD0F}"/>
            <msink:sourceLink direction="with" ref="{01425F65-4EA1-4DFA-8DE6-8F20488ACA65}"/>
          </msink:context>
        </emma:interpretation>
      </emma:emma>
    </inkml:annotationXML>
    <inkml:trace contextRef="#ctx0" brushRef="#br0">400 141 38815 0,'-13'32'1728'0,"8"-13"336"0,0-2-1648 0,1-4-416 15,4-13 0-15,0 0 0 0,0 0 1280 0,0 0 192 0,11 10 16 0,-11-10 16 32,18 2-2272-32,1-4-464 0,-1-5-96 0,1 1-16 15,-3-3 144-15,1 3 32 0,0-1 0 0,-2 2 0 16,-3 0 240-16,0 0 48 0,-12 5 16 0,13-5 0 0,-13 5 992 0,14-4 192 0,-3 1 32 0,-11 3 16 16,0 0 192-16,12-7 32 0,-12 7 16 0,10-7 0 15,-3-3-480-15,-7 10-128 0,0 0 0 0,0 0 0 31,0-16-320-31,-3 0-64 0,-2 3-32 0,-4 1 0 0,-4 0 672 0,-2 2 128 0,-2-1 16 0,-3 0 16 32,-6 1-1296-32,-1 0-256 0,-1 2-48 0,-4 1-16 0,-3 2 1200 0,-1 2 0 0,1 1 224 0,0 2-32 0,1 0 160 0,0 3 32 15,2 2 0-15,2 2 0 16,3 0 176-16,2 1 32 0,1 2 16 0,6 2 0 0,1 0 96 0,4-2 0 16,1 0 16-16,5 2 0 15,2 1-256-15,3 1-48 0,2-14-16 0,7 18 0 0,1 1-400 0,6 1 0 0,1 0 128 0,7 2-128 0,3 0 0 0,2 0 0 31,0-2 144-31,7 0-144 0,3-1 0 0,3-2 0 16,4-4 0-16,0-1 0 0,-1-4 0 0,4-4 0 0,2-3 0 0,2-1-128 31,-3-1-416-31,1-3-80 0,-3-3-16 0,-3-3 0 16,-1 0-2496-16,-1-3-496 0</inkml:trace>
  </inkml:traceGroup>
</inkml:ink>
</file>

<file path=ppt/ink/ink98.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2:58.273"/>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01425F65-4EA1-4DFA-8DE6-8F20488ACA65}" emma:medium="tactile" emma:mode="ink">
          <msink:context xmlns:msink="http://schemas.microsoft.com/ink/2010/main" type="inkDrawing" rotatedBoundingBox="16289,16414 17023,17230 16548,17656 15815,16840" shapeName="Other">
            <msink:destinationLink direction="from" ref="{9BC5195C-F605-42A3-9F97-112F8C7DE9F4}"/>
            <msink:destinationLink direction="with" ref="{8EEB41A2-4ACB-474C-AF8A-0515C0EE6D74}"/>
            <msink:destinationLink direction="with" ref="{5E6AF329-17BA-4CF6-9A56-12AA850CC4E1}"/>
          </msink:context>
        </emma:interpretation>
      </emma:emma>
    </inkml:annotationXML>
    <inkml:trace contextRef="#ctx0" brushRef="#br0">432 390 5519 0,'0'0'496'0,"0"13"-496"16,-1 1 0-16,-3-3 0 0,-2 0 5360 0,-3-3 976 15,1 0 192-15,-4 2 32 0,-2-3-3792 0,-1 0-752 0,-1-2-160 0,-3 2-16 16,-1-2-1168-16,-2 0-224 0,-2 2-64 0,3-1 0 15,-6 1-256-15,1 1-128 16,1-1 128-16,0 2-128 0,0 1 368 0,3 0-16 16,-2-4 0-16,6 3 0 0,1 1 32 0,3 0 16 15,4 2 0-15,10-12 0 0,-5 10-80 0,5-10 0 0,0 13-16 0,0-13 0 16,0 0-304-16,0 0 0 16,14 16 0-16,1-6 0 0,3-5 0 0,4 1-272 15,3-1 16-15,2-5 16 16,0-3-192-16,0 0-32 0,4 1-16 0,-3-3 0 15,1-3-1104-15,-2-4-208 0,-2-5-64 0,0-3 0 16,-1-4-816-16,-2 1-160 0,-2 1-48 0,-3-3 0 16,-4-1-672-16,1-1-144 0,-4 0-16 0,-4-1-16 0,-2-2 1872 0,-4 1 368 0,-5-3 80 15,-5 5 0-15,-2 2 1088 0,-2-2 320 0,-4 0-176 0,-4 0 176 0,-3 0 2112 0,-2 2 512 0,-2 0 112 16,1 3 16 0,1 2 768-16,-2 5 176 0,-1-1 16 0,3 5 16 0,0 2-1152 15,0 2-224-15,2 4-48 0,1 1-16 0,4 2-1136 0,3 0-240 16,4 0-32-16,1 4-16 0,12-4-336 0,0 0-64 0,0 0-16 0,-5 13 0 15,5-13 80 1,3 17 16-16,6 2 0 0,2-1 0 0,6 2-176 16,5 4-48-16,3 3 0 0,6 0 0 15,1-2-144-15,1 3-48 0,3 3 0 0,2 2 0 16,1 3-128-16,0 1 0 0,-2-2 144 0,1 0-144 0,1 1 160 16,0-3-32-16,-4-2-128 0,1-1 192 0,-3-3-64 0,-1-2-128 0,0-5 176 0,0-3-176 15,-3-5-176 1,1-2-144-16,0-3-16 0,1-2-16 15,-1-3-1824-15,0-4-384 0,-1-3-64 0</inkml:trace>
  </inkml:traceGroup>
</inkml:ink>
</file>

<file path=ppt/ink/ink99.xml><?xml version="1.0" encoding="utf-8"?>
<inkml:ink xmlns:inkml="http://www.w3.org/2003/InkML">
  <inkml:definitions>
    <inkml:context xml:id="ctx0">
      <inkml:inkSource xml:id="inkSrc0">
        <inkml:traceFormat>
          <inkml:channel name="X" type="integer" max="25977" units="cm"/>
          <inkml:channel name="Y" type="integer" max="17318" units="cm"/>
          <inkml:channel name="F" type="integer" max="65535" units="dev"/>
          <inkml:channel name="T" type="integer" max="2.14748E9" units="dev"/>
        </inkml:traceFormat>
        <inkml:channelProperties>
          <inkml:channelProperty channel="X" name="resolution" value="1000.26953" units="1/cm"/>
          <inkml:channelProperty channel="Y" name="resolution" value="1000.46216" units="1/cm"/>
          <inkml:channelProperty channel="F" name="resolution" value="0" units="1/dev"/>
          <inkml:channelProperty channel="T" name="resolution" value="1" units="1/dev"/>
        </inkml:channelProperties>
      </inkml:inkSource>
      <inkml:timestamp xml:id="ts0" timeString="2021-03-11T03:40:45.665"/>
    </inkml:context>
    <inkml:brush xml:id="br0">
      <inkml:brushProperty name="width" value="0.09333" units="cm"/>
      <inkml:brushProperty name="height" value="0.09333" units="cm"/>
      <inkml:brushProperty name="color" value="#3165BB"/>
      <inkml:brushProperty name="fitToCurve" value="1"/>
    </inkml:brush>
  </inkml:definitions>
  <inkml:traceGroup>
    <inkml:annotationXML>
      <emma:emma xmlns:emma="http://www.w3.org/2003/04/emma" version="1.0">
        <emma:interpretation id="{25A1D686-5E31-4941-BED9-B018F42E3977}" emma:medium="tactile" emma:mode="ink">
          <msink:context xmlns:msink="http://schemas.microsoft.com/ink/2010/main" type="inkDrawing" rotatedBoundingBox="8383,14879 8401,14641 8580,14654 8562,14893" semanticType="callout" shapeName="Other"/>
        </emma:interpretation>
      </emma:emma>
    </inkml:annotationXML>
    <inkml:trace contextRef="#ctx0" brushRef="#br0">174 1038 9215 0,'0'0'816'0,"0"0"-656"0,0 0-160 0,0 0 0 15,18 0 4208-15,-3 0 800 0,-15 0 176 0,19-2 16 16,-2-1-3856-16,0 1-768 15,-2 0-144-15,-2 2-48 0,1 2-384 0,-14-2 128 16,13 2-128-16,-13-2 0 0,0 0 0 0,10 8 0 0,-1 1 0 0,-9-9 0 0,3 13 192 0,-1 1-32 16,-2-1-16-16,0-13 0 15,-5 13 592-15,0 1 112 0,-2 1 32 0,0 0 0 16,-1 0 96-16,-1 2 32 0,1-2 0 0,-1 0 0 16,3 1-400-16,-1-3-80 0,-1-3-16 0,1-1 0 15,7-9-320-15,0 0-64 0,-12 8 0 0,12-8-128 16,0 0 0-16,0 0 0 0,0 0-160 0,0 0 160 0,0 0-384 0,0 0 32 15,-8-7 16-15,8 7 0 16,-7-10 160-16,7 10 48 0,-2-12 0 0,2 12 0 16,-1-11 128-16,1 11 0 0,5-12 0 0,-5 12 0 15,0 0 0-15,0 0 192 0,8-10-32 0,-8 10-16 16,0 0 144-16,13-4 32 0,-13 4 0 0,0 0 0 16,0 0 0-16,19 5 16 0,-4 0 0 0,-15-5 0 0,14 9-144 0,-1-2-16 15,-13-7-16-15,15 6 0 0,-15-6-160 0,14 7 0 16,-14-7 0-16,0 0 0 0,0 0-368 0,0 0 0 15,0 0 0-15,0 0 0 16,0 0-1760-16,0 0-368 0,0 0-64 0</inkml:trace>
  </inkml:traceGroup>
</inkml:ink>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4130965-9701-4A59-B9CC-D429662AC74B}" type="datetimeFigureOut">
              <a:rPr lang="en-US" smtClean="0"/>
              <a:t>09-Jan-23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467648-BD55-4E14-8E8B-05D1BC7714E4}" type="slidenum">
              <a:rPr lang="en-US" smtClean="0"/>
              <a:t>‹#›</a:t>
            </a:fld>
            <a:endParaRPr lang="en-US"/>
          </a:p>
        </p:txBody>
      </p:sp>
    </p:spTree>
    <p:extLst>
      <p:ext uri="{BB962C8B-B14F-4D97-AF65-F5344CB8AC3E}">
        <p14:creationId xmlns:p14="http://schemas.microsoft.com/office/powerpoint/2010/main" val="1534867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130965-9701-4A59-B9CC-D429662AC74B}" type="datetimeFigureOut">
              <a:rPr lang="en-US" smtClean="0"/>
              <a:t>09-Jan-23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467648-BD55-4E14-8E8B-05D1BC7714E4}" type="slidenum">
              <a:rPr lang="en-US" smtClean="0"/>
              <a:t>‹#›</a:t>
            </a:fld>
            <a:endParaRPr lang="en-US"/>
          </a:p>
        </p:txBody>
      </p:sp>
    </p:spTree>
    <p:extLst>
      <p:ext uri="{BB962C8B-B14F-4D97-AF65-F5344CB8AC3E}">
        <p14:creationId xmlns:p14="http://schemas.microsoft.com/office/powerpoint/2010/main" val="3984174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130965-9701-4A59-B9CC-D429662AC74B}" type="datetimeFigureOut">
              <a:rPr lang="en-US" smtClean="0"/>
              <a:t>09-Jan-23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467648-BD55-4E14-8E8B-05D1BC7714E4}" type="slidenum">
              <a:rPr lang="en-US" smtClean="0"/>
              <a:t>‹#›</a:t>
            </a:fld>
            <a:endParaRPr lang="en-US"/>
          </a:p>
        </p:txBody>
      </p:sp>
    </p:spTree>
    <p:extLst>
      <p:ext uri="{BB962C8B-B14F-4D97-AF65-F5344CB8AC3E}">
        <p14:creationId xmlns:p14="http://schemas.microsoft.com/office/powerpoint/2010/main" val="1703181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130965-9701-4A59-B9CC-D429662AC74B}" type="datetimeFigureOut">
              <a:rPr lang="en-US" smtClean="0"/>
              <a:t>09-Jan-23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467648-BD55-4E14-8E8B-05D1BC7714E4}" type="slidenum">
              <a:rPr lang="en-US" smtClean="0"/>
              <a:t>‹#›</a:t>
            </a:fld>
            <a:endParaRPr lang="en-US"/>
          </a:p>
        </p:txBody>
      </p:sp>
    </p:spTree>
    <p:extLst>
      <p:ext uri="{BB962C8B-B14F-4D97-AF65-F5344CB8AC3E}">
        <p14:creationId xmlns:p14="http://schemas.microsoft.com/office/powerpoint/2010/main" val="4291360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4130965-9701-4A59-B9CC-D429662AC74B}" type="datetimeFigureOut">
              <a:rPr lang="en-US" smtClean="0"/>
              <a:t>09-Jan-23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467648-BD55-4E14-8E8B-05D1BC7714E4}" type="slidenum">
              <a:rPr lang="en-US" smtClean="0"/>
              <a:t>‹#›</a:t>
            </a:fld>
            <a:endParaRPr lang="en-US"/>
          </a:p>
        </p:txBody>
      </p:sp>
    </p:spTree>
    <p:extLst>
      <p:ext uri="{BB962C8B-B14F-4D97-AF65-F5344CB8AC3E}">
        <p14:creationId xmlns:p14="http://schemas.microsoft.com/office/powerpoint/2010/main" val="7265685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4130965-9701-4A59-B9CC-D429662AC74B}" type="datetimeFigureOut">
              <a:rPr lang="en-US" smtClean="0"/>
              <a:t>09-Jan-23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467648-BD55-4E14-8E8B-05D1BC7714E4}" type="slidenum">
              <a:rPr lang="en-US" smtClean="0"/>
              <a:t>‹#›</a:t>
            </a:fld>
            <a:endParaRPr lang="en-US"/>
          </a:p>
        </p:txBody>
      </p:sp>
    </p:spTree>
    <p:extLst>
      <p:ext uri="{BB962C8B-B14F-4D97-AF65-F5344CB8AC3E}">
        <p14:creationId xmlns:p14="http://schemas.microsoft.com/office/powerpoint/2010/main" val="3808092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4130965-9701-4A59-B9CC-D429662AC74B}" type="datetimeFigureOut">
              <a:rPr lang="en-US" smtClean="0"/>
              <a:t>09-Jan-23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9467648-BD55-4E14-8E8B-05D1BC7714E4}" type="slidenum">
              <a:rPr lang="en-US" smtClean="0"/>
              <a:t>‹#›</a:t>
            </a:fld>
            <a:endParaRPr lang="en-US"/>
          </a:p>
        </p:txBody>
      </p:sp>
    </p:spTree>
    <p:extLst>
      <p:ext uri="{BB962C8B-B14F-4D97-AF65-F5344CB8AC3E}">
        <p14:creationId xmlns:p14="http://schemas.microsoft.com/office/powerpoint/2010/main" val="1927092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4130965-9701-4A59-B9CC-D429662AC74B}" type="datetimeFigureOut">
              <a:rPr lang="en-US" smtClean="0"/>
              <a:t>09-Jan-23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9467648-BD55-4E14-8E8B-05D1BC7714E4}" type="slidenum">
              <a:rPr lang="en-US" smtClean="0"/>
              <a:t>‹#›</a:t>
            </a:fld>
            <a:endParaRPr lang="en-US"/>
          </a:p>
        </p:txBody>
      </p:sp>
    </p:spTree>
    <p:extLst>
      <p:ext uri="{BB962C8B-B14F-4D97-AF65-F5344CB8AC3E}">
        <p14:creationId xmlns:p14="http://schemas.microsoft.com/office/powerpoint/2010/main" val="169534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130965-9701-4A59-B9CC-D429662AC74B}" type="datetimeFigureOut">
              <a:rPr lang="en-US" smtClean="0"/>
              <a:t>09-Jan-23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467648-BD55-4E14-8E8B-05D1BC7714E4}" type="slidenum">
              <a:rPr lang="en-US" smtClean="0"/>
              <a:t>‹#›</a:t>
            </a:fld>
            <a:endParaRPr lang="en-US"/>
          </a:p>
        </p:txBody>
      </p:sp>
    </p:spTree>
    <p:extLst>
      <p:ext uri="{BB962C8B-B14F-4D97-AF65-F5344CB8AC3E}">
        <p14:creationId xmlns:p14="http://schemas.microsoft.com/office/powerpoint/2010/main" val="22805745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4130965-9701-4A59-B9CC-D429662AC74B}" type="datetimeFigureOut">
              <a:rPr lang="en-US" smtClean="0"/>
              <a:t>09-Jan-23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467648-BD55-4E14-8E8B-05D1BC7714E4}" type="slidenum">
              <a:rPr lang="en-US" smtClean="0"/>
              <a:t>‹#›</a:t>
            </a:fld>
            <a:endParaRPr lang="en-US"/>
          </a:p>
        </p:txBody>
      </p:sp>
    </p:spTree>
    <p:extLst>
      <p:ext uri="{BB962C8B-B14F-4D97-AF65-F5344CB8AC3E}">
        <p14:creationId xmlns:p14="http://schemas.microsoft.com/office/powerpoint/2010/main" val="12679761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4130965-9701-4A59-B9CC-D429662AC74B}" type="datetimeFigureOut">
              <a:rPr lang="en-US" smtClean="0"/>
              <a:t>09-Jan-23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467648-BD55-4E14-8E8B-05D1BC7714E4}" type="slidenum">
              <a:rPr lang="en-US" smtClean="0"/>
              <a:t>‹#›</a:t>
            </a:fld>
            <a:endParaRPr lang="en-US"/>
          </a:p>
        </p:txBody>
      </p:sp>
    </p:spTree>
    <p:extLst>
      <p:ext uri="{BB962C8B-B14F-4D97-AF65-F5344CB8AC3E}">
        <p14:creationId xmlns:p14="http://schemas.microsoft.com/office/powerpoint/2010/main" val="1841826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130965-9701-4A59-B9CC-D429662AC74B}" type="datetimeFigureOut">
              <a:rPr lang="en-US" smtClean="0"/>
              <a:t>09-Jan-23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467648-BD55-4E14-8E8B-05D1BC7714E4}" type="slidenum">
              <a:rPr lang="en-US" smtClean="0"/>
              <a:t>‹#›</a:t>
            </a:fld>
            <a:endParaRPr lang="en-US"/>
          </a:p>
        </p:txBody>
      </p:sp>
    </p:spTree>
    <p:extLst>
      <p:ext uri="{BB962C8B-B14F-4D97-AF65-F5344CB8AC3E}">
        <p14:creationId xmlns:p14="http://schemas.microsoft.com/office/powerpoint/2010/main" val="21014428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17" Type="http://schemas.openxmlformats.org/officeDocument/2006/relationships/image" Target="../media/image83.emf"/><Relationship Id="rId21" Type="http://schemas.openxmlformats.org/officeDocument/2006/relationships/image" Target="../media/image35.emf"/><Relationship Id="rId42" Type="http://schemas.openxmlformats.org/officeDocument/2006/relationships/customXml" Target="../ink/ink46.xml"/><Relationship Id="rId63" Type="http://schemas.openxmlformats.org/officeDocument/2006/relationships/image" Target="../media/image56.emf"/><Relationship Id="rId84" Type="http://schemas.openxmlformats.org/officeDocument/2006/relationships/customXml" Target="../ink/ink67.xml"/><Relationship Id="rId138" Type="http://schemas.openxmlformats.org/officeDocument/2006/relationships/customXml" Target="../ink/ink94.xml"/><Relationship Id="rId159" Type="http://schemas.openxmlformats.org/officeDocument/2006/relationships/image" Target="../media/image104.emf"/><Relationship Id="rId107" Type="http://schemas.openxmlformats.org/officeDocument/2006/relationships/image" Target="../media/image78.emf"/><Relationship Id="rId11" Type="http://schemas.openxmlformats.org/officeDocument/2006/relationships/image" Target="../media/image30.emf"/><Relationship Id="rId32" Type="http://schemas.openxmlformats.org/officeDocument/2006/relationships/customXml" Target="../ink/ink41.xml"/><Relationship Id="rId53" Type="http://schemas.openxmlformats.org/officeDocument/2006/relationships/image" Target="../media/image51.emf"/><Relationship Id="rId74" Type="http://schemas.openxmlformats.org/officeDocument/2006/relationships/customXml" Target="../ink/ink62.xml"/><Relationship Id="rId128" Type="http://schemas.openxmlformats.org/officeDocument/2006/relationships/customXml" Target="../ink/ink89.xml"/><Relationship Id="rId149" Type="http://schemas.openxmlformats.org/officeDocument/2006/relationships/image" Target="../media/image99.emf"/><Relationship Id="rId5" Type="http://schemas.openxmlformats.org/officeDocument/2006/relationships/image" Target="../media/image27.emf"/><Relationship Id="rId95" Type="http://schemas.openxmlformats.org/officeDocument/2006/relationships/image" Target="../media/image72.emf"/><Relationship Id="rId160" Type="http://schemas.openxmlformats.org/officeDocument/2006/relationships/customXml" Target="../ink/ink105.xml"/><Relationship Id="rId22" Type="http://schemas.openxmlformats.org/officeDocument/2006/relationships/customXml" Target="../ink/ink36.xml"/><Relationship Id="rId43" Type="http://schemas.openxmlformats.org/officeDocument/2006/relationships/image" Target="../media/image46.emf"/><Relationship Id="rId64" Type="http://schemas.openxmlformats.org/officeDocument/2006/relationships/customXml" Target="../ink/ink57.xml"/><Relationship Id="rId118" Type="http://schemas.openxmlformats.org/officeDocument/2006/relationships/customXml" Target="../ink/ink84.xml"/><Relationship Id="rId139" Type="http://schemas.openxmlformats.org/officeDocument/2006/relationships/image" Target="../media/image94.emf"/><Relationship Id="rId85" Type="http://schemas.openxmlformats.org/officeDocument/2006/relationships/image" Target="../media/image67.emf"/><Relationship Id="rId150" Type="http://schemas.openxmlformats.org/officeDocument/2006/relationships/customXml" Target="../ink/ink100.xml"/><Relationship Id="rId12" Type="http://schemas.openxmlformats.org/officeDocument/2006/relationships/customXml" Target="../ink/ink31.xml"/><Relationship Id="rId17" Type="http://schemas.openxmlformats.org/officeDocument/2006/relationships/image" Target="../media/image33.emf"/><Relationship Id="rId33" Type="http://schemas.openxmlformats.org/officeDocument/2006/relationships/image" Target="../media/image41.emf"/><Relationship Id="rId38" Type="http://schemas.openxmlformats.org/officeDocument/2006/relationships/customXml" Target="../ink/ink44.xml"/><Relationship Id="rId59" Type="http://schemas.openxmlformats.org/officeDocument/2006/relationships/image" Target="../media/image54.emf"/><Relationship Id="rId103" Type="http://schemas.openxmlformats.org/officeDocument/2006/relationships/image" Target="../media/image76.emf"/><Relationship Id="rId108" Type="http://schemas.openxmlformats.org/officeDocument/2006/relationships/customXml" Target="../ink/ink79.xml"/><Relationship Id="rId124" Type="http://schemas.openxmlformats.org/officeDocument/2006/relationships/customXml" Target="../ink/ink87.xml"/><Relationship Id="rId129" Type="http://schemas.openxmlformats.org/officeDocument/2006/relationships/image" Target="../media/image89.emf"/><Relationship Id="rId54" Type="http://schemas.openxmlformats.org/officeDocument/2006/relationships/customXml" Target="../ink/ink52.xml"/><Relationship Id="rId70" Type="http://schemas.openxmlformats.org/officeDocument/2006/relationships/customXml" Target="../ink/ink60.xml"/><Relationship Id="rId75" Type="http://schemas.openxmlformats.org/officeDocument/2006/relationships/image" Target="../media/image62.emf"/><Relationship Id="rId91" Type="http://schemas.openxmlformats.org/officeDocument/2006/relationships/image" Target="../media/image70.emf"/><Relationship Id="rId96" Type="http://schemas.openxmlformats.org/officeDocument/2006/relationships/customXml" Target="../ink/ink73.xml"/><Relationship Id="rId140" Type="http://schemas.openxmlformats.org/officeDocument/2006/relationships/customXml" Target="../ink/ink95.xml"/><Relationship Id="rId145" Type="http://schemas.openxmlformats.org/officeDocument/2006/relationships/image" Target="../media/image97.emf"/><Relationship Id="rId161" Type="http://schemas.openxmlformats.org/officeDocument/2006/relationships/image" Target="../media/image105.emf"/><Relationship Id="rId166" Type="http://schemas.openxmlformats.org/officeDocument/2006/relationships/customXml" Target="../ink/ink108.xml"/><Relationship Id="rId1" Type="http://schemas.openxmlformats.org/officeDocument/2006/relationships/slideLayout" Target="../slideLayouts/slideLayout2.xml"/><Relationship Id="rId6" Type="http://schemas.openxmlformats.org/officeDocument/2006/relationships/customXml" Target="../ink/ink28.xml"/><Relationship Id="rId23" Type="http://schemas.openxmlformats.org/officeDocument/2006/relationships/image" Target="../media/image36.emf"/><Relationship Id="rId28" Type="http://schemas.openxmlformats.org/officeDocument/2006/relationships/customXml" Target="../ink/ink39.xml"/><Relationship Id="rId49" Type="http://schemas.openxmlformats.org/officeDocument/2006/relationships/image" Target="../media/image49.emf"/><Relationship Id="rId114" Type="http://schemas.openxmlformats.org/officeDocument/2006/relationships/customXml" Target="../ink/ink82.xml"/><Relationship Id="rId119" Type="http://schemas.openxmlformats.org/officeDocument/2006/relationships/image" Target="../media/image84.emf"/><Relationship Id="rId44" Type="http://schemas.openxmlformats.org/officeDocument/2006/relationships/customXml" Target="../ink/ink47.xml"/><Relationship Id="rId60" Type="http://schemas.openxmlformats.org/officeDocument/2006/relationships/customXml" Target="../ink/ink55.xml"/><Relationship Id="rId65" Type="http://schemas.openxmlformats.org/officeDocument/2006/relationships/image" Target="../media/image57.emf"/><Relationship Id="rId81" Type="http://schemas.openxmlformats.org/officeDocument/2006/relationships/image" Target="../media/image65.emf"/><Relationship Id="rId86" Type="http://schemas.openxmlformats.org/officeDocument/2006/relationships/customXml" Target="../ink/ink68.xml"/><Relationship Id="rId130" Type="http://schemas.openxmlformats.org/officeDocument/2006/relationships/customXml" Target="../ink/ink90.xml"/><Relationship Id="rId135" Type="http://schemas.openxmlformats.org/officeDocument/2006/relationships/image" Target="../media/image92.emf"/><Relationship Id="rId151" Type="http://schemas.openxmlformats.org/officeDocument/2006/relationships/image" Target="../media/image100.emf"/><Relationship Id="rId156" Type="http://schemas.openxmlformats.org/officeDocument/2006/relationships/customXml" Target="../ink/ink103.xml"/><Relationship Id="rId13" Type="http://schemas.openxmlformats.org/officeDocument/2006/relationships/image" Target="../media/image31.emf"/><Relationship Id="rId18" Type="http://schemas.openxmlformats.org/officeDocument/2006/relationships/customXml" Target="../ink/ink34.xml"/><Relationship Id="rId39" Type="http://schemas.openxmlformats.org/officeDocument/2006/relationships/image" Target="../media/image44.emf"/><Relationship Id="rId109" Type="http://schemas.openxmlformats.org/officeDocument/2006/relationships/image" Target="../media/image79.emf"/><Relationship Id="rId34" Type="http://schemas.openxmlformats.org/officeDocument/2006/relationships/customXml" Target="../ink/ink42.xml"/><Relationship Id="rId50" Type="http://schemas.openxmlformats.org/officeDocument/2006/relationships/customXml" Target="../ink/ink50.xml"/><Relationship Id="rId55" Type="http://schemas.openxmlformats.org/officeDocument/2006/relationships/image" Target="../media/image52.emf"/><Relationship Id="rId76" Type="http://schemas.openxmlformats.org/officeDocument/2006/relationships/customXml" Target="../ink/ink63.xml"/><Relationship Id="rId97" Type="http://schemas.openxmlformats.org/officeDocument/2006/relationships/image" Target="../media/image73.emf"/><Relationship Id="rId104" Type="http://schemas.openxmlformats.org/officeDocument/2006/relationships/customXml" Target="../ink/ink77.xml"/><Relationship Id="rId120" Type="http://schemas.openxmlformats.org/officeDocument/2006/relationships/customXml" Target="../ink/ink85.xml"/><Relationship Id="rId125" Type="http://schemas.openxmlformats.org/officeDocument/2006/relationships/image" Target="../media/image87.emf"/><Relationship Id="rId141" Type="http://schemas.openxmlformats.org/officeDocument/2006/relationships/image" Target="../media/image95.emf"/><Relationship Id="rId146" Type="http://schemas.openxmlformats.org/officeDocument/2006/relationships/customXml" Target="../ink/ink98.xml"/><Relationship Id="rId167" Type="http://schemas.openxmlformats.org/officeDocument/2006/relationships/image" Target="../media/image108.emf"/><Relationship Id="rId7" Type="http://schemas.openxmlformats.org/officeDocument/2006/relationships/image" Target="../media/image28.emf"/><Relationship Id="rId71" Type="http://schemas.openxmlformats.org/officeDocument/2006/relationships/image" Target="../media/image60.emf"/><Relationship Id="rId92" Type="http://schemas.openxmlformats.org/officeDocument/2006/relationships/customXml" Target="../ink/ink71.xml"/><Relationship Id="rId162" Type="http://schemas.openxmlformats.org/officeDocument/2006/relationships/customXml" Target="../ink/ink106.xml"/><Relationship Id="rId2" Type="http://schemas.openxmlformats.org/officeDocument/2006/relationships/customXml" Target="../ink/ink26.xml"/><Relationship Id="rId29" Type="http://schemas.openxmlformats.org/officeDocument/2006/relationships/image" Target="../media/image39.emf"/><Relationship Id="rId24" Type="http://schemas.openxmlformats.org/officeDocument/2006/relationships/customXml" Target="../ink/ink37.xml"/><Relationship Id="rId40" Type="http://schemas.openxmlformats.org/officeDocument/2006/relationships/customXml" Target="../ink/ink45.xml"/><Relationship Id="rId45" Type="http://schemas.openxmlformats.org/officeDocument/2006/relationships/image" Target="../media/image47.emf"/><Relationship Id="rId66" Type="http://schemas.openxmlformats.org/officeDocument/2006/relationships/customXml" Target="../ink/ink58.xml"/><Relationship Id="rId87" Type="http://schemas.openxmlformats.org/officeDocument/2006/relationships/image" Target="../media/image68.emf"/><Relationship Id="rId110" Type="http://schemas.openxmlformats.org/officeDocument/2006/relationships/customXml" Target="../ink/ink80.xml"/><Relationship Id="rId115" Type="http://schemas.openxmlformats.org/officeDocument/2006/relationships/image" Target="../media/image82.emf"/><Relationship Id="rId131" Type="http://schemas.openxmlformats.org/officeDocument/2006/relationships/image" Target="../media/image90.emf"/><Relationship Id="rId136" Type="http://schemas.openxmlformats.org/officeDocument/2006/relationships/customXml" Target="../ink/ink93.xml"/><Relationship Id="rId157" Type="http://schemas.openxmlformats.org/officeDocument/2006/relationships/image" Target="../media/image103.emf"/><Relationship Id="rId61" Type="http://schemas.openxmlformats.org/officeDocument/2006/relationships/image" Target="../media/image55.emf"/><Relationship Id="rId82" Type="http://schemas.openxmlformats.org/officeDocument/2006/relationships/customXml" Target="../ink/ink66.xml"/><Relationship Id="rId152" Type="http://schemas.openxmlformats.org/officeDocument/2006/relationships/customXml" Target="../ink/ink101.xml"/><Relationship Id="rId19" Type="http://schemas.openxmlformats.org/officeDocument/2006/relationships/image" Target="../media/image34.emf"/><Relationship Id="rId14" Type="http://schemas.openxmlformats.org/officeDocument/2006/relationships/customXml" Target="../ink/ink32.xml"/><Relationship Id="rId30" Type="http://schemas.openxmlformats.org/officeDocument/2006/relationships/customXml" Target="../ink/ink40.xml"/><Relationship Id="rId35" Type="http://schemas.openxmlformats.org/officeDocument/2006/relationships/image" Target="../media/image42.emf"/><Relationship Id="rId56" Type="http://schemas.openxmlformats.org/officeDocument/2006/relationships/customXml" Target="../ink/ink53.xml"/><Relationship Id="rId77" Type="http://schemas.openxmlformats.org/officeDocument/2006/relationships/image" Target="../media/image63.emf"/><Relationship Id="rId100" Type="http://schemas.openxmlformats.org/officeDocument/2006/relationships/customXml" Target="../ink/ink75.xml"/><Relationship Id="rId105" Type="http://schemas.openxmlformats.org/officeDocument/2006/relationships/image" Target="../media/image77.emf"/><Relationship Id="rId126" Type="http://schemas.openxmlformats.org/officeDocument/2006/relationships/customXml" Target="../ink/ink88.xml"/><Relationship Id="rId147" Type="http://schemas.openxmlformats.org/officeDocument/2006/relationships/image" Target="../media/image98.emf"/><Relationship Id="rId8" Type="http://schemas.openxmlformats.org/officeDocument/2006/relationships/customXml" Target="../ink/ink29.xml"/><Relationship Id="rId51" Type="http://schemas.openxmlformats.org/officeDocument/2006/relationships/image" Target="../media/image50.emf"/><Relationship Id="rId72" Type="http://schemas.openxmlformats.org/officeDocument/2006/relationships/customXml" Target="../ink/ink61.xml"/><Relationship Id="rId93" Type="http://schemas.openxmlformats.org/officeDocument/2006/relationships/image" Target="../media/image71.emf"/><Relationship Id="rId98" Type="http://schemas.openxmlformats.org/officeDocument/2006/relationships/customXml" Target="../ink/ink74.xml"/><Relationship Id="rId121" Type="http://schemas.openxmlformats.org/officeDocument/2006/relationships/image" Target="../media/image85.emf"/><Relationship Id="rId142" Type="http://schemas.openxmlformats.org/officeDocument/2006/relationships/customXml" Target="../ink/ink96.xml"/><Relationship Id="rId163" Type="http://schemas.openxmlformats.org/officeDocument/2006/relationships/image" Target="../media/image106.emf"/><Relationship Id="rId3" Type="http://schemas.openxmlformats.org/officeDocument/2006/relationships/image" Target="../media/image26.emf"/><Relationship Id="rId25" Type="http://schemas.openxmlformats.org/officeDocument/2006/relationships/image" Target="../media/image37.emf"/><Relationship Id="rId46" Type="http://schemas.openxmlformats.org/officeDocument/2006/relationships/customXml" Target="../ink/ink48.xml"/><Relationship Id="rId67" Type="http://schemas.openxmlformats.org/officeDocument/2006/relationships/image" Target="../media/image58.emf"/><Relationship Id="rId116" Type="http://schemas.openxmlformats.org/officeDocument/2006/relationships/customXml" Target="../ink/ink83.xml"/><Relationship Id="rId137" Type="http://schemas.openxmlformats.org/officeDocument/2006/relationships/image" Target="../media/image93.emf"/><Relationship Id="rId158" Type="http://schemas.openxmlformats.org/officeDocument/2006/relationships/customXml" Target="../ink/ink104.xml"/><Relationship Id="rId20" Type="http://schemas.openxmlformats.org/officeDocument/2006/relationships/customXml" Target="../ink/ink35.xml"/><Relationship Id="rId41" Type="http://schemas.openxmlformats.org/officeDocument/2006/relationships/image" Target="../media/image45.emf"/><Relationship Id="rId62" Type="http://schemas.openxmlformats.org/officeDocument/2006/relationships/customXml" Target="../ink/ink56.xml"/><Relationship Id="rId83" Type="http://schemas.openxmlformats.org/officeDocument/2006/relationships/image" Target="../media/image66.emf"/><Relationship Id="rId88" Type="http://schemas.openxmlformats.org/officeDocument/2006/relationships/customXml" Target="../ink/ink69.xml"/><Relationship Id="rId111" Type="http://schemas.openxmlformats.org/officeDocument/2006/relationships/image" Target="../media/image80.emf"/><Relationship Id="rId132" Type="http://schemas.openxmlformats.org/officeDocument/2006/relationships/customXml" Target="../ink/ink91.xml"/><Relationship Id="rId153" Type="http://schemas.openxmlformats.org/officeDocument/2006/relationships/image" Target="../media/image101.emf"/><Relationship Id="rId15" Type="http://schemas.openxmlformats.org/officeDocument/2006/relationships/image" Target="../media/image32.emf"/><Relationship Id="rId36" Type="http://schemas.openxmlformats.org/officeDocument/2006/relationships/customXml" Target="../ink/ink43.xml"/><Relationship Id="rId57" Type="http://schemas.openxmlformats.org/officeDocument/2006/relationships/image" Target="../media/image53.emf"/><Relationship Id="rId106" Type="http://schemas.openxmlformats.org/officeDocument/2006/relationships/customXml" Target="../ink/ink78.xml"/><Relationship Id="rId127" Type="http://schemas.openxmlformats.org/officeDocument/2006/relationships/image" Target="../media/image88.emf"/><Relationship Id="rId10" Type="http://schemas.openxmlformats.org/officeDocument/2006/relationships/customXml" Target="../ink/ink30.xml"/><Relationship Id="rId31" Type="http://schemas.openxmlformats.org/officeDocument/2006/relationships/image" Target="../media/image40.emf"/><Relationship Id="rId52" Type="http://schemas.openxmlformats.org/officeDocument/2006/relationships/customXml" Target="../ink/ink51.xml"/><Relationship Id="rId73" Type="http://schemas.openxmlformats.org/officeDocument/2006/relationships/image" Target="../media/image61.emf"/><Relationship Id="rId78" Type="http://schemas.openxmlformats.org/officeDocument/2006/relationships/customXml" Target="../ink/ink64.xml"/><Relationship Id="rId94" Type="http://schemas.openxmlformats.org/officeDocument/2006/relationships/customXml" Target="../ink/ink72.xml"/><Relationship Id="rId99" Type="http://schemas.openxmlformats.org/officeDocument/2006/relationships/image" Target="../media/image74.emf"/><Relationship Id="rId101" Type="http://schemas.openxmlformats.org/officeDocument/2006/relationships/image" Target="../media/image75.emf"/><Relationship Id="rId122" Type="http://schemas.openxmlformats.org/officeDocument/2006/relationships/customXml" Target="../ink/ink86.xml"/><Relationship Id="rId143" Type="http://schemas.openxmlformats.org/officeDocument/2006/relationships/image" Target="../media/image96.emf"/><Relationship Id="rId148" Type="http://schemas.openxmlformats.org/officeDocument/2006/relationships/customXml" Target="../ink/ink99.xml"/><Relationship Id="rId164" Type="http://schemas.openxmlformats.org/officeDocument/2006/relationships/customXml" Target="../ink/ink107.xml"/><Relationship Id="rId4" Type="http://schemas.openxmlformats.org/officeDocument/2006/relationships/customXml" Target="../ink/ink27.xml"/><Relationship Id="rId9" Type="http://schemas.openxmlformats.org/officeDocument/2006/relationships/image" Target="../media/image29.emf"/><Relationship Id="rId26" Type="http://schemas.openxmlformats.org/officeDocument/2006/relationships/customXml" Target="../ink/ink38.xml"/><Relationship Id="rId47" Type="http://schemas.openxmlformats.org/officeDocument/2006/relationships/image" Target="../media/image48.emf"/><Relationship Id="rId68" Type="http://schemas.openxmlformats.org/officeDocument/2006/relationships/customXml" Target="../ink/ink59.xml"/><Relationship Id="rId89" Type="http://schemas.openxmlformats.org/officeDocument/2006/relationships/image" Target="../media/image69.emf"/><Relationship Id="rId112" Type="http://schemas.openxmlformats.org/officeDocument/2006/relationships/customXml" Target="../ink/ink81.xml"/><Relationship Id="rId133" Type="http://schemas.openxmlformats.org/officeDocument/2006/relationships/image" Target="../media/image91.emf"/><Relationship Id="rId154" Type="http://schemas.openxmlformats.org/officeDocument/2006/relationships/customXml" Target="../ink/ink102.xml"/><Relationship Id="rId16" Type="http://schemas.openxmlformats.org/officeDocument/2006/relationships/customXml" Target="../ink/ink33.xml"/><Relationship Id="rId37" Type="http://schemas.openxmlformats.org/officeDocument/2006/relationships/image" Target="../media/image43.emf"/><Relationship Id="rId58" Type="http://schemas.openxmlformats.org/officeDocument/2006/relationships/customXml" Target="../ink/ink54.xml"/><Relationship Id="rId79" Type="http://schemas.openxmlformats.org/officeDocument/2006/relationships/image" Target="../media/image64.emf"/><Relationship Id="rId102" Type="http://schemas.openxmlformats.org/officeDocument/2006/relationships/customXml" Target="../ink/ink76.xml"/><Relationship Id="rId123" Type="http://schemas.openxmlformats.org/officeDocument/2006/relationships/image" Target="../media/image86.emf"/><Relationship Id="rId144" Type="http://schemas.openxmlformats.org/officeDocument/2006/relationships/customXml" Target="../ink/ink97.xml"/><Relationship Id="rId90" Type="http://schemas.openxmlformats.org/officeDocument/2006/relationships/customXml" Target="../ink/ink70.xml"/><Relationship Id="rId165" Type="http://schemas.openxmlformats.org/officeDocument/2006/relationships/image" Target="../media/image107.emf"/><Relationship Id="rId27" Type="http://schemas.openxmlformats.org/officeDocument/2006/relationships/image" Target="../media/image38.emf"/><Relationship Id="rId48" Type="http://schemas.openxmlformats.org/officeDocument/2006/relationships/customXml" Target="../ink/ink49.xml"/><Relationship Id="rId69" Type="http://schemas.openxmlformats.org/officeDocument/2006/relationships/image" Target="../media/image59.emf"/><Relationship Id="rId113" Type="http://schemas.openxmlformats.org/officeDocument/2006/relationships/image" Target="../media/image81.emf"/><Relationship Id="rId134" Type="http://schemas.openxmlformats.org/officeDocument/2006/relationships/customXml" Target="../ink/ink92.xml"/><Relationship Id="rId80" Type="http://schemas.openxmlformats.org/officeDocument/2006/relationships/customXml" Target="../ink/ink65.xml"/><Relationship Id="rId155" Type="http://schemas.openxmlformats.org/officeDocument/2006/relationships/image" Target="../media/image102.emf"/></Relationships>
</file>

<file path=ppt/slides/_rels/slide21.xml.rels><?xml version="1.0" encoding="UTF-8" standalone="yes"?>
<Relationships xmlns="http://schemas.openxmlformats.org/package/2006/relationships"><Relationship Id="rId8" Type="http://schemas.openxmlformats.org/officeDocument/2006/relationships/customXml" Target="../ink/ink112.xml"/><Relationship Id="rId13" Type="http://schemas.openxmlformats.org/officeDocument/2006/relationships/image" Target="../media/image114.emf"/><Relationship Id="rId18" Type="http://schemas.openxmlformats.org/officeDocument/2006/relationships/customXml" Target="../ink/ink117.xml"/><Relationship Id="rId26" Type="http://schemas.openxmlformats.org/officeDocument/2006/relationships/customXml" Target="../ink/ink121.xml"/><Relationship Id="rId3" Type="http://schemas.openxmlformats.org/officeDocument/2006/relationships/image" Target="../media/image109.emf"/><Relationship Id="rId21" Type="http://schemas.openxmlformats.org/officeDocument/2006/relationships/image" Target="../media/image118.emf"/><Relationship Id="rId7" Type="http://schemas.openxmlformats.org/officeDocument/2006/relationships/image" Target="../media/image111.emf"/><Relationship Id="rId12" Type="http://schemas.openxmlformats.org/officeDocument/2006/relationships/customXml" Target="../ink/ink114.xml"/><Relationship Id="rId17" Type="http://schemas.openxmlformats.org/officeDocument/2006/relationships/image" Target="../media/image116.emf"/><Relationship Id="rId25" Type="http://schemas.openxmlformats.org/officeDocument/2006/relationships/image" Target="../media/image120.emf"/><Relationship Id="rId2" Type="http://schemas.openxmlformats.org/officeDocument/2006/relationships/customXml" Target="../ink/ink109.xml"/><Relationship Id="rId16" Type="http://schemas.openxmlformats.org/officeDocument/2006/relationships/customXml" Target="../ink/ink116.xml"/><Relationship Id="rId20" Type="http://schemas.openxmlformats.org/officeDocument/2006/relationships/customXml" Target="../ink/ink118.xml"/><Relationship Id="rId29" Type="http://schemas.openxmlformats.org/officeDocument/2006/relationships/image" Target="../media/image122.emf"/><Relationship Id="rId1" Type="http://schemas.openxmlformats.org/officeDocument/2006/relationships/slideLayout" Target="../slideLayouts/slideLayout2.xml"/><Relationship Id="rId6" Type="http://schemas.openxmlformats.org/officeDocument/2006/relationships/customXml" Target="../ink/ink111.xml"/><Relationship Id="rId11" Type="http://schemas.openxmlformats.org/officeDocument/2006/relationships/image" Target="../media/image113.emf"/><Relationship Id="rId24" Type="http://schemas.openxmlformats.org/officeDocument/2006/relationships/customXml" Target="../ink/ink120.xml"/><Relationship Id="rId5" Type="http://schemas.openxmlformats.org/officeDocument/2006/relationships/image" Target="../media/image110.emf"/><Relationship Id="rId15" Type="http://schemas.openxmlformats.org/officeDocument/2006/relationships/image" Target="../media/image115.emf"/><Relationship Id="rId23" Type="http://schemas.openxmlformats.org/officeDocument/2006/relationships/image" Target="../media/image119.emf"/><Relationship Id="rId28" Type="http://schemas.openxmlformats.org/officeDocument/2006/relationships/customXml" Target="../ink/ink122.xml"/><Relationship Id="rId10" Type="http://schemas.openxmlformats.org/officeDocument/2006/relationships/customXml" Target="../ink/ink113.xml"/><Relationship Id="rId19" Type="http://schemas.openxmlformats.org/officeDocument/2006/relationships/image" Target="../media/image117.emf"/><Relationship Id="rId4" Type="http://schemas.openxmlformats.org/officeDocument/2006/relationships/customXml" Target="../ink/ink110.xml"/><Relationship Id="rId9" Type="http://schemas.openxmlformats.org/officeDocument/2006/relationships/image" Target="../media/image112.emf"/><Relationship Id="rId14" Type="http://schemas.openxmlformats.org/officeDocument/2006/relationships/customXml" Target="../ink/ink115.xml"/><Relationship Id="rId22" Type="http://schemas.openxmlformats.org/officeDocument/2006/relationships/customXml" Target="../ink/ink119.xml"/><Relationship Id="rId27" Type="http://schemas.openxmlformats.org/officeDocument/2006/relationships/image" Target="../media/image1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3.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8" Type="http://schemas.openxmlformats.org/officeDocument/2006/relationships/customXml" Target="../ink/ink129.xml"/><Relationship Id="rId13" Type="http://schemas.openxmlformats.org/officeDocument/2006/relationships/customXml" Target="../ink/ink132.xml"/><Relationship Id="rId18" Type="http://schemas.openxmlformats.org/officeDocument/2006/relationships/image" Target="../media/image128.emf"/><Relationship Id="rId3" Type="http://schemas.openxmlformats.org/officeDocument/2006/relationships/customXml" Target="../ink/ink124.xml"/><Relationship Id="rId7" Type="http://schemas.openxmlformats.org/officeDocument/2006/relationships/customXml" Target="../ink/ink128.xml"/><Relationship Id="rId12" Type="http://schemas.openxmlformats.org/officeDocument/2006/relationships/image" Target="../media/image125.emf"/><Relationship Id="rId17" Type="http://schemas.openxmlformats.org/officeDocument/2006/relationships/customXml" Target="../ink/ink134.xml"/><Relationship Id="rId2" Type="http://schemas.openxmlformats.org/officeDocument/2006/relationships/customXml" Target="../ink/ink123.xml"/><Relationship Id="rId16" Type="http://schemas.openxmlformats.org/officeDocument/2006/relationships/image" Target="../media/image127.emf"/><Relationship Id="rId20" Type="http://schemas.openxmlformats.org/officeDocument/2006/relationships/image" Target="../media/image129.emf"/><Relationship Id="rId1" Type="http://schemas.openxmlformats.org/officeDocument/2006/relationships/slideLayout" Target="../slideLayouts/slideLayout2.xml"/><Relationship Id="rId6" Type="http://schemas.openxmlformats.org/officeDocument/2006/relationships/customXml" Target="../ink/ink127.xml"/><Relationship Id="rId11" Type="http://schemas.openxmlformats.org/officeDocument/2006/relationships/customXml" Target="../ink/ink131.xml"/><Relationship Id="rId5" Type="http://schemas.openxmlformats.org/officeDocument/2006/relationships/customXml" Target="../ink/ink126.xml"/><Relationship Id="rId15" Type="http://schemas.openxmlformats.org/officeDocument/2006/relationships/customXml" Target="../ink/ink133.xml"/><Relationship Id="rId10" Type="http://schemas.openxmlformats.org/officeDocument/2006/relationships/image" Target="../media/image124.emf"/><Relationship Id="rId19" Type="http://schemas.openxmlformats.org/officeDocument/2006/relationships/customXml" Target="../ink/ink135.xml"/><Relationship Id="rId4" Type="http://schemas.openxmlformats.org/officeDocument/2006/relationships/customXml" Target="../ink/ink125.xml"/><Relationship Id="rId9" Type="http://schemas.openxmlformats.org/officeDocument/2006/relationships/customXml" Target="../ink/ink130.xml"/><Relationship Id="rId14" Type="http://schemas.openxmlformats.org/officeDocument/2006/relationships/image" Target="../media/image126.emf"/></Relationships>
</file>

<file path=ppt/slides/_rels/slide26.xml.rels><?xml version="1.0" encoding="UTF-8" standalone="yes"?>
<Relationships xmlns="http://schemas.openxmlformats.org/package/2006/relationships"><Relationship Id="rId26" Type="http://schemas.openxmlformats.org/officeDocument/2006/relationships/customXml" Target="../ink/ink148.xml"/><Relationship Id="rId21" Type="http://schemas.openxmlformats.org/officeDocument/2006/relationships/image" Target="../media/image139.emf"/><Relationship Id="rId42" Type="http://schemas.openxmlformats.org/officeDocument/2006/relationships/customXml" Target="../ink/ink156.xml"/><Relationship Id="rId47" Type="http://schemas.openxmlformats.org/officeDocument/2006/relationships/customXml" Target="../ink/ink159.xml"/><Relationship Id="rId63" Type="http://schemas.openxmlformats.org/officeDocument/2006/relationships/customXml" Target="../ink/ink168.xml"/><Relationship Id="rId68" Type="http://schemas.openxmlformats.org/officeDocument/2006/relationships/image" Target="../media/image161.emf"/><Relationship Id="rId84" Type="http://schemas.openxmlformats.org/officeDocument/2006/relationships/image" Target="../media/image169.emf"/><Relationship Id="rId89" Type="http://schemas.openxmlformats.org/officeDocument/2006/relationships/customXml" Target="../ink/ink181.xml"/><Relationship Id="rId16" Type="http://schemas.openxmlformats.org/officeDocument/2006/relationships/customXml" Target="../ink/ink143.xml"/><Relationship Id="rId11" Type="http://schemas.openxmlformats.org/officeDocument/2006/relationships/image" Target="../media/image134.emf"/><Relationship Id="rId32" Type="http://schemas.openxmlformats.org/officeDocument/2006/relationships/customXml" Target="../ink/ink151.xml"/><Relationship Id="rId37" Type="http://schemas.openxmlformats.org/officeDocument/2006/relationships/image" Target="../media/image147.emf"/><Relationship Id="rId53" Type="http://schemas.openxmlformats.org/officeDocument/2006/relationships/customXml" Target="../ink/ink163.xml"/><Relationship Id="rId58" Type="http://schemas.openxmlformats.org/officeDocument/2006/relationships/image" Target="../media/image156.emf"/><Relationship Id="rId74" Type="http://schemas.openxmlformats.org/officeDocument/2006/relationships/image" Target="../media/image164.emf"/><Relationship Id="rId79" Type="http://schemas.openxmlformats.org/officeDocument/2006/relationships/customXml" Target="../ink/ink176.xml"/><Relationship Id="rId5" Type="http://schemas.openxmlformats.org/officeDocument/2006/relationships/image" Target="../media/image131.emf"/><Relationship Id="rId90" Type="http://schemas.openxmlformats.org/officeDocument/2006/relationships/image" Target="../media/image172.emf"/><Relationship Id="rId95" Type="http://schemas.openxmlformats.org/officeDocument/2006/relationships/customXml" Target="../ink/ink184.xml"/><Relationship Id="rId22" Type="http://schemas.openxmlformats.org/officeDocument/2006/relationships/customXml" Target="../ink/ink146.xml"/><Relationship Id="rId27" Type="http://schemas.openxmlformats.org/officeDocument/2006/relationships/image" Target="../media/image142.emf"/><Relationship Id="rId43" Type="http://schemas.openxmlformats.org/officeDocument/2006/relationships/image" Target="../media/image150.emf"/><Relationship Id="rId48" Type="http://schemas.openxmlformats.org/officeDocument/2006/relationships/image" Target="../media/image152.emf"/><Relationship Id="rId64" Type="http://schemas.openxmlformats.org/officeDocument/2006/relationships/image" Target="../media/image159.emf"/><Relationship Id="rId69" Type="http://schemas.openxmlformats.org/officeDocument/2006/relationships/customXml" Target="../ink/ink171.xml"/><Relationship Id="rId80" Type="http://schemas.openxmlformats.org/officeDocument/2006/relationships/image" Target="../media/image167.emf"/><Relationship Id="rId85" Type="http://schemas.openxmlformats.org/officeDocument/2006/relationships/customXml" Target="../ink/ink179.xml"/><Relationship Id="rId3" Type="http://schemas.openxmlformats.org/officeDocument/2006/relationships/image" Target="../media/image130.emf"/><Relationship Id="rId12" Type="http://schemas.openxmlformats.org/officeDocument/2006/relationships/customXml" Target="../ink/ink141.xml"/><Relationship Id="rId17" Type="http://schemas.openxmlformats.org/officeDocument/2006/relationships/image" Target="../media/image137.emf"/><Relationship Id="rId25" Type="http://schemas.openxmlformats.org/officeDocument/2006/relationships/image" Target="../media/image141.emf"/><Relationship Id="rId33" Type="http://schemas.openxmlformats.org/officeDocument/2006/relationships/image" Target="../media/image145.emf"/><Relationship Id="rId38" Type="http://schemas.openxmlformats.org/officeDocument/2006/relationships/customXml" Target="../ink/ink154.xml"/><Relationship Id="rId46" Type="http://schemas.openxmlformats.org/officeDocument/2006/relationships/image" Target="../media/image151.emf"/><Relationship Id="rId59" Type="http://schemas.openxmlformats.org/officeDocument/2006/relationships/customXml" Target="../ink/ink166.xml"/><Relationship Id="rId67" Type="http://schemas.openxmlformats.org/officeDocument/2006/relationships/customXml" Target="../ink/ink170.xml"/><Relationship Id="rId20" Type="http://schemas.openxmlformats.org/officeDocument/2006/relationships/customXml" Target="../ink/ink145.xml"/><Relationship Id="rId41" Type="http://schemas.openxmlformats.org/officeDocument/2006/relationships/image" Target="../media/image149.emf"/><Relationship Id="rId54" Type="http://schemas.openxmlformats.org/officeDocument/2006/relationships/image" Target="../media/image154.emf"/><Relationship Id="rId62" Type="http://schemas.openxmlformats.org/officeDocument/2006/relationships/image" Target="../media/image158.emf"/><Relationship Id="rId70" Type="http://schemas.openxmlformats.org/officeDocument/2006/relationships/image" Target="../media/image162.emf"/><Relationship Id="rId75" Type="http://schemas.openxmlformats.org/officeDocument/2006/relationships/customXml" Target="../ink/ink174.xml"/><Relationship Id="rId83" Type="http://schemas.openxmlformats.org/officeDocument/2006/relationships/customXml" Target="../ink/ink178.xml"/><Relationship Id="rId88" Type="http://schemas.openxmlformats.org/officeDocument/2006/relationships/image" Target="../media/image171.emf"/><Relationship Id="rId91" Type="http://schemas.openxmlformats.org/officeDocument/2006/relationships/customXml" Target="../ink/ink182.xml"/><Relationship Id="rId96" Type="http://schemas.openxmlformats.org/officeDocument/2006/relationships/image" Target="../media/image175.emf"/><Relationship Id="rId1" Type="http://schemas.openxmlformats.org/officeDocument/2006/relationships/slideLayout" Target="../slideLayouts/slideLayout7.xml"/><Relationship Id="rId6" Type="http://schemas.openxmlformats.org/officeDocument/2006/relationships/customXml" Target="../ink/ink138.xml"/><Relationship Id="rId15" Type="http://schemas.openxmlformats.org/officeDocument/2006/relationships/image" Target="../media/image136.emf"/><Relationship Id="rId23" Type="http://schemas.openxmlformats.org/officeDocument/2006/relationships/image" Target="../media/image140.emf"/><Relationship Id="rId28" Type="http://schemas.openxmlformats.org/officeDocument/2006/relationships/customXml" Target="../ink/ink149.xml"/><Relationship Id="rId36" Type="http://schemas.openxmlformats.org/officeDocument/2006/relationships/customXml" Target="../ink/ink153.xml"/><Relationship Id="rId49" Type="http://schemas.openxmlformats.org/officeDocument/2006/relationships/customXml" Target="../ink/ink160.xml"/><Relationship Id="rId57" Type="http://schemas.openxmlformats.org/officeDocument/2006/relationships/customXml" Target="../ink/ink165.xml"/><Relationship Id="rId10" Type="http://schemas.openxmlformats.org/officeDocument/2006/relationships/customXml" Target="../ink/ink140.xml"/><Relationship Id="rId31" Type="http://schemas.openxmlformats.org/officeDocument/2006/relationships/image" Target="../media/image144.emf"/><Relationship Id="rId44" Type="http://schemas.openxmlformats.org/officeDocument/2006/relationships/customXml" Target="../ink/ink157.xml"/><Relationship Id="rId52" Type="http://schemas.openxmlformats.org/officeDocument/2006/relationships/customXml" Target="../ink/ink162.xml"/><Relationship Id="rId60" Type="http://schemas.openxmlformats.org/officeDocument/2006/relationships/image" Target="../media/image157.emf"/><Relationship Id="rId65" Type="http://schemas.openxmlformats.org/officeDocument/2006/relationships/customXml" Target="../ink/ink169.xml"/><Relationship Id="rId73" Type="http://schemas.openxmlformats.org/officeDocument/2006/relationships/customXml" Target="../ink/ink173.xml"/><Relationship Id="rId78" Type="http://schemas.openxmlformats.org/officeDocument/2006/relationships/image" Target="../media/image166.emf"/><Relationship Id="rId81" Type="http://schemas.openxmlformats.org/officeDocument/2006/relationships/customXml" Target="../ink/ink177.xml"/><Relationship Id="rId86" Type="http://schemas.openxmlformats.org/officeDocument/2006/relationships/image" Target="../media/image170.emf"/><Relationship Id="rId94" Type="http://schemas.openxmlformats.org/officeDocument/2006/relationships/image" Target="../media/image174.emf"/><Relationship Id="rId99" Type="http://schemas.openxmlformats.org/officeDocument/2006/relationships/customXml" Target="../ink/ink186.xml"/><Relationship Id="rId4" Type="http://schemas.openxmlformats.org/officeDocument/2006/relationships/customXml" Target="../ink/ink137.xml"/><Relationship Id="rId9" Type="http://schemas.openxmlformats.org/officeDocument/2006/relationships/image" Target="../media/image133.emf"/><Relationship Id="rId13" Type="http://schemas.openxmlformats.org/officeDocument/2006/relationships/image" Target="../media/image135.emf"/><Relationship Id="rId18" Type="http://schemas.openxmlformats.org/officeDocument/2006/relationships/customXml" Target="../ink/ink144.xml"/><Relationship Id="rId39" Type="http://schemas.openxmlformats.org/officeDocument/2006/relationships/image" Target="../media/image148.emf"/><Relationship Id="rId34" Type="http://schemas.openxmlformats.org/officeDocument/2006/relationships/customXml" Target="../ink/ink152.xml"/><Relationship Id="rId50" Type="http://schemas.openxmlformats.org/officeDocument/2006/relationships/customXml" Target="../ink/ink161.xml"/><Relationship Id="rId55" Type="http://schemas.openxmlformats.org/officeDocument/2006/relationships/customXml" Target="../ink/ink164.xml"/><Relationship Id="rId76" Type="http://schemas.openxmlformats.org/officeDocument/2006/relationships/image" Target="../media/image165.emf"/><Relationship Id="rId97" Type="http://schemas.openxmlformats.org/officeDocument/2006/relationships/customXml" Target="../ink/ink185.xml"/><Relationship Id="rId7" Type="http://schemas.openxmlformats.org/officeDocument/2006/relationships/image" Target="../media/image132.emf"/><Relationship Id="rId71" Type="http://schemas.openxmlformats.org/officeDocument/2006/relationships/customXml" Target="../ink/ink172.xml"/><Relationship Id="rId92" Type="http://schemas.openxmlformats.org/officeDocument/2006/relationships/image" Target="../media/image173.emf"/><Relationship Id="rId2" Type="http://schemas.openxmlformats.org/officeDocument/2006/relationships/customXml" Target="../ink/ink136.xml"/><Relationship Id="rId29" Type="http://schemas.openxmlformats.org/officeDocument/2006/relationships/image" Target="../media/image143.emf"/><Relationship Id="rId24" Type="http://schemas.openxmlformats.org/officeDocument/2006/relationships/customXml" Target="../ink/ink147.xml"/><Relationship Id="rId40" Type="http://schemas.openxmlformats.org/officeDocument/2006/relationships/customXml" Target="../ink/ink155.xml"/><Relationship Id="rId45" Type="http://schemas.openxmlformats.org/officeDocument/2006/relationships/customXml" Target="../ink/ink158.xml"/><Relationship Id="rId66" Type="http://schemas.openxmlformats.org/officeDocument/2006/relationships/image" Target="../media/image160.emf"/><Relationship Id="rId87" Type="http://schemas.openxmlformats.org/officeDocument/2006/relationships/customXml" Target="../ink/ink180.xml"/><Relationship Id="rId61" Type="http://schemas.openxmlformats.org/officeDocument/2006/relationships/customXml" Target="../ink/ink167.xml"/><Relationship Id="rId82" Type="http://schemas.openxmlformats.org/officeDocument/2006/relationships/image" Target="../media/image168.emf"/><Relationship Id="rId19" Type="http://schemas.openxmlformats.org/officeDocument/2006/relationships/image" Target="../media/image138.emf"/><Relationship Id="rId14" Type="http://schemas.openxmlformats.org/officeDocument/2006/relationships/customXml" Target="../ink/ink142.xml"/><Relationship Id="rId30" Type="http://schemas.openxmlformats.org/officeDocument/2006/relationships/customXml" Target="../ink/ink150.xml"/><Relationship Id="rId35" Type="http://schemas.openxmlformats.org/officeDocument/2006/relationships/image" Target="../media/image146.emf"/><Relationship Id="rId56" Type="http://schemas.openxmlformats.org/officeDocument/2006/relationships/image" Target="../media/image155.emf"/><Relationship Id="rId77" Type="http://schemas.openxmlformats.org/officeDocument/2006/relationships/customXml" Target="../ink/ink175.xml"/><Relationship Id="rId100" Type="http://schemas.openxmlformats.org/officeDocument/2006/relationships/image" Target="../media/image177.emf"/><Relationship Id="rId8" Type="http://schemas.openxmlformats.org/officeDocument/2006/relationships/customXml" Target="../ink/ink139.xml"/><Relationship Id="rId51" Type="http://schemas.openxmlformats.org/officeDocument/2006/relationships/image" Target="../media/image153.emf"/><Relationship Id="rId72" Type="http://schemas.openxmlformats.org/officeDocument/2006/relationships/image" Target="../media/image163.emf"/><Relationship Id="rId93" Type="http://schemas.openxmlformats.org/officeDocument/2006/relationships/customXml" Target="../ink/ink183.xml"/><Relationship Id="rId98" Type="http://schemas.openxmlformats.org/officeDocument/2006/relationships/image" Target="../media/image176.emf"/></Relationships>
</file>

<file path=ppt/slides/_rels/slide27.xml.rels><?xml version="1.0" encoding="UTF-8" standalone="yes"?>
<Relationships xmlns="http://schemas.openxmlformats.org/package/2006/relationships"><Relationship Id="rId13" Type="http://schemas.openxmlformats.org/officeDocument/2006/relationships/customXml" Target="../ink/ink194.xml"/><Relationship Id="rId18" Type="http://schemas.openxmlformats.org/officeDocument/2006/relationships/image" Target="../media/image183.emf"/><Relationship Id="rId26" Type="http://schemas.openxmlformats.org/officeDocument/2006/relationships/image" Target="../media/image187.emf"/><Relationship Id="rId39" Type="http://schemas.openxmlformats.org/officeDocument/2006/relationships/customXml" Target="../ink/ink208.xml"/><Relationship Id="rId21" Type="http://schemas.openxmlformats.org/officeDocument/2006/relationships/customXml" Target="../ink/ink199.xml"/><Relationship Id="rId34" Type="http://schemas.openxmlformats.org/officeDocument/2006/relationships/image" Target="../media/image191.emf"/><Relationship Id="rId42" Type="http://schemas.openxmlformats.org/officeDocument/2006/relationships/image" Target="../media/image195.emf"/><Relationship Id="rId7" Type="http://schemas.openxmlformats.org/officeDocument/2006/relationships/image" Target="../media/image180.emf"/><Relationship Id="rId2" Type="http://schemas.openxmlformats.org/officeDocument/2006/relationships/customXml" Target="../ink/ink187.xml"/><Relationship Id="rId16" Type="http://schemas.openxmlformats.org/officeDocument/2006/relationships/customXml" Target="../ink/ink196.xml"/><Relationship Id="rId20" Type="http://schemas.openxmlformats.org/officeDocument/2006/relationships/image" Target="../media/image184.emf"/><Relationship Id="rId29" Type="http://schemas.openxmlformats.org/officeDocument/2006/relationships/customXml" Target="../ink/ink203.xml"/><Relationship Id="rId41" Type="http://schemas.openxmlformats.org/officeDocument/2006/relationships/customXml" Target="../ink/ink209.xml"/><Relationship Id="rId1" Type="http://schemas.openxmlformats.org/officeDocument/2006/relationships/slideLayout" Target="../slideLayouts/slideLayout7.xml"/><Relationship Id="rId6" Type="http://schemas.openxmlformats.org/officeDocument/2006/relationships/customXml" Target="../ink/ink189.xml"/><Relationship Id="rId11" Type="http://schemas.openxmlformats.org/officeDocument/2006/relationships/customXml" Target="../ink/ink193.xml"/><Relationship Id="rId24" Type="http://schemas.openxmlformats.org/officeDocument/2006/relationships/image" Target="../media/image186.emf"/><Relationship Id="rId32" Type="http://schemas.openxmlformats.org/officeDocument/2006/relationships/image" Target="../media/image190.emf"/><Relationship Id="rId37" Type="http://schemas.openxmlformats.org/officeDocument/2006/relationships/customXml" Target="../ink/ink207.xml"/><Relationship Id="rId40" Type="http://schemas.openxmlformats.org/officeDocument/2006/relationships/image" Target="../media/image194.emf"/><Relationship Id="rId5" Type="http://schemas.openxmlformats.org/officeDocument/2006/relationships/image" Target="../media/image179.emf"/><Relationship Id="rId15" Type="http://schemas.openxmlformats.org/officeDocument/2006/relationships/customXml" Target="../ink/ink195.xml"/><Relationship Id="rId23" Type="http://schemas.openxmlformats.org/officeDocument/2006/relationships/customXml" Target="../ink/ink200.xml"/><Relationship Id="rId28" Type="http://schemas.openxmlformats.org/officeDocument/2006/relationships/image" Target="../media/image188.emf"/><Relationship Id="rId36" Type="http://schemas.openxmlformats.org/officeDocument/2006/relationships/image" Target="../media/image192.emf"/><Relationship Id="rId10" Type="http://schemas.openxmlformats.org/officeDocument/2006/relationships/customXml" Target="../ink/ink192.xml"/><Relationship Id="rId19" Type="http://schemas.openxmlformats.org/officeDocument/2006/relationships/customXml" Target="../ink/ink198.xml"/><Relationship Id="rId31" Type="http://schemas.openxmlformats.org/officeDocument/2006/relationships/customXml" Target="../ink/ink204.xml"/><Relationship Id="rId4" Type="http://schemas.openxmlformats.org/officeDocument/2006/relationships/customXml" Target="../ink/ink188.xml"/><Relationship Id="rId9" Type="http://schemas.openxmlformats.org/officeDocument/2006/relationships/customXml" Target="../ink/ink191.xml"/><Relationship Id="rId14" Type="http://schemas.openxmlformats.org/officeDocument/2006/relationships/image" Target="../media/image182.emf"/><Relationship Id="rId22" Type="http://schemas.openxmlformats.org/officeDocument/2006/relationships/image" Target="../media/image185.emf"/><Relationship Id="rId27" Type="http://schemas.openxmlformats.org/officeDocument/2006/relationships/customXml" Target="../ink/ink202.xml"/><Relationship Id="rId30" Type="http://schemas.openxmlformats.org/officeDocument/2006/relationships/image" Target="../media/image189.emf"/><Relationship Id="rId35" Type="http://schemas.openxmlformats.org/officeDocument/2006/relationships/customXml" Target="../ink/ink206.xml"/><Relationship Id="rId8" Type="http://schemas.openxmlformats.org/officeDocument/2006/relationships/customXml" Target="../ink/ink190.xml"/><Relationship Id="rId3" Type="http://schemas.openxmlformats.org/officeDocument/2006/relationships/image" Target="../media/image178.emf"/><Relationship Id="rId12" Type="http://schemas.openxmlformats.org/officeDocument/2006/relationships/image" Target="../media/image181.emf"/><Relationship Id="rId17" Type="http://schemas.openxmlformats.org/officeDocument/2006/relationships/customXml" Target="../ink/ink197.xml"/><Relationship Id="rId25" Type="http://schemas.openxmlformats.org/officeDocument/2006/relationships/customXml" Target="../ink/ink201.xml"/><Relationship Id="rId33" Type="http://schemas.openxmlformats.org/officeDocument/2006/relationships/customXml" Target="../ink/ink205.xml"/><Relationship Id="rId38" Type="http://schemas.openxmlformats.org/officeDocument/2006/relationships/image" Target="../media/image193.emf"/></Relationships>
</file>

<file path=ppt/slides/_rels/slide28.xml.rels><?xml version="1.0" encoding="UTF-8" standalone="yes"?>
<Relationships xmlns="http://schemas.openxmlformats.org/package/2006/relationships"><Relationship Id="rId8" Type="http://schemas.openxmlformats.org/officeDocument/2006/relationships/customXml" Target="../ink/ink213.xml"/><Relationship Id="rId3" Type="http://schemas.openxmlformats.org/officeDocument/2006/relationships/image" Target="../media/image196.emf"/><Relationship Id="rId7" Type="http://schemas.openxmlformats.org/officeDocument/2006/relationships/image" Target="../media/image198.emf"/><Relationship Id="rId2" Type="http://schemas.openxmlformats.org/officeDocument/2006/relationships/customXml" Target="../ink/ink210.xml"/><Relationship Id="rId1" Type="http://schemas.openxmlformats.org/officeDocument/2006/relationships/slideLayout" Target="../slideLayouts/slideLayout2.xml"/><Relationship Id="rId6" Type="http://schemas.openxmlformats.org/officeDocument/2006/relationships/customXml" Target="../ink/ink212.xml"/><Relationship Id="rId5" Type="http://schemas.openxmlformats.org/officeDocument/2006/relationships/image" Target="../media/image197.emf"/><Relationship Id="rId4" Type="http://schemas.openxmlformats.org/officeDocument/2006/relationships/customXml" Target="../ink/ink211.xml"/><Relationship Id="rId9" Type="http://schemas.openxmlformats.org/officeDocument/2006/relationships/image" Target="../media/image199.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customXml" Target="../ink/ink4.xml"/><Relationship Id="rId13" Type="http://schemas.openxmlformats.org/officeDocument/2006/relationships/image" Target="../media/image6.emf"/><Relationship Id="rId18" Type="http://schemas.openxmlformats.org/officeDocument/2006/relationships/customXml" Target="../ink/ink9.xml"/><Relationship Id="rId3" Type="http://schemas.openxmlformats.org/officeDocument/2006/relationships/image" Target="../media/image1.emf"/><Relationship Id="rId7" Type="http://schemas.openxmlformats.org/officeDocument/2006/relationships/image" Target="../media/image3.emf"/><Relationship Id="rId12" Type="http://schemas.openxmlformats.org/officeDocument/2006/relationships/customXml" Target="../ink/ink6.xml"/><Relationship Id="rId17" Type="http://schemas.openxmlformats.org/officeDocument/2006/relationships/image" Target="../media/image8.emf"/><Relationship Id="rId2" Type="http://schemas.openxmlformats.org/officeDocument/2006/relationships/customXml" Target="../ink/ink1.xml"/><Relationship Id="rId16" Type="http://schemas.openxmlformats.org/officeDocument/2006/relationships/customXml" Target="../ink/ink8.xml"/><Relationship Id="rId1" Type="http://schemas.openxmlformats.org/officeDocument/2006/relationships/slideLayout" Target="../slideLayouts/slideLayout2.xml"/><Relationship Id="rId6" Type="http://schemas.openxmlformats.org/officeDocument/2006/relationships/customXml" Target="../ink/ink3.xml"/><Relationship Id="rId11" Type="http://schemas.openxmlformats.org/officeDocument/2006/relationships/image" Target="../media/image5.emf"/><Relationship Id="rId5" Type="http://schemas.openxmlformats.org/officeDocument/2006/relationships/image" Target="../media/image2.emf"/><Relationship Id="rId15" Type="http://schemas.openxmlformats.org/officeDocument/2006/relationships/image" Target="../media/image7.emf"/><Relationship Id="rId10" Type="http://schemas.openxmlformats.org/officeDocument/2006/relationships/customXml" Target="../ink/ink5.xml"/><Relationship Id="rId19" Type="http://schemas.openxmlformats.org/officeDocument/2006/relationships/image" Target="../media/image9.emf"/><Relationship Id="rId4" Type="http://schemas.openxmlformats.org/officeDocument/2006/relationships/customXml" Target="../ink/ink2.xml"/><Relationship Id="rId9" Type="http://schemas.openxmlformats.org/officeDocument/2006/relationships/image" Target="../media/image4.emf"/><Relationship Id="rId14" Type="http://schemas.openxmlformats.org/officeDocument/2006/relationships/customXml" Target="../ink/ink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3" Type="http://schemas.openxmlformats.org/officeDocument/2006/relationships/image" Target="../media/image205.emf"/><Relationship Id="rId18" Type="http://schemas.openxmlformats.org/officeDocument/2006/relationships/customXml" Target="../ink/ink222.xml"/><Relationship Id="rId26" Type="http://schemas.openxmlformats.org/officeDocument/2006/relationships/customXml" Target="../ink/ink226.xml"/><Relationship Id="rId39" Type="http://schemas.openxmlformats.org/officeDocument/2006/relationships/image" Target="../media/image218.emf"/><Relationship Id="rId21" Type="http://schemas.openxmlformats.org/officeDocument/2006/relationships/image" Target="../media/image209.emf"/><Relationship Id="rId34" Type="http://schemas.openxmlformats.org/officeDocument/2006/relationships/customXml" Target="../ink/ink230.xml"/><Relationship Id="rId42" Type="http://schemas.openxmlformats.org/officeDocument/2006/relationships/customXml" Target="../ink/ink234.xml"/><Relationship Id="rId47" Type="http://schemas.openxmlformats.org/officeDocument/2006/relationships/image" Target="../media/image222.emf"/><Relationship Id="rId7" Type="http://schemas.openxmlformats.org/officeDocument/2006/relationships/image" Target="../media/image202.emf"/><Relationship Id="rId2" Type="http://schemas.openxmlformats.org/officeDocument/2006/relationships/customXml" Target="../ink/ink214.xml"/><Relationship Id="rId16" Type="http://schemas.openxmlformats.org/officeDocument/2006/relationships/customXml" Target="../ink/ink221.xml"/><Relationship Id="rId29" Type="http://schemas.openxmlformats.org/officeDocument/2006/relationships/image" Target="../media/image213.emf"/><Relationship Id="rId1" Type="http://schemas.openxmlformats.org/officeDocument/2006/relationships/slideLayout" Target="../slideLayouts/slideLayout2.xml"/><Relationship Id="rId6" Type="http://schemas.openxmlformats.org/officeDocument/2006/relationships/customXml" Target="../ink/ink216.xml"/><Relationship Id="rId11" Type="http://schemas.openxmlformats.org/officeDocument/2006/relationships/image" Target="../media/image204.emf"/><Relationship Id="rId24" Type="http://schemas.openxmlformats.org/officeDocument/2006/relationships/customXml" Target="../ink/ink225.xml"/><Relationship Id="rId32" Type="http://schemas.openxmlformats.org/officeDocument/2006/relationships/customXml" Target="../ink/ink229.xml"/><Relationship Id="rId37" Type="http://schemas.openxmlformats.org/officeDocument/2006/relationships/image" Target="../media/image217.emf"/><Relationship Id="rId40" Type="http://schemas.openxmlformats.org/officeDocument/2006/relationships/customXml" Target="../ink/ink233.xml"/><Relationship Id="rId45" Type="http://schemas.openxmlformats.org/officeDocument/2006/relationships/image" Target="../media/image221.emf"/><Relationship Id="rId5" Type="http://schemas.openxmlformats.org/officeDocument/2006/relationships/image" Target="../media/image201.emf"/><Relationship Id="rId15" Type="http://schemas.openxmlformats.org/officeDocument/2006/relationships/image" Target="../media/image206.emf"/><Relationship Id="rId23" Type="http://schemas.openxmlformats.org/officeDocument/2006/relationships/image" Target="../media/image210.emf"/><Relationship Id="rId28" Type="http://schemas.openxmlformats.org/officeDocument/2006/relationships/customXml" Target="../ink/ink227.xml"/><Relationship Id="rId36" Type="http://schemas.openxmlformats.org/officeDocument/2006/relationships/customXml" Target="../ink/ink231.xml"/><Relationship Id="rId10" Type="http://schemas.openxmlformats.org/officeDocument/2006/relationships/customXml" Target="../ink/ink218.xml"/><Relationship Id="rId19" Type="http://schemas.openxmlformats.org/officeDocument/2006/relationships/image" Target="../media/image208.emf"/><Relationship Id="rId31" Type="http://schemas.openxmlformats.org/officeDocument/2006/relationships/image" Target="../media/image214.emf"/><Relationship Id="rId44" Type="http://schemas.openxmlformats.org/officeDocument/2006/relationships/customXml" Target="../ink/ink235.xml"/><Relationship Id="rId4" Type="http://schemas.openxmlformats.org/officeDocument/2006/relationships/customXml" Target="../ink/ink215.xml"/><Relationship Id="rId9" Type="http://schemas.openxmlformats.org/officeDocument/2006/relationships/image" Target="../media/image203.emf"/><Relationship Id="rId14" Type="http://schemas.openxmlformats.org/officeDocument/2006/relationships/customXml" Target="../ink/ink220.xml"/><Relationship Id="rId22" Type="http://schemas.openxmlformats.org/officeDocument/2006/relationships/customXml" Target="../ink/ink224.xml"/><Relationship Id="rId27" Type="http://schemas.openxmlformats.org/officeDocument/2006/relationships/image" Target="../media/image212.emf"/><Relationship Id="rId30" Type="http://schemas.openxmlformats.org/officeDocument/2006/relationships/customXml" Target="../ink/ink228.xml"/><Relationship Id="rId35" Type="http://schemas.openxmlformats.org/officeDocument/2006/relationships/image" Target="../media/image216.emf"/><Relationship Id="rId43" Type="http://schemas.openxmlformats.org/officeDocument/2006/relationships/image" Target="../media/image220.emf"/><Relationship Id="rId8" Type="http://schemas.openxmlformats.org/officeDocument/2006/relationships/customXml" Target="../ink/ink217.xml"/><Relationship Id="rId3" Type="http://schemas.openxmlformats.org/officeDocument/2006/relationships/image" Target="../media/image200.emf"/><Relationship Id="rId12" Type="http://schemas.openxmlformats.org/officeDocument/2006/relationships/customXml" Target="../ink/ink219.xml"/><Relationship Id="rId17" Type="http://schemas.openxmlformats.org/officeDocument/2006/relationships/image" Target="../media/image207.emf"/><Relationship Id="rId25" Type="http://schemas.openxmlformats.org/officeDocument/2006/relationships/image" Target="../media/image211.emf"/><Relationship Id="rId33" Type="http://schemas.openxmlformats.org/officeDocument/2006/relationships/image" Target="../media/image215.emf"/><Relationship Id="rId38" Type="http://schemas.openxmlformats.org/officeDocument/2006/relationships/customXml" Target="../ink/ink232.xml"/><Relationship Id="rId46" Type="http://schemas.openxmlformats.org/officeDocument/2006/relationships/customXml" Target="../ink/ink236.xml"/><Relationship Id="rId20" Type="http://schemas.openxmlformats.org/officeDocument/2006/relationships/customXml" Target="../ink/ink223.xml"/><Relationship Id="rId41" Type="http://schemas.openxmlformats.org/officeDocument/2006/relationships/image" Target="../media/image219.emf"/></Relationships>
</file>

<file path=ppt/slides/_rels/slide32.xml.rels><?xml version="1.0" encoding="UTF-8" standalone="yes"?>
<Relationships xmlns="http://schemas.openxmlformats.org/package/2006/relationships"><Relationship Id="rId8" Type="http://schemas.openxmlformats.org/officeDocument/2006/relationships/customXml" Target="../ink/ink240.xml"/><Relationship Id="rId13" Type="http://schemas.openxmlformats.org/officeDocument/2006/relationships/image" Target="../media/image228.emf"/><Relationship Id="rId18" Type="http://schemas.openxmlformats.org/officeDocument/2006/relationships/customXml" Target="../ink/ink245.xml"/><Relationship Id="rId3" Type="http://schemas.openxmlformats.org/officeDocument/2006/relationships/image" Target="../media/image223.emf"/><Relationship Id="rId21" Type="http://schemas.openxmlformats.org/officeDocument/2006/relationships/image" Target="../media/image232.emf"/><Relationship Id="rId7" Type="http://schemas.openxmlformats.org/officeDocument/2006/relationships/image" Target="../media/image225.emf"/><Relationship Id="rId12" Type="http://schemas.openxmlformats.org/officeDocument/2006/relationships/customXml" Target="../ink/ink242.xml"/><Relationship Id="rId17" Type="http://schemas.openxmlformats.org/officeDocument/2006/relationships/image" Target="../media/image230.emf"/><Relationship Id="rId2" Type="http://schemas.openxmlformats.org/officeDocument/2006/relationships/customXml" Target="../ink/ink237.xml"/><Relationship Id="rId16" Type="http://schemas.openxmlformats.org/officeDocument/2006/relationships/customXml" Target="../ink/ink244.xml"/><Relationship Id="rId20" Type="http://schemas.openxmlformats.org/officeDocument/2006/relationships/customXml" Target="../ink/ink246.xml"/><Relationship Id="rId1" Type="http://schemas.openxmlformats.org/officeDocument/2006/relationships/slideLayout" Target="../slideLayouts/slideLayout2.xml"/><Relationship Id="rId6" Type="http://schemas.openxmlformats.org/officeDocument/2006/relationships/customXml" Target="../ink/ink239.xml"/><Relationship Id="rId11" Type="http://schemas.openxmlformats.org/officeDocument/2006/relationships/image" Target="../media/image227.emf"/><Relationship Id="rId5" Type="http://schemas.openxmlformats.org/officeDocument/2006/relationships/image" Target="../media/image224.emf"/><Relationship Id="rId15" Type="http://schemas.openxmlformats.org/officeDocument/2006/relationships/image" Target="../media/image229.emf"/><Relationship Id="rId10" Type="http://schemas.openxmlformats.org/officeDocument/2006/relationships/customXml" Target="../ink/ink241.xml"/><Relationship Id="rId19" Type="http://schemas.openxmlformats.org/officeDocument/2006/relationships/image" Target="../media/image231.emf"/><Relationship Id="rId4" Type="http://schemas.openxmlformats.org/officeDocument/2006/relationships/customXml" Target="../ink/ink238.xml"/><Relationship Id="rId9" Type="http://schemas.openxmlformats.org/officeDocument/2006/relationships/image" Target="../media/image226.emf"/><Relationship Id="rId14" Type="http://schemas.openxmlformats.org/officeDocument/2006/relationships/customXml" Target="../ink/ink243.xml"/></Relationships>
</file>

<file path=ppt/slides/_rels/slide33.xml.rels><?xml version="1.0" encoding="UTF-8" standalone="yes"?>
<Relationships xmlns="http://schemas.openxmlformats.org/package/2006/relationships"><Relationship Id="rId3" Type="http://schemas.openxmlformats.org/officeDocument/2006/relationships/image" Target="../media/image233.emf"/><Relationship Id="rId7" Type="http://schemas.openxmlformats.org/officeDocument/2006/relationships/image" Target="../media/image235.emf"/><Relationship Id="rId2" Type="http://schemas.openxmlformats.org/officeDocument/2006/relationships/customXml" Target="../ink/ink247.xml"/><Relationship Id="rId1" Type="http://schemas.openxmlformats.org/officeDocument/2006/relationships/slideLayout" Target="../slideLayouts/slideLayout2.xml"/><Relationship Id="rId6" Type="http://schemas.openxmlformats.org/officeDocument/2006/relationships/customXml" Target="../ink/ink249.xml"/><Relationship Id="rId5" Type="http://schemas.openxmlformats.org/officeDocument/2006/relationships/image" Target="../media/image234.emf"/><Relationship Id="rId4" Type="http://schemas.openxmlformats.org/officeDocument/2006/relationships/customXml" Target="../ink/ink24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3" Type="http://schemas.openxmlformats.org/officeDocument/2006/relationships/image" Target="../media/image15.emf"/><Relationship Id="rId18" Type="http://schemas.openxmlformats.org/officeDocument/2006/relationships/customXml" Target="../ink/ink18.xml"/><Relationship Id="rId26" Type="http://schemas.openxmlformats.org/officeDocument/2006/relationships/customXml" Target="../ink/ink22.xml"/><Relationship Id="rId3" Type="http://schemas.openxmlformats.org/officeDocument/2006/relationships/image" Target="../media/image10.emf"/><Relationship Id="rId21" Type="http://schemas.openxmlformats.org/officeDocument/2006/relationships/image" Target="../media/image19.emf"/><Relationship Id="rId7" Type="http://schemas.openxmlformats.org/officeDocument/2006/relationships/image" Target="../media/image12.emf"/><Relationship Id="rId12" Type="http://schemas.openxmlformats.org/officeDocument/2006/relationships/customXml" Target="../ink/ink15.xml"/><Relationship Id="rId17" Type="http://schemas.openxmlformats.org/officeDocument/2006/relationships/image" Target="../media/image17.emf"/><Relationship Id="rId25" Type="http://schemas.openxmlformats.org/officeDocument/2006/relationships/image" Target="../media/image21.emf"/><Relationship Id="rId33" Type="http://schemas.openxmlformats.org/officeDocument/2006/relationships/image" Target="../media/image25.emf"/><Relationship Id="rId2" Type="http://schemas.openxmlformats.org/officeDocument/2006/relationships/customXml" Target="../ink/ink10.xml"/><Relationship Id="rId16" Type="http://schemas.openxmlformats.org/officeDocument/2006/relationships/customXml" Target="../ink/ink17.xml"/><Relationship Id="rId20" Type="http://schemas.openxmlformats.org/officeDocument/2006/relationships/customXml" Target="../ink/ink19.xml"/><Relationship Id="rId29" Type="http://schemas.openxmlformats.org/officeDocument/2006/relationships/image" Target="../media/image23.emf"/><Relationship Id="rId1" Type="http://schemas.openxmlformats.org/officeDocument/2006/relationships/slideLayout" Target="../slideLayouts/slideLayout2.xml"/><Relationship Id="rId6" Type="http://schemas.openxmlformats.org/officeDocument/2006/relationships/customXml" Target="../ink/ink12.xml"/><Relationship Id="rId11" Type="http://schemas.openxmlformats.org/officeDocument/2006/relationships/image" Target="../media/image14.emf"/><Relationship Id="rId24" Type="http://schemas.openxmlformats.org/officeDocument/2006/relationships/customXml" Target="../ink/ink21.xml"/><Relationship Id="rId32" Type="http://schemas.openxmlformats.org/officeDocument/2006/relationships/customXml" Target="../ink/ink25.xml"/><Relationship Id="rId5" Type="http://schemas.openxmlformats.org/officeDocument/2006/relationships/image" Target="../media/image11.emf"/><Relationship Id="rId15" Type="http://schemas.openxmlformats.org/officeDocument/2006/relationships/image" Target="../media/image16.emf"/><Relationship Id="rId23" Type="http://schemas.openxmlformats.org/officeDocument/2006/relationships/image" Target="../media/image20.emf"/><Relationship Id="rId28" Type="http://schemas.openxmlformats.org/officeDocument/2006/relationships/customXml" Target="../ink/ink23.xml"/><Relationship Id="rId10" Type="http://schemas.openxmlformats.org/officeDocument/2006/relationships/customXml" Target="../ink/ink14.xml"/><Relationship Id="rId19" Type="http://schemas.openxmlformats.org/officeDocument/2006/relationships/image" Target="../media/image18.emf"/><Relationship Id="rId31" Type="http://schemas.openxmlformats.org/officeDocument/2006/relationships/image" Target="../media/image24.emf"/><Relationship Id="rId4" Type="http://schemas.openxmlformats.org/officeDocument/2006/relationships/customXml" Target="../ink/ink11.xml"/><Relationship Id="rId9" Type="http://schemas.openxmlformats.org/officeDocument/2006/relationships/image" Target="../media/image13.emf"/><Relationship Id="rId14" Type="http://schemas.openxmlformats.org/officeDocument/2006/relationships/customXml" Target="../ink/ink16.xml"/><Relationship Id="rId22" Type="http://schemas.openxmlformats.org/officeDocument/2006/relationships/customXml" Target="../ink/ink20.xml"/><Relationship Id="rId27" Type="http://schemas.openxmlformats.org/officeDocument/2006/relationships/image" Target="../media/image22.emf"/><Relationship Id="rId30" Type="http://schemas.openxmlformats.org/officeDocument/2006/relationships/customXml" Target="../ink/ink24.xml"/><Relationship Id="rId8" Type="http://schemas.openxmlformats.org/officeDocument/2006/relationships/customXml" Target="../ink/ink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Computer based Optimization Technique</a:t>
            </a:r>
            <a:br>
              <a:rPr lang="en-US" dirty="0" smtClean="0"/>
            </a:br>
            <a:r>
              <a:rPr lang="en-US" dirty="0" smtClean="0"/>
              <a:t>Lecture-VII</a:t>
            </a:r>
            <a:endParaRPr lang="en-US" dirty="0"/>
          </a:p>
        </p:txBody>
      </p:sp>
      <p:sp>
        <p:nvSpPr>
          <p:cNvPr id="3" name="Subtitle 2"/>
          <p:cNvSpPr>
            <a:spLocks noGrp="1"/>
          </p:cNvSpPr>
          <p:nvPr>
            <p:ph type="subTitle" idx="1"/>
          </p:nvPr>
        </p:nvSpPr>
        <p:spPr>
          <a:xfrm>
            <a:off x="1524000" y="3602038"/>
            <a:ext cx="9144000" cy="2580226"/>
          </a:xfrm>
        </p:spPr>
        <p:txBody>
          <a:bodyPr>
            <a:normAutofit/>
          </a:bodyPr>
          <a:lstStyle/>
          <a:p>
            <a:r>
              <a:rPr lang="en-US" dirty="0" smtClean="0">
                <a:solidFill>
                  <a:srgbClr val="FF0000"/>
                </a:solidFill>
              </a:rPr>
              <a:t>Transportation Problem</a:t>
            </a:r>
          </a:p>
          <a:p>
            <a:r>
              <a:rPr lang="en-US" dirty="0" smtClean="0">
                <a:solidFill>
                  <a:srgbClr val="FF0000"/>
                </a:solidFill>
              </a:rPr>
              <a:t>Problem Formulation</a:t>
            </a:r>
          </a:p>
          <a:p>
            <a:r>
              <a:rPr lang="en-US" dirty="0" smtClean="0">
                <a:solidFill>
                  <a:srgbClr val="FF0000"/>
                </a:solidFill>
              </a:rPr>
              <a:t>Initial Feasible Solution</a:t>
            </a:r>
          </a:p>
          <a:p>
            <a:r>
              <a:rPr lang="en-US" dirty="0" smtClean="0"/>
              <a:t>Optimal Solution</a:t>
            </a:r>
          </a:p>
          <a:p>
            <a:r>
              <a:rPr lang="en-US" dirty="0" smtClean="0"/>
              <a:t>Assignment Problem</a:t>
            </a:r>
          </a:p>
          <a:p>
            <a:endParaRPr lang="en-US" dirty="0"/>
          </a:p>
        </p:txBody>
      </p:sp>
    </p:spTree>
    <p:extLst>
      <p:ext uri="{BB962C8B-B14F-4D97-AF65-F5344CB8AC3E}">
        <p14:creationId xmlns:p14="http://schemas.microsoft.com/office/powerpoint/2010/main" val="28237200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Example and Demonstration</a:t>
            </a:r>
            <a:endParaRPr lang="en-US" dirty="0"/>
          </a:p>
        </p:txBody>
      </p:sp>
      <p:sp>
        <p:nvSpPr>
          <p:cNvPr id="3" name="Content Placeholder 2"/>
          <p:cNvSpPr>
            <a:spLocks noGrp="1"/>
          </p:cNvSpPr>
          <p:nvPr>
            <p:ph idx="1"/>
          </p:nvPr>
        </p:nvSpPr>
        <p:spPr/>
        <p:txBody>
          <a:bodyPr/>
          <a:lstStyle/>
          <a:p>
            <a:endParaRPr lang="en-US" dirty="0" smtClean="0"/>
          </a:p>
          <a:p>
            <a:endParaRPr lang="en-US" dirty="0" smtClean="0"/>
          </a:p>
          <a:p>
            <a:endParaRPr lang="en-US" dirty="0" smtClean="0"/>
          </a:p>
          <a:p>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935966218"/>
              </p:ext>
            </p:extLst>
          </p:nvPr>
        </p:nvGraphicFramePr>
        <p:xfrm>
          <a:off x="724618" y="2747831"/>
          <a:ext cx="10515600" cy="1854200"/>
        </p:xfrm>
        <a:graphic>
          <a:graphicData uri="http://schemas.openxmlformats.org/drawingml/2006/table">
            <a:tbl>
              <a:tblPr firstRow="1" bandRow="1">
                <a:tableStyleId>{5C22544A-7EE6-4342-B048-85BDC9FD1C3A}</a:tableStyleId>
              </a:tblPr>
              <a:tblGrid>
                <a:gridCol w="2370826">
                  <a:extLst>
                    <a:ext uri="{9D8B030D-6E8A-4147-A177-3AD203B41FA5}">
                      <a16:colId xmlns:a16="http://schemas.microsoft.com/office/drawing/2014/main" val="895701645"/>
                    </a:ext>
                  </a:extLst>
                </a:gridCol>
                <a:gridCol w="1736785">
                  <a:extLst>
                    <a:ext uri="{9D8B030D-6E8A-4147-A177-3AD203B41FA5}">
                      <a16:colId xmlns:a16="http://schemas.microsoft.com/office/drawing/2014/main" val="2204926169"/>
                    </a:ext>
                  </a:extLst>
                </a:gridCol>
                <a:gridCol w="1150189">
                  <a:extLst>
                    <a:ext uri="{9D8B030D-6E8A-4147-A177-3AD203B41FA5}">
                      <a16:colId xmlns:a16="http://schemas.microsoft.com/office/drawing/2014/main" val="3864845616"/>
                    </a:ext>
                  </a:extLst>
                </a:gridCol>
                <a:gridCol w="1752600">
                  <a:extLst>
                    <a:ext uri="{9D8B030D-6E8A-4147-A177-3AD203B41FA5}">
                      <a16:colId xmlns:a16="http://schemas.microsoft.com/office/drawing/2014/main" val="3632091535"/>
                    </a:ext>
                  </a:extLst>
                </a:gridCol>
                <a:gridCol w="1752600">
                  <a:extLst>
                    <a:ext uri="{9D8B030D-6E8A-4147-A177-3AD203B41FA5}">
                      <a16:colId xmlns:a16="http://schemas.microsoft.com/office/drawing/2014/main" val="3565090076"/>
                    </a:ext>
                  </a:extLst>
                </a:gridCol>
                <a:gridCol w="1752600">
                  <a:extLst>
                    <a:ext uri="{9D8B030D-6E8A-4147-A177-3AD203B41FA5}">
                      <a16:colId xmlns:a16="http://schemas.microsoft.com/office/drawing/2014/main" val="4184695673"/>
                    </a:ext>
                  </a:extLst>
                </a:gridCol>
              </a:tblGrid>
              <a:tr h="370840">
                <a:tc>
                  <a:txBody>
                    <a:bodyPr/>
                    <a:lstStyle/>
                    <a:p>
                      <a:r>
                        <a:rPr lang="en-US" dirty="0" smtClean="0"/>
                        <a:t>Factory/Warehouse</a:t>
                      </a:r>
                      <a:endParaRPr lang="en-US" dirty="0"/>
                    </a:p>
                  </a:txBody>
                  <a:tcPr/>
                </a:tc>
                <a:tc>
                  <a:txBody>
                    <a:bodyPr/>
                    <a:lstStyle/>
                    <a:p>
                      <a:r>
                        <a:rPr lang="en-US" dirty="0" smtClean="0"/>
                        <a:t>W1</a:t>
                      </a:r>
                      <a:endParaRPr lang="en-US" dirty="0"/>
                    </a:p>
                  </a:txBody>
                  <a:tcPr/>
                </a:tc>
                <a:tc>
                  <a:txBody>
                    <a:bodyPr/>
                    <a:lstStyle/>
                    <a:p>
                      <a:r>
                        <a:rPr lang="en-US" dirty="0" smtClean="0"/>
                        <a:t>W2</a:t>
                      </a:r>
                      <a:endParaRPr lang="en-US" dirty="0"/>
                    </a:p>
                  </a:txBody>
                  <a:tcPr/>
                </a:tc>
                <a:tc>
                  <a:txBody>
                    <a:bodyPr/>
                    <a:lstStyle/>
                    <a:p>
                      <a:r>
                        <a:rPr lang="en-US" dirty="0" smtClean="0"/>
                        <a:t>W3</a:t>
                      </a:r>
                      <a:endParaRPr lang="en-US" dirty="0"/>
                    </a:p>
                  </a:txBody>
                  <a:tcPr/>
                </a:tc>
                <a:tc>
                  <a:txBody>
                    <a:bodyPr/>
                    <a:lstStyle/>
                    <a:p>
                      <a:r>
                        <a:rPr lang="en-US" dirty="0" smtClean="0"/>
                        <a:t>W4</a:t>
                      </a:r>
                      <a:endParaRPr lang="en-US" dirty="0"/>
                    </a:p>
                  </a:txBody>
                  <a:tcPr/>
                </a:tc>
                <a:tc>
                  <a:txBody>
                    <a:bodyPr/>
                    <a:lstStyle/>
                    <a:p>
                      <a:r>
                        <a:rPr lang="en-US" dirty="0" smtClean="0"/>
                        <a:t>Available</a:t>
                      </a:r>
                      <a:endParaRPr lang="en-US" dirty="0"/>
                    </a:p>
                  </a:txBody>
                  <a:tcPr/>
                </a:tc>
                <a:extLst>
                  <a:ext uri="{0D108BD9-81ED-4DB2-BD59-A6C34878D82A}">
                    <a16:rowId xmlns:a16="http://schemas.microsoft.com/office/drawing/2014/main" val="3355764706"/>
                  </a:ext>
                </a:extLst>
              </a:tr>
              <a:tr h="370840">
                <a:tc>
                  <a:txBody>
                    <a:bodyPr/>
                    <a:lstStyle/>
                    <a:p>
                      <a:r>
                        <a:rPr lang="en-US" dirty="0" smtClean="0"/>
                        <a:t>F1</a:t>
                      </a:r>
                      <a:endParaRPr lang="en-US" dirty="0"/>
                    </a:p>
                  </a:txBody>
                  <a:tcPr/>
                </a:tc>
                <a:tc>
                  <a:txBody>
                    <a:bodyPr/>
                    <a:lstStyle/>
                    <a:p>
                      <a:pPr marL="342900" indent="-342900">
                        <a:buAutoNum type="arabicParenBoth" startAt="19"/>
                      </a:pPr>
                      <a:r>
                        <a:rPr lang="en-US" dirty="0" smtClean="0"/>
                        <a:t>  0</a:t>
                      </a:r>
                      <a:endParaRPr lang="en-US" dirty="0"/>
                    </a:p>
                  </a:txBody>
                  <a:tcPr/>
                </a:tc>
                <a:tc>
                  <a:txBody>
                    <a:bodyPr/>
                    <a:lstStyle/>
                    <a:p>
                      <a:r>
                        <a:rPr lang="en-US" dirty="0" smtClean="0"/>
                        <a:t>(30) 0</a:t>
                      </a:r>
                      <a:endParaRPr lang="en-US" dirty="0"/>
                    </a:p>
                  </a:txBody>
                  <a:tcPr/>
                </a:tc>
                <a:tc>
                  <a:txBody>
                    <a:bodyPr/>
                    <a:lstStyle/>
                    <a:p>
                      <a:r>
                        <a:rPr lang="en-US" dirty="0" smtClean="0"/>
                        <a:t>(50) 0</a:t>
                      </a:r>
                      <a:endParaRPr lang="en-US" dirty="0"/>
                    </a:p>
                  </a:txBody>
                  <a:tcPr/>
                </a:tc>
                <a:tc>
                  <a:txBody>
                    <a:bodyPr/>
                    <a:lstStyle/>
                    <a:p>
                      <a:r>
                        <a:rPr lang="en-US" dirty="0" smtClean="0"/>
                        <a:t>(10) 7</a:t>
                      </a:r>
                      <a:endParaRPr lang="en-US" dirty="0"/>
                    </a:p>
                  </a:txBody>
                  <a:tcPr/>
                </a:tc>
                <a:tc>
                  <a:txBody>
                    <a:bodyPr/>
                    <a:lstStyle/>
                    <a:p>
                      <a:r>
                        <a:rPr lang="en-US" dirty="0" smtClean="0"/>
                        <a:t>7</a:t>
                      </a:r>
                      <a:endParaRPr lang="en-US" dirty="0"/>
                    </a:p>
                  </a:txBody>
                  <a:tcPr/>
                </a:tc>
                <a:extLst>
                  <a:ext uri="{0D108BD9-81ED-4DB2-BD59-A6C34878D82A}">
                    <a16:rowId xmlns:a16="http://schemas.microsoft.com/office/drawing/2014/main" val="1888297691"/>
                  </a:ext>
                </a:extLst>
              </a:tr>
              <a:tr h="370840">
                <a:tc>
                  <a:txBody>
                    <a:bodyPr/>
                    <a:lstStyle/>
                    <a:p>
                      <a:r>
                        <a:rPr lang="en-US" dirty="0" smtClean="0"/>
                        <a:t>F2</a:t>
                      </a:r>
                      <a:endParaRPr lang="en-US" dirty="0"/>
                    </a:p>
                  </a:txBody>
                  <a:tcPr/>
                </a:tc>
                <a:tc>
                  <a:txBody>
                    <a:bodyPr/>
                    <a:lstStyle/>
                    <a:p>
                      <a:r>
                        <a:rPr lang="en-US" dirty="0" smtClean="0"/>
                        <a:t>(70)  2</a:t>
                      </a:r>
                      <a:endParaRPr lang="en-US" dirty="0"/>
                    </a:p>
                  </a:txBody>
                  <a:tcPr/>
                </a:tc>
                <a:tc>
                  <a:txBody>
                    <a:bodyPr/>
                    <a:lstStyle/>
                    <a:p>
                      <a:pPr marL="342900" indent="-342900">
                        <a:buAutoNum type="arabicParenBoth" startAt="30"/>
                      </a:pPr>
                      <a:r>
                        <a:rPr lang="en-US" dirty="0" smtClean="0"/>
                        <a:t> 0</a:t>
                      </a:r>
                      <a:endParaRPr lang="en-US" dirty="0"/>
                    </a:p>
                  </a:txBody>
                  <a:tcPr/>
                </a:tc>
                <a:tc>
                  <a:txBody>
                    <a:bodyPr/>
                    <a:lstStyle/>
                    <a:p>
                      <a:pPr marL="342900" indent="-342900">
                        <a:buAutoNum type="arabicParenBoth" startAt="40"/>
                      </a:pPr>
                      <a:r>
                        <a:rPr lang="en-US" dirty="0" smtClean="0"/>
                        <a:t> 7</a:t>
                      </a:r>
                      <a:endParaRPr lang="en-US" dirty="0"/>
                    </a:p>
                  </a:txBody>
                  <a:tcPr/>
                </a:tc>
                <a:tc>
                  <a:txBody>
                    <a:bodyPr/>
                    <a:lstStyle/>
                    <a:p>
                      <a:r>
                        <a:rPr lang="en-US" dirty="0" smtClean="0"/>
                        <a:t>(60) 0</a:t>
                      </a:r>
                      <a:endParaRPr lang="en-US" dirty="0"/>
                    </a:p>
                  </a:txBody>
                  <a:tcPr/>
                </a:tc>
                <a:tc>
                  <a:txBody>
                    <a:bodyPr/>
                    <a:lstStyle/>
                    <a:p>
                      <a:r>
                        <a:rPr lang="en-US" dirty="0" smtClean="0"/>
                        <a:t>9</a:t>
                      </a:r>
                      <a:endParaRPr lang="en-US" dirty="0"/>
                    </a:p>
                  </a:txBody>
                  <a:tcPr/>
                </a:tc>
                <a:extLst>
                  <a:ext uri="{0D108BD9-81ED-4DB2-BD59-A6C34878D82A}">
                    <a16:rowId xmlns:a16="http://schemas.microsoft.com/office/drawing/2014/main" val="3922513320"/>
                  </a:ext>
                </a:extLst>
              </a:tr>
              <a:tr h="370840">
                <a:tc>
                  <a:txBody>
                    <a:bodyPr/>
                    <a:lstStyle/>
                    <a:p>
                      <a:r>
                        <a:rPr lang="en-US" dirty="0" smtClean="0"/>
                        <a:t>F3</a:t>
                      </a:r>
                      <a:endParaRPr lang="en-US" dirty="0"/>
                    </a:p>
                  </a:txBody>
                  <a:tcPr/>
                </a:tc>
                <a:tc>
                  <a:txBody>
                    <a:bodyPr/>
                    <a:lstStyle/>
                    <a:p>
                      <a:pPr marL="342900" indent="-342900">
                        <a:buAutoNum type="arabicParenBoth" startAt="40"/>
                      </a:pPr>
                      <a:r>
                        <a:rPr lang="en-US" dirty="0" smtClean="0"/>
                        <a:t>  3 </a:t>
                      </a:r>
                      <a:endParaRPr lang="en-US" dirty="0"/>
                    </a:p>
                  </a:txBody>
                  <a:tcPr/>
                </a:tc>
                <a:tc>
                  <a:txBody>
                    <a:bodyPr/>
                    <a:lstStyle/>
                    <a:p>
                      <a:r>
                        <a:rPr lang="en-US" dirty="0" smtClean="0"/>
                        <a:t>(8)   8</a:t>
                      </a:r>
                      <a:endParaRPr lang="en-US" dirty="0"/>
                    </a:p>
                  </a:txBody>
                  <a:tcPr/>
                </a:tc>
                <a:tc>
                  <a:txBody>
                    <a:bodyPr/>
                    <a:lstStyle/>
                    <a:p>
                      <a:pPr marL="342900" indent="-342900">
                        <a:buAutoNum type="arabicParenBoth" startAt="70"/>
                      </a:pPr>
                      <a:r>
                        <a:rPr lang="en-US" dirty="0" smtClean="0"/>
                        <a:t> 0</a:t>
                      </a:r>
                      <a:endParaRPr lang="en-US" dirty="0"/>
                    </a:p>
                  </a:txBody>
                  <a:tcPr/>
                </a:tc>
                <a:tc>
                  <a:txBody>
                    <a:bodyPr/>
                    <a:lstStyle/>
                    <a:p>
                      <a:r>
                        <a:rPr lang="en-US" dirty="0" smtClean="0"/>
                        <a:t>(20) 7</a:t>
                      </a:r>
                      <a:endParaRPr lang="en-US" dirty="0"/>
                    </a:p>
                  </a:txBody>
                  <a:tcPr/>
                </a:tc>
                <a:tc>
                  <a:txBody>
                    <a:bodyPr/>
                    <a:lstStyle/>
                    <a:p>
                      <a:r>
                        <a:rPr lang="en-US" dirty="0" smtClean="0"/>
                        <a:t>18</a:t>
                      </a:r>
                      <a:endParaRPr lang="en-US" dirty="0"/>
                    </a:p>
                  </a:txBody>
                  <a:tcPr/>
                </a:tc>
                <a:extLst>
                  <a:ext uri="{0D108BD9-81ED-4DB2-BD59-A6C34878D82A}">
                    <a16:rowId xmlns:a16="http://schemas.microsoft.com/office/drawing/2014/main" val="4272320514"/>
                  </a:ext>
                </a:extLst>
              </a:tr>
              <a:tr h="370840">
                <a:tc>
                  <a:txBody>
                    <a:bodyPr/>
                    <a:lstStyle/>
                    <a:p>
                      <a:r>
                        <a:rPr lang="en-US" dirty="0" smtClean="0"/>
                        <a:t>Requirements</a:t>
                      </a:r>
                      <a:endParaRPr lang="en-US" dirty="0"/>
                    </a:p>
                  </a:txBody>
                  <a:tcPr/>
                </a:tc>
                <a:tc>
                  <a:txBody>
                    <a:bodyPr/>
                    <a:lstStyle/>
                    <a:p>
                      <a:pPr marL="0" indent="0">
                        <a:buNone/>
                      </a:pPr>
                      <a:r>
                        <a:rPr lang="en-US" dirty="0" smtClean="0"/>
                        <a:t>5</a:t>
                      </a:r>
                      <a:endParaRPr lang="en-US" dirty="0"/>
                    </a:p>
                  </a:txBody>
                  <a:tcPr/>
                </a:tc>
                <a:tc>
                  <a:txBody>
                    <a:bodyPr/>
                    <a:lstStyle/>
                    <a:p>
                      <a:r>
                        <a:rPr lang="en-US" dirty="0" smtClean="0"/>
                        <a:t>8</a:t>
                      </a:r>
                      <a:endParaRPr lang="en-US" dirty="0"/>
                    </a:p>
                  </a:txBody>
                  <a:tcPr/>
                </a:tc>
                <a:tc>
                  <a:txBody>
                    <a:bodyPr/>
                    <a:lstStyle/>
                    <a:p>
                      <a:r>
                        <a:rPr lang="en-US" dirty="0" smtClean="0"/>
                        <a:t>7</a:t>
                      </a:r>
                      <a:endParaRPr lang="en-US" dirty="0"/>
                    </a:p>
                  </a:txBody>
                  <a:tcPr/>
                </a:tc>
                <a:tc>
                  <a:txBody>
                    <a:bodyPr/>
                    <a:lstStyle/>
                    <a:p>
                      <a:r>
                        <a:rPr lang="en-US" dirty="0" smtClean="0"/>
                        <a:t>14</a:t>
                      </a:r>
                      <a:endParaRPr lang="en-US" dirty="0"/>
                    </a:p>
                  </a:txBody>
                  <a:tcPr/>
                </a:tc>
                <a:tc>
                  <a:txBody>
                    <a:bodyPr/>
                    <a:lstStyle/>
                    <a:p>
                      <a:r>
                        <a:rPr lang="en-US" dirty="0" smtClean="0"/>
                        <a:t>34</a:t>
                      </a:r>
                      <a:endParaRPr lang="en-US" dirty="0"/>
                    </a:p>
                  </a:txBody>
                  <a:tcPr/>
                </a:tc>
                <a:extLst>
                  <a:ext uri="{0D108BD9-81ED-4DB2-BD59-A6C34878D82A}">
                    <a16:rowId xmlns:a16="http://schemas.microsoft.com/office/drawing/2014/main" val="2448268165"/>
                  </a:ext>
                </a:extLst>
              </a:tr>
            </a:tbl>
          </a:graphicData>
        </a:graphic>
      </p:graphicFrame>
      <p:sp>
        <p:nvSpPr>
          <p:cNvPr id="9" name="TextBox 8"/>
          <p:cNvSpPr txBox="1"/>
          <p:nvPr/>
        </p:nvSpPr>
        <p:spPr>
          <a:xfrm>
            <a:off x="943156" y="5325375"/>
            <a:ext cx="9132498" cy="461665"/>
          </a:xfrm>
          <a:prstGeom prst="rect">
            <a:avLst/>
          </a:prstGeom>
          <a:noFill/>
        </p:spPr>
        <p:txBody>
          <a:bodyPr wrap="square" rtlCol="0">
            <a:spAutoFit/>
          </a:bodyPr>
          <a:lstStyle/>
          <a:p>
            <a:r>
              <a:rPr lang="en-US" sz="2400" dirty="0" smtClean="0"/>
              <a:t>Transportation Cost =  2*70 + 3*40 + 8*8 + 7*40 + 7*10 + 7*20 = 814</a:t>
            </a:r>
            <a:r>
              <a:rPr lang="en-US" dirty="0" smtClean="0"/>
              <a:t>  </a:t>
            </a:r>
            <a:endParaRPr lang="en-US" dirty="0"/>
          </a:p>
        </p:txBody>
      </p:sp>
    </p:spTree>
    <p:extLst>
      <p:ext uri="{BB962C8B-B14F-4D97-AF65-F5344CB8AC3E}">
        <p14:creationId xmlns:p14="http://schemas.microsoft.com/office/powerpoint/2010/main" val="2041137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Vogel’s Approximation</a:t>
            </a:r>
            <a:endParaRPr lang="en-US" dirty="0"/>
          </a:p>
        </p:txBody>
      </p:sp>
      <p:sp>
        <p:nvSpPr>
          <p:cNvPr id="3" name="Content Placeholder 2"/>
          <p:cNvSpPr>
            <a:spLocks noGrp="1"/>
          </p:cNvSpPr>
          <p:nvPr>
            <p:ph idx="1"/>
          </p:nvPr>
        </p:nvSpPr>
        <p:spPr/>
        <p:txBody>
          <a:bodyPr>
            <a:normAutofit fontScale="92500"/>
          </a:bodyPr>
          <a:lstStyle/>
          <a:p>
            <a:r>
              <a:rPr lang="en-US" dirty="0" smtClean="0"/>
              <a:t>Step-1:  Consider the cost and requirement table</a:t>
            </a:r>
          </a:p>
          <a:p>
            <a:r>
              <a:rPr lang="en-US" dirty="0" smtClean="0"/>
              <a:t>Step-2: Append another row and column to the table to represent the difference between the lowest cost and second lowest cost in each row and column (This is also know as penalty</a:t>
            </a:r>
          </a:p>
          <a:p>
            <a:r>
              <a:rPr lang="en-US" dirty="0" smtClean="0"/>
              <a:t>Step-3: Select the row or column for which the penalty is largest and allocate the maximum possible value to the cell with lowest cost in that row/col. If there is a tie, select any one</a:t>
            </a:r>
          </a:p>
          <a:p>
            <a:r>
              <a:rPr lang="en-US" dirty="0" smtClean="0"/>
              <a:t>Step-4: Strike out the row/col in which the requirement has been satisfied.</a:t>
            </a:r>
          </a:p>
          <a:p>
            <a:r>
              <a:rPr lang="en-US" dirty="0" smtClean="0"/>
              <a:t>Step-5: Update the table and obtain the new requirement values </a:t>
            </a:r>
          </a:p>
          <a:p>
            <a:r>
              <a:rPr lang="en-US" dirty="0" smtClean="0"/>
              <a:t>Step-6: Repeat steps 3-5 until all allocations have been made</a:t>
            </a:r>
            <a:endParaRPr lang="en-US" dirty="0"/>
          </a:p>
        </p:txBody>
      </p:sp>
    </p:spTree>
    <p:extLst>
      <p:ext uri="{BB962C8B-B14F-4D97-AF65-F5344CB8AC3E}">
        <p14:creationId xmlns:p14="http://schemas.microsoft.com/office/powerpoint/2010/main" val="11194409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Vogel’s Approximation Example</a:t>
            </a:r>
            <a:endParaRPr lang="en-US" dirty="0"/>
          </a:p>
        </p:txBody>
      </p:sp>
      <p:sp>
        <p:nvSpPr>
          <p:cNvPr id="3" name="Content Placeholder 2"/>
          <p:cNvSpPr>
            <a:spLocks noGrp="1"/>
          </p:cNvSpPr>
          <p:nvPr>
            <p:ph idx="1"/>
          </p:nvPr>
        </p:nvSpPr>
        <p:spPr/>
        <p:txBody>
          <a:bodyPr>
            <a:normAutofit lnSpcReduction="10000"/>
          </a:bodyPr>
          <a:lstStyle/>
          <a:p>
            <a:r>
              <a:rPr lang="en-US" dirty="0" smtClean="0"/>
              <a:t>Step-1: Construct the cost and requirement table</a:t>
            </a:r>
          </a:p>
          <a:p>
            <a:r>
              <a:rPr lang="en-US" dirty="0" smtClean="0"/>
              <a:t>Step-2:  Append one row and one column and put the difference the lowest and second lowest cost entry of the corresponding row and col. This is also know as penalty</a:t>
            </a:r>
          </a:p>
          <a:p>
            <a:r>
              <a:rPr lang="en-US" dirty="0" smtClean="0"/>
              <a:t>Step-3: Select the row with largest penalty. If a tie, choose any one. </a:t>
            </a:r>
          </a:p>
          <a:p>
            <a:r>
              <a:rPr lang="en-US" dirty="0" smtClean="0"/>
              <a:t>Step-4:  Allocate maximum to the cell with lowest cost corresponding to the chosen row/col </a:t>
            </a:r>
          </a:p>
          <a:p>
            <a:r>
              <a:rPr lang="en-US" dirty="0" smtClean="0"/>
              <a:t>Step-5: Strike out the row/col for which allocation have been made</a:t>
            </a:r>
          </a:p>
          <a:p>
            <a:r>
              <a:rPr lang="en-US" dirty="0" smtClean="0"/>
              <a:t>Step-6: Update the table after changing the requirements</a:t>
            </a:r>
          </a:p>
          <a:p>
            <a:r>
              <a:rPr lang="en-US" dirty="0" smtClean="0"/>
              <a:t>Step-7: Repeat steps thru 3-6 until all allocations are </a:t>
            </a:r>
            <a:r>
              <a:rPr lang="en-US" dirty="0" err="1" smtClean="0"/>
              <a:t>madem</a:t>
            </a:r>
            <a:endParaRPr lang="en-US" dirty="0"/>
          </a:p>
        </p:txBody>
      </p:sp>
    </p:spTree>
    <p:extLst>
      <p:ext uri="{BB962C8B-B14F-4D97-AF65-F5344CB8AC3E}">
        <p14:creationId xmlns:p14="http://schemas.microsoft.com/office/powerpoint/2010/main" val="31999758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Example and Demonstration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05570208"/>
              </p:ext>
            </p:extLst>
          </p:nvPr>
        </p:nvGraphicFramePr>
        <p:xfrm>
          <a:off x="994911" y="2380890"/>
          <a:ext cx="10473911" cy="2194560"/>
        </p:xfrm>
        <a:graphic>
          <a:graphicData uri="http://schemas.openxmlformats.org/drawingml/2006/table">
            <a:tbl>
              <a:tblPr firstRow="1" bandRow="1">
                <a:tableStyleId>{5C22544A-7EE6-4342-B048-85BDC9FD1C3A}</a:tableStyleId>
              </a:tblPr>
              <a:tblGrid>
                <a:gridCol w="1496273">
                  <a:extLst>
                    <a:ext uri="{9D8B030D-6E8A-4147-A177-3AD203B41FA5}">
                      <a16:colId xmlns:a16="http://schemas.microsoft.com/office/drawing/2014/main" val="296974663"/>
                    </a:ext>
                  </a:extLst>
                </a:gridCol>
                <a:gridCol w="1496273">
                  <a:extLst>
                    <a:ext uri="{9D8B030D-6E8A-4147-A177-3AD203B41FA5}">
                      <a16:colId xmlns:a16="http://schemas.microsoft.com/office/drawing/2014/main" val="2374569809"/>
                    </a:ext>
                  </a:extLst>
                </a:gridCol>
                <a:gridCol w="1496273">
                  <a:extLst>
                    <a:ext uri="{9D8B030D-6E8A-4147-A177-3AD203B41FA5}">
                      <a16:colId xmlns:a16="http://schemas.microsoft.com/office/drawing/2014/main" val="4095639041"/>
                    </a:ext>
                  </a:extLst>
                </a:gridCol>
                <a:gridCol w="1496273">
                  <a:extLst>
                    <a:ext uri="{9D8B030D-6E8A-4147-A177-3AD203B41FA5}">
                      <a16:colId xmlns:a16="http://schemas.microsoft.com/office/drawing/2014/main" val="3858540912"/>
                    </a:ext>
                  </a:extLst>
                </a:gridCol>
                <a:gridCol w="1496273">
                  <a:extLst>
                    <a:ext uri="{9D8B030D-6E8A-4147-A177-3AD203B41FA5}">
                      <a16:colId xmlns:a16="http://schemas.microsoft.com/office/drawing/2014/main" val="4077316359"/>
                    </a:ext>
                  </a:extLst>
                </a:gridCol>
                <a:gridCol w="1496273">
                  <a:extLst>
                    <a:ext uri="{9D8B030D-6E8A-4147-A177-3AD203B41FA5}">
                      <a16:colId xmlns:a16="http://schemas.microsoft.com/office/drawing/2014/main" val="422874960"/>
                    </a:ext>
                  </a:extLst>
                </a:gridCol>
                <a:gridCol w="1496273">
                  <a:extLst>
                    <a:ext uri="{9D8B030D-6E8A-4147-A177-3AD203B41FA5}">
                      <a16:colId xmlns:a16="http://schemas.microsoft.com/office/drawing/2014/main" val="2698375329"/>
                    </a:ext>
                  </a:extLst>
                </a:gridCol>
              </a:tblGrid>
              <a:tr h="357638">
                <a:tc>
                  <a:txBody>
                    <a:bodyPr/>
                    <a:lstStyle/>
                    <a:p>
                      <a:r>
                        <a:rPr lang="en-US" dirty="0" smtClean="0"/>
                        <a:t>Fact/Ware</a:t>
                      </a:r>
                      <a:endParaRPr lang="en-US" dirty="0"/>
                    </a:p>
                  </a:txBody>
                  <a:tcPr/>
                </a:tc>
                <a:tc>
                  <a:txBody>
                    <a:bodyPr/>
                    <a:lstStyle/>
                    <a:p>
                      <a:r>
                        <a:rPr lang="en-US" dirty="0" smtClean="0"/>
                        <a:t>W1</a:t>
                      </a:r>
                      <a:endParaRPr lang="en-US" dirty="0"/>
                    </a:p>
                  </a:txBody>
                  <a:tcPr/>
                </a:tc>
                <a:tc>
                  <a:txBody>
                    <a:bodyPr/>
                    <a:lstStyle/>
                    <a:p>
                      <a:r>
                        <a:rPr lang="en-US" dirty="0" smtClean="0"/>
                        <a:t>W2</a:t>
                      </a:r>
                      <a:endParaRPr lang="en-US" dirty="0"/>
                    </a:p>
                  </a:txBody>
                  <a:tcPr/>
                </a:tc>
                <a:tc>
                  <a:txBody>
                    <a:bodyPr/>
                    <a:lstStyle/>
                    <a:p>
                      <a:r>
                        <a:rPr lang="en-US" dirty="0" smtClean="0"/>
                        <a:t>W3</a:t>
                      </a:r>
                      <a:endParaRPr lang="en-US" dirty="0"/>
                    </a:p>
                  </a:txBody>
                  <a:tcPr/>
                </a:tc>
                <a:tc>
                  <a:txBody>
                    <a:bodyPr/>
                    <a:lstStyle/>
                    <a:p>
                      <a:r>
                        <a:rPr lang="en-US" dirty="0" smtClean="0"/>
                        <a:t>W4</a:t>
                      </a:r>
                      <a:endParaRPr lang="en-US" dirty="0"/>
                    </a:p>
                  </a:txBody>
                  <a:tcPr/>
                </a:tc>
                <a:tc>
                  <a:txBody>
                    <a:bodyPr/>
                    <a:lstStyle/>
                    <a:p>
                      <a:r>
                        <a:rPr lang="en-US" dirty="0" smtClean="0"/>
                        <a:t>Avail</a:t>
                      </a:r>
                      <a:endParaRPr lang="en-US" dirty="0"/>
                    </a:p>
                  </a:txBody>
                  <a:tcPr/>
                </a:tc>
                <a:tc>
                  <a:txBody>
                    <a:bodyPr/>
                    <a:lstStyle/>
                    <a:p>
                      <a:r>
                        <a:rPr lang="en-US" dirty="0" smtClean="0"/>
                        <a:t>Penalty</a:t>
                      </a:r>
                      <a:endParaRPr lang="en-US" dirty="0"/>
                    </a:p>
                  </a:txBody>
                  <a:tcPr/>
                </a:tc>
                <a:extLst>
                  <a:ext uri="{0D108BD9-81ED-4DB2-BD59-A6C34878D82A}">
                    <a16:rowId xmlns:a16="http://schemas.microsoft.com/office/drawing/2014/main" val="3460971244"/>
                  </a:ext>
                </a:extLst>
              </a:tr>
              <a:tr h="357638">
                <a:tc>
                  <a:txBody>
                    <a:bodyPr/>
                    <a:lstStyle/>
                    <a:p>
                      <a:r>
                        <a:rPr lang="en-US" dirty="0" smtClean="0"/>
                        <a:t>F1</a:t>
                      </a:r>
                      <a:endParaRPr lang="en-US" dirty="0"/>
                    </a:p>
                  </a:txBody>
                  <a:tcPr/>
                </a:tc>
                <a:tc>
                  <a:txBody>
                    <a:bodyPr/>
                    <a:lstStyle/>
                    <a:p>
                      <a:r>
                        <a:rPr lang="en-US" dirty="0" smtClean="0"/>
                        <a:t>19</a:t>
                      </a:r>
                      <a:endParaRPr lang="en-US" dirty="0"/>
                    </a:p>
                  </a:txBody>
                  <a:tcPr/>
                </a:tc>
                <a:tc>
                  <a:txBody>
                    <a:bodyPr/>
                    <a:lstStyle/>
                    <a:p>
                      <a:r>
                        <a:rPr lang="en-US" dirty="0" smtClean="0"/>
                        <a:t>30</a:t>
                      </a:r>
                      <a:endParaRPr lang="en-US" dirty="0"/>
                    </a:p>
                  </a:txBody>
                  <a:tcPr/>
                </a:tc>
                <a:tc>
                  <a:txBody>
                    <a:bodyPr/>
                    <a:lstStyle/>
                    <a:p>
                      <a:r>
                        <a:rPr lang="en-US" dirty="0" smtClean="0"/>
                        <a:t>50</a:t>
                      </a:r>
                      <a:endParaRPr lang="en-US" dirty="0"/>
                    </a:p>
                  </a:txBody>
                  <a:tcPr/>
                </a:tc>
                <a:tc>
                  <a:txBody>
                    <a:bodyPr/>
                    <a:lstStyle/>
                    <a:p>
                      <a:r>
                        <a:rPr lang="en-US" dirty="0" smtClean="0"/>
                        <a:t>10</a:t>
                      </a:r>
                      <a:endParaRPr lang="en-US" dirty="0"/>
                    </a:p>
                  </a:txBody>
                  <a:tcPr/>
                </a:tc>
                <a:tc>
                  <a:txBody>
                    <a:bodyPr/>
                    <a:lstStyle/>
                    <a:p>
                      <a:r>
                        <a:rPr lang="en-US" dirty="0" smtClean="0"/>
                        <a:t>7</a:t>
                      </a:r>
                      <a:endParaRPr lang="en-US" dirty="0"/>
                    </a:p>
                  </a:txBody>
                  <a:tcPr/>
                </a:tc>
                <a:tc>
                  <a:txBody>
                    <a:bodyPr/>
                    <a:lstStyle/>
                    <a:p>
                      <a:r>
                        <a:rPr lang="en-US" dirty="0" smtClean="0"/>
                        <a:t>9</a:t>
                      </a:r>
                      <a:endParaRPr lang="en-US" dirty="0"/>
                    </a:p>
                  </a:txBody>
                  <a:tcPr/>
                </a:tc>
                <a:extLst>
                  <a:ext uri="{0D108BD9-81ED-4DB2-BD59-A6C34878D82A}">
                    <a16:rowId xmlns:a16="http://schemas.microsoft.com/office/drawing/2014/main" val="1025052989"/>
                  </a:ext>
                </a:extLst>
              </a:tr>
              <a:tr h="362605">
                <a:tc>
                  <a:txBody>
                    <a:bodyPr/>
                    <a:lstStyle/>
                    <a:p>
                      <a:r>
                        <a:rPr lang="en-US" dirty="0" smtClean="0"/>
                        <a:t>F2</a:t>
                      </a:r>
                      <a:endParaRPr lang="en-US" dirty="0"/>
                    </a:p>
                  </a:txBody>
                  <a:tcPr/>
                </a:tc>
                <a:tc>
                  <a:txBody>
                    <a:bodyPr/>
                    <a:lstStyle/>
                    <a:p>
                      <a:r>
                        <a:rPr lang="en-US" dirty="0" smtClean="0"/>
                        <a:t>70</a:t>
                      </a:r>
                      <a:endParaRPr lang="en-US" dirty="0"/>
                    </a:p>
                  </a:txBody>
                  <a:tcPr/>
                </a:tc>
                <a:tc>
                  <a:txBody>
                    <a:bodyPr/>
                    <a:lstStyle/>
                    <a:p>
                      <a:r>
                        <a:rPr lang="en-US" dirty="0" smtClean="0"/>
                        <a:t>30</a:t>
                      </a:r>
                      <a:endParaRPr lang="en-US" dirty="0"/>
                    </a:p>
                  </a:txBody>
                  <a:tcPr/>
                </a:tc>
                <a:tc>
                  <a:txBody>
                    <a:bodyPr/>
                    <a:lstStyle/>
                    <a:p>
                      <a:r>
                        <a:rPr lang="en-US" dirty="0" smtClean="0"/>
                        <a:t>40</a:t>
                      </a:r>
                      <a:endParaRPr lang="en-US" dirty="0"/>
                    </a:p>
                  </a:txBody>
                  <a:tcPr/>
                </a:tc>
                <a:tc>
                  <a:txBody>
                    <a:bodyPr/>
                    <a:lstStyle/>
                    <a:p>
                      <a:r>
                        <a:rPr lang="en-US" dirty="0" smtClean="0"/>
                        <a:t>60</a:t>
                      </a:r>
                      <a:endParaRPr lang="en-US" dirty="0"/>
                    </a:p>
                  </a:txBody>
                  <a:tcPr/>
                </a:tc>
                <a:tc>
                  <a:txBody>
                    <a:bodyPr/>
                    <a:lstStyle/>
                    <a:p>
                      <a:r>
                        <a:rPr lang="en-US" dirty="0" smtClean="0"/>
                        <a:t>9</a:t>
                      </a:r>
                      <a:endParaRPr lang="en-US" dirty="0"/>
                    </a:p>
                  </a:txBody>
                  <a:tcPr/>
                </a:tc>
                <a:tc>
                  <a:txBody>
                    <a:bodyPr/>
                    <a:lstStyle/>
                    <a:p>
                      <a:r>
                        <a:rPr lang="en-US" dirty="0" smtClean="0"/>
                        <a:t>10</a:t>
                      </a:r>
                      <a:endParaRPr lang="en-US" dirty="0"/>
                    </a:p>
                  </a:txBody>
                  <a:tcPr/>
                </a:tc>
                <a:extLst>
                  <a:ext uri="{0D108BD9-81ED-4DB2-BD59-A6C34878D82A}">
                    <a16:rowId xmlns:a16="http://schemas.microsoft.com/office/drawing/2014/main" val="2692149909"/>
                  </a:ext>
                </a:extLst>
              </a:tr>
              <a:tr h="362605">
                <a:tc>
                  <a:txBody>
                    <a:bodyPr/>
                    <a:lstStyle/>
                    <a:p>
                      <a:r>
                        <a:rPr lang="en-US" dirty="0" smtClean="0"/>
                        <a:t>F3</a:t>
                      </a:r>
                      <a:endParaRPr lang="en-US" dirty="0"/>
                    </a:p>
                  </a:txBody>
                  <a:tcPr/>
                </a:tc>
                <a:tc>
                  <a:txBody>
                    <a:bodyPr/>
                    <a:lstStyle/>
                    <a:p>
                      <a:r>
                        <a:rPr lang="en-US" dirty="0" smtClean="0"/>
                        <a:t>40</a:t>
                      </a:r>
                      <a:endParaRPr lang="en-US" dirty="0"/>
                    </a:p>
                  </a:txBody>
                  <a:tcPr/>
                </a:tc>
                <a:tc>
                  <a:txBody>
                    <a:bodyPr/>
                    <a:lstStyle/>
                    <a:p>
                      <a:r>
                        <a:rPr lang="en-US" dirty="0" smtClean="0"/>
                        <a:t>8</a:t>
                      </a:r>
                      <a:endParaRPr lang="en-US" dirty="0"/>
                    </a:p>
                  </a:txBody>
                  <a:tcPr/>
                </a:tc>
                <a:tc>
                  <a:txBody>
                    <a:bodyPr/>
                    <a:lstStyle/>
                    <a:p>
                      <a:r>
                        <a:rPr lang="en-US" dirty="0" smtClean="0"/>
                        <a:t>70</a:t>
                      </a:r>
                      <a:endParaRPr lang="en-US" dirty="0"/>
                    </a:p>
                  </a:txBody>
                  <a:tcPr/>
                </a:tc>
                <a:tc>
                  <a:txBody>
                    <a:bodyPr/>
                    <a:lstStyle/>
                    <a:p>
                      <a:r>
                        <a:rPr lang="en-US" dirty="0" smtClean="0"/>
                        <a:t>20</a:t>
                      </a:r>
                      <a:endParaRPr lang="en-US" dirty="0"/>
                    </a:p>
                  </a:txBody>
                  <a:tcPr/>
                </a:tc>
                <a:tc>
                  <a:txBody>
                    <a:bodyPr/>
                    <a:lstStyle/>
                    <a:p>
                      <a:r>
                        <a:rPr lang="en-US" dirty="0" smtClean="0"/>
                        <a:t>18</a:t>
                      </a:r>
                      <a:endParaRPr lang="en-US" dirty="0"/>
                    </a:p>
                  </a:txBody>
                  <a:tcPr/>
                </a:tc>
                <a:tc>
                  <a:txBody>
                    <a:bodyPr/>
                    <a:lstStyle/>
                    <a:p>
                      <a:r>
                        <a:rPr lang="en-US" dirty="0" smtClean="0"/>
                        <a:t>12</a:t>
                      </a:r>
                      <a:endParaRPr lang="en-US" dirty="0"/>
                    </a:p>
                  </a:txBody>
                  <a:tcPr/>
                </a:tc>
                <a:extLst>
                  <a:ext uri="{0D108BD9-81ED-4DB2-BD59-A6C34878D82A}">
                    <a16:rowId xmlns:a16="http://schemas.microsoft.com/office/drawing/2014/main" val="1059429588"/>
                  </a:ext>
                </a:extLst>
              </a:tr>
              <a:tr h="362605">
                <a:tc>
                  <a:txBody>
                    <a:bodyPr/>
                    <a:lstStyle/>
                    <a:p>
                      <a:r>
                        <a:rPr lang="en-US" dirty="0" err="1" smtClean="0"/>
                        <a:t>Req</a:t>
                      </a:r>
                      <a:endParaRPr lang="en-US" dirty="0"/>
                    </a:p>
                  </a:txBody>
                  <a:tcPr/>
                </a:tc>
                <a:tc>
                  <a:txBody>
                    <a:bodyPr/>
                    <a:lstStyle/>
                    <a:p>
                      <a:r>
                        <a:rPr lang="en-US" dirty="0" smtClean="0"/>
                        <a:t>5</a:t>
                      </a:r>
                      <a:endParaRPr lang="en-US" dirty="0"/>
                    </a:p>
                  </a:txBody>
                  <a:tcPr/>
                </a:tc>
                <a:tc>
                  <a:txBody>
                    <a:bodyPr/>
                    <a:lstStyle/>
                    <a:p>
                      <a:r>
                        <a:rPr lang="en-US" dirty="0" smtClean="0"/>
                        <a:t>8</a:t>
                      </a:r>
                      <a:endParaRPr lang="en-US" dirty="0"/>
                    </a:p>
                  </a:txBody>
                  <a:tcPr/>
                </a:tc>
                <a:tc>
                  <a:txBody>
                    <a:bodyPr/>
                    <a:lstStyle/>
                    <a:p>
                      <a:r>
                        <a:rPr lang="en-US" dirty="0" smtClean="0"/>
                        <a:t>7</a:t>
                      </a:r>
                      <a:endParaRPr lang="en-US" dirty="0"/>
                    </a:p>
                  </a:txBody>
                  <a:tcPr/>
                </a:tc>
                <a:tc>
                  <a:txBody>
                    <a:bodyPr/>
                    <a:lstStyle/>
                    <a:p>
                      <a:r>
                        <a:rPr lang="en-US" dirty="0" smtClean="0"/>
                        <a:t>14</a:t>
                      </a:r>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24527033"/>
                  </a:ext>
                </a:extLst>
              </a:tr>
              <a:tr h="362605">
                <a:tc>
                  <a:txBody>
                    <a:bodyPr/>
                    <a:lstStyle/>
                    <a:p>
                      <a:r>
                        <a:rPr lang="en-US" dirty="0" smtClean="0"/>
                        <a:t>Penalty</a:t>
                      </a:r>
                      <a:endParaRPr lang="en-US" dirty="0"/>
                    </a:p>
                  </a:txBody>
                  <a:tcPr/>
                </a:tc>
                <a:tc>
                  <a:txBody>
                    <a:bodyPr/>
                    <a:lstStyle/>
                    <a:p>
                      <a:r>
                        <a:rPr lang="en-US" dirty="0" smtClean="0"/>
                        <a:t>21</a:t>
                      </a:r>
                      <a:endParaRPr lang="en-US" dirty="0"/>
                    </a:p>
                  </a:txBody>
                  <a:tcPr/>
                </a:tc>
                <a:tc>
                  <a:txBody>
                    <a:bodyPr/>
                    <a:lstStyle/>
                    <a:p>
                      <a:r>
                        <a:rPr lang="en-US" dirty="0" smtClean="0"/>
                        <a:t>22</a:t>
                      </a:r>
                      <a:endParaRPr lang="en-US" dirty="0"/>
                    </a:p>
                  </a:txBody>
                  <a:tcPr/>
                </a:tc>
                <a:tc>
                  <a:txBody>
                    <a:bodyPr/>
                    <a:lstStyle/>
                    <a:p>
                      <a:r>
                        <a:rPr lang="en-US" dirty="0" smtClean="0"/>
                        <a:t>10</a:t>
                      </a:r>
                      <a:endParaRPr lang="en-US" dirty="0"/>
                    </a:p>
                  </a:txBody>
                  <a:tcPr/>
                </a:tc>
                <a:tc>
                  <a:txBody>
                    <a:bodyPr/>
                    <a:lstStyle/>
                    <a:p>
                      <a:r>
                        <a:rPr lang="en-US" dirty="0" smtClean="0"/>
                        <a:t>10</a:t>
                      </a:r>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754215060"/>
                  </a:ext>
                </a:extLst>
              </a:tr>
            </a:tbl>
          </a:graphicData>
        </a:graphic>
      </p:graphicFrame>
    </p:spTree>
    <p:extLst>
      <p:ext uri="{BB962C8B-B14F-4D97-AF65-F5344CB8AC3E}">
        <p14:creationId xmlns:p14="http://schemas.microsoft.com/office/powerpoint/2010/main" val="71998053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Example and Demonstration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21693786"/>
              </p:ext>
            </p:extLst>
          </p:nvPr>
        </p:nvGraphicFramePr>
        <p:xfrm>
          <a:off x="953219" y="2331708"/>
          <a:ext cx="9013374" cy="2214880"/>
        </p:xfrm>
        <a:graphic>
          <a:graphicData uri="http://schemas.openxmlformats.org/drawingml/2006/table">
            <a:tbl>
              <a:tblPr firstRow="1" bandRow="1">
                <a:tableStyleId>{5C22544A-7EE6-4342-B048-85BDC9FD1C3A}</a:tableStyleId>
              </a:tblPr>
              <a:tblGrid>
                <a:gridCol w="1502229">
                  <a:extLst>
                    <a:ext uri="{9D8B030D-6E8A-4147-A177-3AD203B41FA5}">
                      <a16:colId xmlns:a16="http://schemas.microsoft.com/office/drawing/2014/main" val="296974663"/>
                    </a:ext>
                  </a:extLst>
                </a:gridCol>
                <a:gridCol w="1502229">
                  <a:extLst>
                    <a:ext uri="{9D8B030D-6E8A-4147-A177-3AD203B41FA5}">
                      <a16:colId xmlns:a16="http://schemas.microsoft.com/office/drawing/2014/main" val="2374569809"/>
                    </a:ext>
                  </a:extLst>
                </a:gridCol>
                <a:gridCol w="1502229">
                  <a:extLst>
                    <a:ext uri="{9D8B030D-6E8A-4147-A177-3AD203B41FA5}">
                      <a16:colId xmlns:a16="http://schemas.microsoft.com/office/drawing/2014/main" val="3858540912"/>
                    </a:ext>
                  </a:extLst>
                </a:gridCol>
                <a:gridCol w="1502229">
                  <a:extLst>
                    <a:ext uri="{9D8B030D-6E8A-4147-A177-3AD203B41FA5}">
                      <a16:colId xmlns:a16="http://schemas.microsoft.com/office/drawing/2014/main" val="4077316359"/>
                    </a:ext>
                  </a:extLst>
                </a:gridCol>
                <a:gridCol w="1502229">
                  <a:extLst>
                    <a:ext uri="{9D8B030D-6E8A-4147-A177-3AD203B41FA5}">
                      <a16:colId xmlns:a16="http://schemas.microsoft.com/office/drawing/2014/main" val="422874960"/>
                    </a:ext>
                  </a:extLst>
                </a:gridCol>
                <a:gridCol w="1502229">
                  <a:extLst>
                    <a:ext uri="{9D8B030D-6E8A-4147-A177-3AD203B41FA5}">
                      <a16:colId xmlns:a16="http://schemas.microsoft.com/office/drawing/2014/main" val="2698375329"/>
                    </a:ext>
                  </a:extLst>
                </a:gridCol>
              </a:tblGrid>
              <a:tr h="185420">
                <a:tc>
                  <a:txBody>
                    <a:bodyPr/>
                    <a:lstStyle/>
                    <a:p>
                      <a:r>
                        <a:rPr lang="en-US" dirty="0" smtClean="0"/>
                        <a:t>Fact/Ware</a:t>
                      </a:r>
                      <a:endParaRPr lang="en-US" dirty="0"/>
                    </a:p>
                  </a:txBody>
                  <a:tcPr/>
                </a:tc>
                <a:tc>
                  <a:txBody>
                    <a:bodyPr/>
                    <a:lstStyle/>
                    <a:p>
                      <a:r>
                        <a:rPr lang="en-US" dirty="0" smtClean="0"/>
                        <a:t>W1</a:t>
                      </a:r>
                      <a:endParaRPr lang="en-US" dirty="0"/>
                    </a:p>
                  </a:txBody>
                  <a:tcPr/>
                </a:tc>
                <a:tc>
                  <a:txBody>
                    <a:bodyPr/>
                    <a:lstStyle/>
                    <a:p>
                      <a:r>
                        <a:rPr lang="en-US" dirty="0" smtClean="0"/>
                        <a:t>W3</a:t>
                      </a:r>
                      <a:endParaRPr lang="en-US" dirty="0"/>
                    </a:p>
                  </a:txBody>
                  <a:tcPr/>
                </a:tc>
                <a:tc>
                  <a:txBody>
                    <a:bodyPr/>
                    <a:lstStyle/>
                    <a:p>
                      <a:r>
                        <a:rPr lang="en-US" dirty="0" smtClean="0"/>
                        <a:t>W4</a:t>
                      </a:r>
                      <a:endParaRPr lang="en-US" dirty="0"/>
                    </a:p>
                  </a:txBody>
                  <a:tcPr/>
                </a:tc>
                <a:tc>
                  <a:txBody>
                    <a:bodyPr/>
                    <a:lstStyle/>
                    <a:p>
                      <a:r>
                        <a:rPr lang="en-US" dirty="0" smtClean="0"/>
                        <a:t>Avail</a:t>
                      </a:r>
                      <a:endParaRPr lang="en-US" dirty="0"/>
                    </a:p>
                  </a:txBody>
                  <a:tcPr/>
                </a:tc>
                <a:tc>
                  <a:txBody>
                    <a:bodyPr/>
                    <a:lstStyle/>
                    <a:p>
                      <a:r>
                        <a:rPr lang="en-US" dirty="0" smtClean="0"/>
                        <a:t>Penalty</a:t>
                      </a:r>
                      <a:endParaRPr lang="en-US" dirty="0"/>
                    </a:p>
                  </a:txBody>
                  <a:tcPr/>
                </a:tc>
                <a:extLst>
                  <a:ext uri="{0D108BD9-81ED-4DB2-BD59-A6C34878D82A}">
                    <a16:rowId xmlns:a16="http://schemas.microsoft.com/office/drawing/2014/main" val="3460971244"/>
                  </a:ext>
                </a:extLst>
              </a:tr>
              <a:tr h="185420">
                <a:tc>
                  <a:txBody>
                    <a:bodyPr/>
                    <a:lstStyle/>
                    <a:p>
                      <a:r>
                        <a:rPr lang="en-US" dirty="0" smtClean="0"/>
                        <a:t>F1</a:t>
                      </a:r>
                      <a:endParaRPr lang="en-US" dirty="0"/>
                    </a:p>
                  </a:txBody>
                  <a:tcPr/>
                </a:tc>
                <a:tc>
                  <a:txBody>
                    <a:bodyPr/>
                    <a:lstStyle/>
                    <a:p>
                      <a:r>
                        <a:rPr lang="en-US" dirty="0" smtClean="0"/>
                        <a:t>19</a:t>
                      </a:r>
                      <a:endParaRPr lang="en-US" dirty="0"/>
                    </a:p>
                  </a:txBody>
                  <a:tcPr/>
                </a:tc>
                <a:tc>
                  <a:txBody>
                    <a:bodyPr/>
                    <a:lstStyle/>
                    <a:p>
                      <a:r>
                        <a:rPr lang="en-US" dirty="0" smtClean="0"/>
                        <a:t>50</a:t>
                      </a:r>
                      <a:endParaRPr lang="en-US" dirty="0"/>
                    </a:p>
                  </a:txBody>
                  <a:tcPr/>
                </a:tc>
                <a:tc>
                  <a:txBody>
                    <a:bodyPr/>
                    <a:lstStyle/>
                    <a:p>
                      <a:r>
                        <a:rPr lang="en-US" dirty="0" smtClean="0"/>
                        <a:t>10</a:t>
                      </a:r>
                      <a:endParaRPr lang="en-US" dirty="0"/>
                    </a:p>
                  </a:txBody>
                  <a:tcPr/>
                </a:tc>
                <a:tc>
                  <a:txBody>
                    <a:bodyPr/>
                    <a:lstStyle/>
                    <a:p>
                      <a:r>
                        <a:rPr lang="en-US" dirty="0" smtClean="0"/>
                        <a:t>7</a:t>
                      </a:r>
                      <a:endParaRPr lang="en-US" dirty="0"/>
                    </a:p>
                  </a:txBody>
                  <a:tcPr/>
                </a:tc>
                <a:tc>
                  <a:txBody>
                    <a:bodyPr/>
                    <a:lstStyle/>
                    <a:p>
                      <a:r>
                        <a:rPr lang="en-US" dirty="0" smtClean="0"/>
                        <a:t>9</a:t>
                      </a:r>
                      <a:endParaRPr lang="en-US" dirty="0"/>
                    </a:p>
                  </a:txBody>
                  <a:tcPr/>
                </a:tc>
                <a:extLst>
                  <a:ext uri="{0D108BD9-81ED-4DB2-BD59-A6C34878D82A}">
                    <a16:rowId xmlns:a16="http://schemas.microsoft.com/office/drawing/2014/main" val="1025052989"/>
                  </a:ext>
                </a:extLst>
              </a:tr>
              <a:tr h="370840">
                <a:tc>
                  <a:txBody>
                    <a:bodyPr/>
                    <a:lstStyle/>
                    <a:p>
                      <a:r>
                        <a:rPr lang="en-US" dirty="0" smtClean="0"/>
                        <a:t>F2</a:t>
                      </a:r>
                      <a:endParaRPr lang="en-US" dirty="0"/>
                    </a:p>
                  </a:txBody>
                  <a:tcPr/>
                </a:tc>
                <a:tc>
                  <a:txBody>
                    <a:bodyPr/>
                    <a:lstStyle/>
                    <a:p>
                      <a:r>
                        <a:rPr lang="en-US" dirty="0" smtClean="0"/>
                        <a:t>70</a:t>
                      </a:r>
                      <a:endParaRPr lang="en-US" dirty="0"/>
                    </a:p>
                  </a:txBody>
                  <a:tcPr/>
                </a:tc>
                <a:tc>
                  <a:txBody>
                    <a:bodyPr/>
                    <a:lstStyle/>
                    <a:p>
                      <a:r>
                        <a:rPr lang="en-US" dirty="0" smtClean="0"/>
                        <a:t>40</a:t>
                      </a:r>
                      <a:endParaRPr lang="en-US" dirty="0"/>
                    </a:p>
                  </a:txBody>
                  <a:tcPr/>
                </a:tc>
                <a:tc>
                  <a:txBody>
                    <a:bodyPr/>
                    <a:lstStyle/>
                    <a:p>
                      <a:r>
                        <a:rPr lang="en-US" dirty="0" smtClean="0"/>
                        <a:t>60</a:t>
                      </a:r>
                      <a:endParaRPr lang="en-US" dirty="0"/>
                    </a:p>
                  </a:txBody>
                  <a:tcPr/>
                </a:tc>
                <a:tc>
                  <a:txBody>
                    <a:bodyPr/>
                    <a:lstStyle/>
                    <a:p>
                      <a:r>
                        <a:rPr lang="en-US" dirty="0" smtClean="0"/>
                        <a:t>9</a:t>
                      </a:r>
                      <a:endParaRPr lang="en-US" dirty="0"/>
                    </a:p>
                  </a:txBody>
                  <a:tcPr/>
                </a:tc>
                <a:tc>
                  <a:txBody>
                    <a:bodyPr/>
                    <a:lstStyle/>
                    <a:p>
                      <a:r>
                        <a:rPr lang="en-US" dirty="0" smtClean="0"/>
                        <a:t>20</a:t>
                      </a:r>
                      <a:endParaRPr lang="en-US" dirty="0"/>
                    </a:p>
                  </a:txBody>
                  <a:tcPr/>
                </a:tc>
                <a:extLst>
                  <a:ext uri="{0D108BD9-81ED-4DB2-BD59-A6C34878D82A}">
                    <a16:rowId xmlns:a16="http://schemas.microsoft.com/office/drawing/2014/main" val="2692149909"/>
                  </a:ext>
                </a:extLst>
              </a:tr>
              <a:tr h="370840">
                <a:tc>
                  <a:txBody>
                    <a:bodyPr/>
                    <a:lstStyle/>
                    <a:p>
                      <a:r>
                        <a:rPr lang="en-US" dirty="0" smtClean="0"/>
                        <a:t>F3</a:t>
                      </a:r>
                      <a:endParaRPr lang="en-US" dirty="0"/>
                    </a:p>
                  </a:txBody>
                  <a:tcPr/>
                </a:tc>
                <a:tc>
                  <a:txBody>
                    <a:bodyPr/>
                    <a:lstStyle/>
                    <a:p>
                      <a:r>
                        <a:rPr lang="en-US" dirty="0" smtClean="0"/>
                        <a:t>40</a:t>
                      </a:r>
                      <a:endParaRPr lang="en-US" dirty="0"/>
                    </a:p>
                  </a:txBody>
                  <a:tcPr/>
                </a:tc>
                <a:tc>
                  <a:txBody>
                    <a:bodyPr/>
                    <a:lstStyle/>
                    <a:p>
                      <a:r>
                        <a:rPr lang="en-US" dirty="0" smtClean="0"/>
                        <a:t>70</a:t>
                      </a:r>
                      <a:endParaRPr lang="en-US" dirty="0"/>
                    </a:p>
                  </a:txBody>
                  <a:tcPr/>
                </a:tc>
                <a:tc>
                  <a:txBody>
                    <a:bodyPr/>
                    <a:lstStyle/>
                    <a:p>
                      <a:r>
                        <a:rPr lang="en-US" dirty="0" smtClean="0"/>
                        <a:t>20</a:t>
                      </a:r>
                      <a:endParaRPr lang="en-US" dirty="0"/>
                    </a:p>
                  </a:txBody>
                  <a:tcPr/>
                </a:tc>
                <a:tc>
                  <a:txBody>
                    <a:bodyPr/>
                    <a:lstStyle/>
                    <a:p>
                      <a:r>
                        <a:rPr lang="en-US" dirty="0" smtClean="0"/>
                        <a:t>18</a:t>
                      </a:r>
                      <a:endParaRPr lang="en-US" dirty="0"/>
                    </a:p>
                  </a:txBody>
                  <a:tcPr/>
                </a:tc>
                <a:tc>
                  <a:txBody>
                    <a:bodyPr/>
                    <a:lstStyle/>
                    <a:p>
                      <a:r>
                        <a:rPr lang="en-US" dirty="0" smtClean="0"/>
                        <a:t>20</a:t>
                      </a:r>
                      <a:endParaRPr lang="en-US" dirty="0"/>
                    </a:p>
                  </a:txBody>
                  <a:tcPr/>
                </a:tc>
                <a:extLst>
                  <a:ext uri="{0D108BD9-81ED-4DB2-BD59-A6C34878D82A}">
                    <a16:rowId xmlns:a16="http://schemas.microsoft.com/office/drawing/2014/main" val="1059429588"/>
                  </a:ext>
                </a:extLst>
              </a:tr>
              <a:tr h="370840">
                <a:tc>
                  <a:txBody>
                    <a:bodyPr/>
                    <a:lstStyle/>
                    <a:p>
                      <a:r>
                        <a:rPr lang="en-US" dirty="0" err="1" smtClean="0"/>
                        <a:t>Req</a:t>
                      </a:r>
                      <a:endParaRPr lang="en-US" dirty="0"/>
                    </a:p>
                  </a:txBody>
                  <a:tcPr/>
                </a:tc>
                <a:tc>
                  <a:txBody>
                    <a:bodyPr/>
                    <a:lstStyle/>
                    <a:p>
                      <a:r>
                        <a:rPr lang="en-US" dirty="0" smtClean="0"/>
                        <a:t>5</a:t>
                      </a:r>
                      <a:endParaRPr lang="en-US" dirty="0"/>
                    </a:p>
                  </a:txBody>
                  <a:tcPr/>
                </a:tc>
                <a:tc>
                  <a:txBody>
                    <a:bodyPr/>
                    <a:lstStyle/>
                    <a:p>
                      <a:r>
                        <a:rPr lang="en-US" dirty="0" smtClean="0"/>
                        <a:t>7</a:t>
                      </a:r>
                      <a:endParaRPr lang="en-US" dirty="0"/>
                    </a:p>
                  </a:txBody>
                  <a:tcPr/>
                </a:tc>
                <a:tc>
                  <a:txBody>
                    <a:bodyPr/>
                    <a:lstStyle/>
                    <a:p>
                      <a:r>
                        <a:rPr lang="en-US" dirty="0" smtClean="0"/>
                        <a:t>14</a:t>
                      </a:r>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24527033"/>
                  </a:ext>
                </a:extLst>
              </a:tr>
              <a:tr h="370840">
                <a:tc>
                  <a:txBody>
                    <a:bodyPr/>
                    <a:lstStyle/>
                    <a:p>
                      <a:r>
                        <a:rPr lang="en-US" dirty="0" smtClean="0"/>
                        <a:t>Penalty</a:t>
                      </a:r>
                      <a:endParaRPr lang="en-US" dirty="0"/>
                    </a:p>
                  </a:txBody>
                  <a:tcPr/>
                </a:tc>
                <a:tc>
                  <a:txBody>
                    <a:bodyPr/>
                    <a:lstStyle/>
                    <a:p>
                      <a:r>
                        <a:rPr lang="en-US" dirty="0" smtClean="0"/>
                        <a:t>21</a:t>
                      </a:r>
                      <a:endParaRPr lang="en-US" dirty="0"/>
                    </a:p>
                  </a:txBody>
                  <a:tcPr/>
                </a:tc>
                <a:tc>
                  <a:txBody>
                    <a:bodyPr/>
                    <a:lstStyle/>
                    <a:p>
                      <a:r>
                        <a:rPr lang="en-US" dirty="0" smtClean="0"/>
                        <a:t>10</a:t>
                      </a:r>
                      <a:endParaRPr lang="en-US" dirty="0"/>
                    </a:p>
                  </a:txBody>
                  <a:tcPr/>
                </a:tc>
                <a:tc>
                  <a:txBody>
                    <a:bodyPr/>
                    <a:lstStyle/>
                    <a:p>
                      <a:r>
                        <a:rPr lang="en-US" dirty="0" smtClean="0"/>
                        <a:t>10</a:t>
                      </a:r>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754215060"/>
                  </a:ext>
                </a:extLst>
              </a:tr>
            </a:tbl>
          </a:graphicData>
        </a:graphic>
      </p:graphicFrame>
    </p:spTree>
    <p:extLst>
      <p:ext uri="{BB962C8B-B14F-4D97-AF65-F5344CB8AC3E}">
        <p14:creationId xmlns:p14="http://schemas.microsoft.com/office/powerpoint/2010/main" val="28733123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Example and Demonstration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590022374"/>
              </p:ext>
            </p:extLst>
          </p:nvPr>
        </p:nvGraphicFramePr>
        <p:xfrm>
          <a:off x="953219" y="2331708"/>
          <a:ext cx="7511145" cy="2214880"/>
        </p:xfrm>
        <a:graphic>
          <a:graphicData uri="http://schemas.openxmlformats.org/drawingml/2006/table">
            <a:tbl>
              <a:tblPr firstRow="1" bandRow="1">
                <a:tableStyleId>{5C22544A-7EE6-4342-B048-85BDC9FD1C3A}</a:tableStyleId>
              </a:tblPr>
              <a:tblGrid>
                <a:gridCol w="1502229">
                  <a:extLst>
                    <a:ext uri="{9D8B030D-6E8A-4147-A177-3AD203B41FA5}">
                      <a16:colId xmlns:a16="http://schemas.microsoft.com/office/drawing/2014/main" val="296974663"/>
                    </a:ext>
                  </a:extLst>
                </a:gridCol>
                <a:gridCol w="1502229">
                  <a:extLst>
                    <a:ext uri="{9D8B030D-6E8A-4147-A177-3AD203B41FA5}">
                      <a16:colId xmlns:a16="http://schemas.microsoft.com/office/drawing/2014/main" val="3858540912"/>
                    </a:ext>
                  </a:extLst>
                </a:gridCol>
                <a:gridCol w="1502229">
                  <a:extLst>
                    <a:ext uri="{9D8B030D-6E8A-4147-A177-3AD203B41FA5}">
                      <a16:colId xmlns:a16="http://schemas.microsoft.com/office/drawing/2014/main" val="4077316359"/>
                    </a:ext>
                  </a:extLst>
                </a:gridCol>
                <a:gridCol w="1502229">
                  <a:extLst>
                    <a:ext uri="{9D8B030D-6E8A-4147-A177-3AD203B41FA5}">
                      <a16:colId xmlns:a16="http://schemas.microsoft.com/office/drawing/2014/main" val="422874960"/>
                    </a:ext>
                  </a:extLst>
                </a:gridCol>
                <a:gridCol w="1502229">
                  <a:extLst>
                    <a:ext uri="{9D8B030D-6E8A-4147-A177-3AD203B41FA5}">
                      <a16:colId xmlns:a16="http://schemas.microsoft.com/office/drawing/2014/main" val="2698375329"/>
                    </a:ext>
                  </a:extLst>
                </a:gridCol>
              </a:tblGrid>
              <a:tr h="185420">
                <a:tc>
                  <a:txBody>
                    <a:bodyPr/>
                    <a:lstStyle/>
                    <a:p>
                      <a:r>
                        <a:rPr lang="en-US" dirty="0" smtClean="0"/>
                        <a:t>Fact/Ware</a:t>
                      </a:r>
                      <a:endParaRPr lang="en-US" dirty="0"/>
                    </a:p>
                  </a:txBody>
                  <a:tcPr/>
                </a:tc>
                <a:tc>
                  <a:txBody>
                    <a:bodyPr/>
                    <a:lstStyle/>
                    <a:p>
                      <a:r>
                        <a:rPr lang="en-US" dirty="0" smtClean="0"/>
                        <a:t>W3</a:t>
                      </a:r>
                      <a:endParaRPr lang="en-US" dirty="0"/>
                    </a:p>
                  </a:txBody>
                  <a:tcPr/>
                </a:tc>
                <a:tc>
                  <a:txBody>
                    <a:bodyPr/>
                    <a:lstStyle/>
                    <a:p>
                      <a:r>
                        <a:rPr lang="en-US" dirty="0" smtClean="0"/>
                        <a:t>W4</a:t>
                      </a:r>
                      <a:endParaRPr lang="en-US" dirty="0"/>
                    </a:p>
                  </a:txBody>
                  <a:tcPr/>
                </a:tc>
                <a:tc>
                  <a:txBody>
                    <a:bodyPr/>
                    <a:lstStyle/>
                    <a:p>
                      <a:r>
                        <a:rPr lang="en-US" dirty="0" smtClean="0"/>
                        <a:t>Avail</a:t>
                      </a:r>
                      <a:endParaRPr lang="en-US" dirty="0"/>
                    </a:p>
                  </a:txBody>
                  <a:tcPr/>
                </a:tc>
                <a:tc>
                  <a:txBody>
                    <a:bodyPr/>
                    <a:lstStyle/>
                    <a:p>
                      <a:r>
                        <a:rPr lang="en-US" dirty="0" smtClean="0"/>
                        <a:t>Penalty</a:t>
                      </a:r>
                      <a:endParaRPr lang="en-US" dirty="0"/>
                    </a:p>
                  </a:txBody>
                  <a:tcPr/>
                </a:tc>
                <a:extLst>
                  <a:ext uri="{0D108BD9-81ED-4DB2-BD59-A6C34878D82A}">
                    <a16:rowId xmlns:a16="http://schemas.microsoft.com/office/drawing/2014/main" val="3460971244"/>
                  </a:ext>
                </a:extLst>
              </a:tr>
              <a:tr h="185420">
                <a:tc>
                  <a:txBody>
                    <a:bodyPr/>
                    <a:lstStyle/>
                    <a:p>
                      <a:r>
                        <a:rPr lang="en-US" dirty="0" smtClean="0"/>
                        <a:t>F1</a:t>
                      </a:r>
                      <a:endParaRPr lang="en-US" dirty="0"/>
                    </a:p>
                  </a:txBody>
                  <a:tcPr/>
                </a:tc>
                <a:tc>
                  <a:txBody>
                    <a:bodyPr/>
                    <a:lstStyle/>
                    <a:p>
                      <a:r>
                        <a:rPr lang="en-US" dirty="0" smtClean="0"/>
                        <a:t>50</a:t>
                      </a:r>
                      <a:endParaRPr lang="en-US" dirty="0"/>
                    </a:p>
                  </a:txBody>
                  <a:tcPr/>
                </a:tc>
                <a:tc>
                  <a:txBody>
                    <a:bodyPr/>
                    <a:lstStyle/>
                    <a:p>
                      <a:r>
                        <a:rPr lang="en-US" dirty="0" smtClean="0"/>
                        <a:t>10</a:t>
                      </a:r>
                      <a:endParaRPr lang="en-US" dirty="0"/>
                    </a:p>
                  </a:txBody>
                  <a:tcPr/>
                </a:tc>
                <a:tc>
                  <a:txBody>
                    <a:bodyPr/>
                    <a:lstStyle/>
                    <a:p>
                      <a:r>
                        <a:rPr lang="en-US" dirty="0" smtClean="0"/>
                        <a:t>7</a:t>
                      </a:r>
                      <a:endParaRPr lang="en-US" dirty="0"/>
                    </a:p>
                  </a:txBody>
                  <a:tcPr/>
                </a:tc>
                <a:tc>
                  <a:txBody>
                    <a:bodyPr/>
                    <a:lstStyle/>
                    <a:p>
                      <a:r>
                        <a:rPr lang="en-US" dirty="0" smtClean="0"/>
                        <a:t>40</a:t>
                      </a:r>
                      <a:endParaRPr lang="en-US" dirty="0"/>
                    </a:p>
                  </a:txBody>
                  <a:tcPr/>
                </a:tc>
                <a:extLst>
                  <a:ext uri="{0D108BD9-81ED-4DB2-BD59-A6C34878D82A}">
                    <a16:rowId xmlns:a16="http://schemas.microsoft.com/office/drawing/2014/main" val="1025052989"/>
                  </a:ext>
                </a:extLst>
              </a:tr>
              <a:tr h="370840">
                <a:tc>
                  <a:txBody>
                    <a:bodyPr/>
                    <a:lstStyle/>
                    <a:p>
                      <a:r>
                        <a:rPr lang="en-US" dirty="0" smtClean="0"/>
                        <a:t>F2</a:t>
                      </a:r>
                      <a:endParaRPr lang="en-US" dirty="0"/>
                    </a:p>
                  </a:txBody>
                  <a:tcPr/>
                </a:tc>
                <a:tc>
                  <a:txBody>
                    <a:bodyPr/>
                    <a:lstStyle/>
                    <a:p>
                      <a:r>
                        <a:rPr lang="en-US" dirty="0" smtClean="0"/>
                        <a:t>40</a:t>
                      </a:r>
                      <a:endParaRPr lang="en-US" dirty="0"/>
                    </a:p>
                  </a:txBody>
                  <a:tcPr/>
                </a:tc>
                <a:tc>
                  <a:txBody>
                    <a:bodyPr/>
                    <a:lstStyle/>
                    <a:p>
                      <a:r>
                        <a:rPr lang="en-US" dirty="0" smtClean="0"/>
                        <a:t>60</a:t>
                      </a:r>
                      <a:endParaRPr lang="en-US" dirty="0"/>
                    </a:p>
                  </a:txBody>
                  <a:tcPr/>
                </a:tc>
                <a:tc>
                  <a:txBody>
                    <a:bodyPr/>
                    <a:lstStyle/>
                    <a:p>
                      <a:r>
                        <a:rPr lang="en-US" dirty="0" smtClean="0"/>
                        <a:t>9</a:t>
                      </a:r>
                      <a:endParaRPr lang="en-US" dirty="0"/>
                    </a:p>
                  </a:txBody>
                  <a:tcPr/>
                </a:tc>
                <a:tc>
                  <a:txBody>
                    <a:bodyPr/>
                    <a:lstStyle/>
                    <a:p>
                      <a:r>
                        <a:rPr lang="en-US" dirty="0" smtClean="0"/>
                        <a:t>20</a:t>
                      </a:r>
                      <a:endParaRPr lang="en-US" dirty="0"/>
                    </a:p>
                  </a:txBody>
                  <a:tcPr/>
                </a:tc>
                <a:extLst>
                  <a:ext uri="{0D108BD9-81ED-4DB2-BD59-A6C34878D82A}">
                    <a16:rowId xmlns:a16="http://schemas.microsoft.com/office/drawing/2014/main" val="2692149909"/>
                  </a:ext>
                </a:extLst>
              </a:tr>
              <a:tr h="370840">
                <a:tc>
                  <a:txBody>
                    <a:bodyPr/>
                    <a:lstStyle/>
                    <a:p>
                      <a:r>
                        <a:rPr lang="en-US" dirty="0" smtClean="0"/>
                        <a:t>F3</a:t>
                      </a:r>
                      <a:endParaRPr lang="en-US" dirty="0"/>
                    </a:p>
                  </a:txBody>
                  <a:tcPr/>
                </a:tc>
                <a:tc>
                  <a:txBody>
                    <a:bodyPr/>
                    <a:lstStyle/>
                    <a:p>
                      <a:r>
                        <a:rPr lang="en-US" dirty="0" smtClean="0"/>
                        <a:t>70</a:t>
                      </a:r>
                      <a:endParaRPr lang="en-US" dirty="0"/>
                    </a:p>
                  </a:txBody>
                  <a:tcPr/>
                </a:tc>
                <a:tc>
                  <a:txBody>
                    <a:bodyPr/>
                    <a:lstStyle/>
                    <a:p>
                      <a:r>
                        <a:rPr lang="en-US" dirty="0" smtClean="0"/>
                        <a:t>20</a:t>
                      </a:r>
                      <a:endParaRPr lang="en-US" dirty="0"/>
                    </a:p>
                  </a:txBody>
                  <a:tcPr/>
                </a:tc>
                <a:tc>
                  <a:txBody>
                    <a:bodyPr/>
                    <a:lstStyle/>
                    <a:p>
                      <a:r>
                        <a:rPr lang="en-US" dirty="0" smtClean="0"/>
                        <a:t>18</a:t>
                      </a:r>
                      <a:endParaRPr lang="en-US" dirty="0"/>
                    </a:p>
                  </a:txBody>
                  <a:tcPr/>
                </a:tc>
                <a:tc>
                  <a:txBody>
                    <a:bodyPr/>
                    <a:lstStyle/>
                    <a:p>
                      <a:r>
                        <a:rPr lang="en-US" dirty="0" smtClean="0"/>
                        <a:t>50</a:t>
                      </a:r>
                      <a:endParaRPr lang="en-US" dirty="0"/>
                    </a:p>
                  </a:txBody>
                  <a:tcPr/>
                </a:tc>
                <a:extLst>
                  <a:ext uri="{0D108BD9-81ED-4DB2-BD59-A6C34878D82A}">
                    <a16:rowId xmlns:a16="http://schemas.microsoft.com/office/drawing/2014/main" val="1059429588"/>
                  </a:ext>
                </a:extLst>
              </a:tr>
              <a:tr h="370840">
                <a:tc>
                  <a:txBody>
                    <a:bodyPr/>
                    <a:lstStyle/>
                    <a:p>
                      <a:r>
                        <a:rPr lang="en-US" dirty="0" err="1" smtClean="0"/>
                        <a:t>Req</a:t>
                      </a:r>
                      <a:endParaRPr lang="en-US" dirty="0"/>
                    </a:p>
                  </a:txBody>
                  <a:tcPr/>
                </a:tc>
                <a:tc>
                  <a:txBody>
                    <a:bodyPr/>
                    <a:lstStyle/>
                    <a:p>
                      <a:r>
                        <a:rPr lang="en-US" dirty="0" smtClean="0"/>
                        <a:t>7</a:t>
                      </a:r>
                      <a:endParaRPr lang="en-US" dirty="0"/>
                    </a:p>
                  </a:txBody>
                  <a:tcPr/>
                </a:tc>
                <a:tc>
                  <a:txBody>
                    <a:bodyPr/>
                    <a:lstStyle/>
                    <a:p>
                      <a:r>
                        <a:rPr lang="en-US" dirty="0" smtClean="0"/>
                        <a:t>14</a:t>
                      </a:r>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24527033"/>
                  </a:ext>
                </a:extLst>
              </a:tr>
              <a:tr h="370840">
                <a:tc>
                  <a:txBody>
                    <a:bodyPr/>
                    <a:lstStyle/>
                    <a:p>
                      <a:r>
                        <a:rPr lang="en-US" dirty="0" smtClean="0"/>
                        <a:t>Penalty</a:t>
                      </a:r>
                      <a:endParaRPr lang="en-US" dirty="0"/>
                    </a:p>
                  </a:txBody>
                  <a:tcPr/>
                </a:tc>
                <a:tc>
                  <a:txBody>
                    <a:bodyPr/>
                    <a:lstStyle/>
                    <a:p>
                      <a:r>
                        <a:rPr lang="en-US" dirty="0" smtClean="0"/>
                        <a:t>10</a:t>
                      </a:r>
                      <a:endParaRPr lang="en-US" dirty="0"/>
                    </a:p>
                  </a:txBody>
                  <a:tcPr/>
                </a:tc>
                <a:tc>
                  <a:txBody>
                    <a:bodyPr/>
                    <a:lstStyle/>
                    <a:p>
                      <a:r>
                        <a:rPr lang="en-US" dirty="0" smtClean="0"/>
                        <a:t>10</a:t>
                      </a:r>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754215060"/>
                  </a:ext>
                </a:extLst>
              </a:tr>
            </a:tbl>
          </a:graphicData>
        </a:graphic>
      </p:graphicFrame>
    </p:spTree>
    <p:extLst>
      <p:ext uri="{BB962C8B-B14F-4D97-AF65-F5344CB8AC3E}">
        <p14:creationId xmlns:p14="http://schemas.microsoft.com/office/powerpoint/2010/main" val="8504259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Example and Demonstration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49963"/>
              </p:ext>
            </p:extLst>
          </p:nvPr>
        </p:nvGraphicFramePr>
        <p:xfrm>
          <a:off x="953219" y="2331708"/>
          <a:ext cx="7511145" cy="1844040"/>
        </p:xfrm>
        <a:graphic>
          <a:graphicData uri="http://schemas.openxmlformats.org/drawingml/2006/table">
            <a:tbl>
              <a:tblPr firstRow="1" bandRow="1">
                <a:tableStyleId>{5C22544A-7EE6-4342-B048-85BDC9FD1C3A}</a:tableStyleId>
              </a:tblPr>
              <a:tblGrid>
                <a:gridCol w="1502229">
                  <a:extLst>
                    <a:ext uri="{9D8B030D-6E8A-4147-A177-3AD203B41FA5}">
                      <a16:colId xmlns:a16="http://schemas.microsoft.com/office/drawing/2014/main" val="296974663"/>
                    </a:ext>
                  </a:extLst>
                </a:gridCol>
                <a:gridCol w="1502229">
                  <a:extLst>
                    <a:ext uri="{9D8B030D-6E8A-4147-A177-3AD203B41FA5}">
                      <a16:colId xmlns:a16="http://schemas.microsoft.com/office/drawing/2014/main" val="3858540912"/>
                    </a:ext>
                  </a:extLst>
                </a:gridCol>
                <a:gridCol w="1502229">
                  <a:extLst>
                    <a:ext uri="{9D8B030D-6E8A-4147-A177-3AD203B41FA5}">
                      <a16:colId xmlns:a16="http://schemas.microsoft.com/office/drawing/2014/main" val="4077316359"/>
                    </a:ext>
                  </a:extLst>
                </a:gridCol>
                <a:gridCol w="1502229">
                  <a:extLst>
                    <a:ext uri="{9D8B030D-6E8A-4147-A177-3AD203B41FA5}">
                      <a16:colId xmlns:a16="http://schemas.microsoft.com/office/drawing/2014/main" val="422874960"/>
                    </a:ext>
                  </a:extLst>
                </a:gridCol>
                <a:gridCol w="1502229">
                  <a:extLst>
                    <a:ext uri="{9D8B030D-6E8A-4147-A177-3AD203B41FA5}">
                      <a16:colId xmlns:a16="http://schemas.microsoft.com/office/drawing/2014/main" val="2698375329"/>
                    </a:ext>
                  </a:extLst>
                </a:gridCol>
              </a:tblGrid>
              <a:tr h="185420">
                <a:tc>
                  <a:txBody>
                    <a:bodyPr/>
                    <a:lstStyle/>
                    <a:p>
                      <a:r>
                        <a:rPr lang="en-US" dirty="0" smtClean="0"/>
                        <a:t>Fact/Ware</a:t>
                      </a:r>
                      <a:endParaRPr lang="en-US" dirty="0"/>
                    </a:p>
                  </a:txBody>
                  <a:tcPr/>
                </a:tc>
                <a:tc>
                  <a:txBody>
                    <a:bodyPr/>
                    <a:lstStyle/>
                    <a:p>
                      <a:r>
                        <a:rPr lang="en-US" dirty="0" smtClean="0"/>
                        <a:t>W3</a:t>
                      </a:r>
                      <a:endParaRPr lang="en-US" dirty="0"/>
                    </a:p>
                  </a:txBody>
                  <a:tcPr/>
                </a:tc>
                <a:tc>
                  <a:txBody>
                    <a:bodyPr/>
                    <a:lstStyle/>
                    <a:p>
                      <a:r>
                        <a:rPr lang="en-US" dirty="0" smtClean="0"/>
                        <a:t>W4</a:t>
                      </a:r>
                      <a:endParaRPr lang="en-US" dirty="0"/>
                    </a:p>
                  </a:txBody>
                  <a:tcPr/>
                </a:tc>
                <a:tc>
                  <a:txBody>
                    <a:bodyPr/>
                    <a:lstStyle/>
                    <a:p>
                      <a:r>
                        <a:rPr lang="en-US" dirty="0" smtClean="0"/>
                        <a:t>Avail</a:t>
                      </a:r>
                      <a:endParaRPr lang="en-US" dirty="0"/>
                    </a:p>
                  </a:txBody>
                  <a:tcPr/>
                </a:tc>
                <a:tc>
                  <a:txBody>
                    <a:bodyPr/>
                    <a:lstStyle/>
                    <a:p>
                      <a:r>
                        <a:rPr lang="en-US" dirty="0" smtClean="0"/>
                        <a:t>Penalty</a:t>
                      </a:r>
                      <a:endParaRPr lang="en-US" dirty="0"/>
                    </a:p>
                  </a:txBody>
                  <a:tcPr/>
                </a:tc>
                <a:extLst>
                  <a:ext uri="{0D108BD9-81ED-4DB2-BD59-A6C34878D82A}">
                    <a16:rowId xmlns:a16="http://schemas.microsoft.com/office/drawing/2014/main" val="3460971244"/>
                  </a:ext>
                </a:extLst>
              </a:tr>
              <a:tr h="185420">
                <a:tc>
                  <a:txBody>
                    <a:bodyPr/>
                    <a:lstStyle/>
                    <a:p>
                      <a:r>
                        <a:rPr lang="en-US" dirty="0" smtClean="0"/>
                        <a:t>F1</a:t>
                      </a:r>
                      <a:endParaRPr lang="en-US" dirty="0"/>
                    </a:p>
                  </a:txBody>
                  <a:tcPr/>
                </a:tc>
                <a:tc>
                  <a:txBody>
                    <a:bodyPr/>
                    <a:lstStyle/>
                    <a:p>
                      <a:r>
                        <a:rPr lang="en-US" dirty="0" smtClean="0"/>
                        <a:t>50</a:t>
                      </a:r>
                      <a:endParaRPr lang="en-US" dirty="0"/>
                    </a:p>
                  </a:txBody>
                  <a:tcPr/>
                </a:tc>
                <a:tc>
                  <a:txBody>
                    <a:bodyPr/>
                    <a:lstStyle/>
                    <a:p>
                      <a:r>
                        <a:rPr lang="en-US" dirty="0" smtClean="0"/>
                        <a:t>10</a:t>
                      </a:r>
                      <a:endParaRPr lang="en-US" dirty="0"/>
                    </a:p>
                  </a:txBody>
                  <a:tcPr/>
                </a:tc>
                <a:tc>
                  <a:txBody>
                    <a:bodyPr/>
                    <a:lstStyle/>
                    <a:p>
                      <a:r>
                        <a:rPr lang="en-US" dirty="0" smtClean="0"/>
                        <a:t>7</a:t>
                      </a:r>
                      <a:endParaRPr lang="en-US" dirty="0"/>
                    </a:p>
                  </a:txBody>
                  <a:tcPr/>
                </a:tc>
                <a:tc>
                  <a:txBody>
                    <a:bodyPr/>
                    <a:lstStyle/>
                    <a:p>
                      <a:r>
                        <a:rPr lang="en-US" dirty="0" smtClean="0"/>
                        <a:t>40</a:t>
                      </a:r>
                      <a:endParaRPr lang="en-US" dirty="0"/>
                    </a:p>
                  </a:txBody>
                  <a:tcPr/>
                </a:tc>
                <a:extLst>
                  <a:ext uri="{0D108BD9-81ED-4DB2-BD59-A6C34878D82A}">
                    <a16:rowId xmlns:a16="http://schemas.microsoft.com/office/drawing/2014/main" val="1025052989"/>
                  </a:ext>
                </a:extLst>
              </a:tr>
              <a:tr h="370840">
                <a:tc>
                  <a:txBody>
                    <a:bodyPr/>
                    <a:lstStyle/>
                    <a:p>
                      <a:r>
                        <a:rPr lang="en-US" dirty="0" smtClean="0"/>
                        <a:t>F2</a:t>
                      </a:r>
                      <a:endParaRPr lang="en-US" dirty="0"/>
                    </a:p>
                  </a:txBody>
                  <a:tcPr/>
                </a:tc>
                <a:tc>
                  <a:txBody>
                    <a:bodyPr/>
                    <a:lstStyle/>
                    <a:p>
                      <a:r>
                        <a:rPr lang="en-US" dirty="0" smtClean="0"/>
                        <a:t>40</a:t>
                      </a:r>
                      <a:endParaRPr lang="en-US" dirty="0"/>
                    </a:p>
                  </a:txBody>
                  <a:tcPr/>
                </a:tc>
                <a:tc>
                  <a:txBody>
                    <a:bodyPr/>
                    <a:lstStyle/>
                    <a:p>
                      <a:r>
                        <a:rPr lang="en-US" dirty="0" smtClean="0"/>
                        <a:t>60</a:t>
                      </a:r>
                      <a:endParaRPr lang="en-US" dirty="0"/>
                    </a:p>
                  </a:txBody>
                  <a:tcPr/>
                </a:tc>
                <a:tc>
                  <a:txBody>
                    <a:bodyPr/>
                    <a:lstStyle/>
                    <a:p>
                      <a:r>
                        <a:rPr lang="en-US" dirty="0" smtClean="0"/>
                        <a:t>9</a:t>
                      </a:r>
                      <a:endParaRPr lang="en-US" dirty="0"/>
                    </a:p>
                  </a:txBody>
                  <a:tcPr/>
                </a:tc>
                <a:tc>
                  <a:txBody>
                    <a:bodyPr/>
                    <a:lstStyle/>
                    <a:p>
                      <a:r>
                        <a:rPr lang="en-US" dirty="0" smtClean="0"/>
                        <a:t>20</a:t>
                      </a:r>
                      <a:endParaRPr lang="en-US" dirty="0"/>
                    </a:p>
                  </a:txBody>
                  <a:tcPr/>
                </a:tc>
                <a:extLst>
                  <a:ext uri="{0D108BD9-81ED-4DB2-BD59-A6C34878D82A}">
                    <a16:rowId xmlns:a16="http://schemas.microsoft.com/office/drawing/2014/main" val="2692149909"/>
                  </a:ext>
                </a:extLst>
              </a:tr>
              <a:tr h="370840">
                <a:tc>
                  <a:txBody>
                    <a:bodyPr/>
                    <a:lstStyle/>
                    <a:p>
                      <a:r>
                        <a:rPr lang="en-US" dirty="0" err="1" smtClean="0"/>
                        <a:t>Req</a:t>
                      </a:r>
                      <a:endParaRPr lang="en-US" dirty="0"/>
                    </a:p>
                  </a:txBody>
                  <a:tcPr/>
                </a:tc>
                <a:tc>
                  <a:txBody>
                    <a:bodyPr/>
                    <a:lstStyle/>
                    <a:p>
                      <a:r>
                        <a:rPr lang="en-US" dirty="0" smtClean="0"/>
                        <a:t>7</a:t>
                      </a:r>
                      <a:endParaRPr lang="en-US" dirty="0"/>
                    </a:p>
                  </a:txBody>
                  <a:tcPr/>
                </a:tc>
                <a:tc>
                  <a:txBody>
                    <a:bodyPr/>
                    <a:lstStyle/>
                    <a:p>
                      <a:r>
                        <a:rPr lang="en-US" dirty="0" smtClean="0"/>
                        <a:t>14</a:t>
                      </a:r>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24527033"/>
                  </a:ext>
                </a:extLst>
              </a:tr>
              <a:tr h="370840">
                <a:tc>
                  <a:txBody>
                    <a:bodyPr/>
                    <a:lstStyle/>
                    <a:p>
                      <a:r>
                        <a:rPr lang="en-US" dirty="0" smtClean="0"/>
                        <a:t>Penalty</a:t>
                      </a:r>
                      <a:endParaRPr lang="en-US" dirty="0"/>
                    </a:p>
                  </a:txBody>
                  <a:tcPr/>
                </a:tc>
                <a:tc>
                  <a:txBody>
                    <a:bodyPr/>
                    <a:lstStyle/>
                    <a:p>
                      <a:r>
                        <a:rPr lang="en-US" dirty="0" smtClean="0"/>
                        <a:t>10</a:t>
                      </a:r>
                      <a:endParaRPr lang="en-US" dirty="0"/>
                    </a:p>
                  </a:txBody>
                  <a:tcPr/>
                </a:tc>
                <a:tc>
                  <a:txBody>
                    <a:bodyPr/>
                    <a:lstStyle/>
                    <a:p>
                      <a:r>
                        <a:rPr lang="en-US" dirty="0" smtClean="0"/>
                        <a:t>50</a:t>
                      </a:r>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754215060"/>
                  </a:ext>
                </a:extLst>
              </a:tr>
            </a:tbl>
          </a:graphicData>
        </a:graphic>
      </p:graphicFrame>
    </p:spTree>
    <p:extLst>
      <p:ext uri="{BB962C8B-B14F-4D97-AF65-F5344CB8AC3E}">
        <p14:creationId xmlns:p14="http://schemas.microsoft.com/office/powerpoint/2010/main" val="194607860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Example and Demonstration</a:t>
            </a:r>
            <a:endParaRPr lang="en-US" dirty="0"/>
          </a:p>
        </p:txBody>
      </p:sp>
      <p:sp>
        <p:nvSpPr>
          <p:cNvPr id="2" name="TextBox 1"/>
          <p:cNvSpPr txBox="1"/>
          <p:nvPr/>
        </p:nvSpPr>
        <p:spPr>
          <a:xfrm>
            <a:off x="1616015" y="4917057"/>
            <a:ext cx="8476891" cy="369332"/>
          </a:xfrm>
          <a:prstGeom prst="rect">
            <a:avLst/>
          </a:prstGeom>
          <a:noFill/>
        </p:spPr>
        <p:txBody>
          <a:bodyPr wrap="square" rtlCol="0">
            <a:spAutoFit/>
          </a:bodyPr>
          <a:lstStyle/>
          <a:p>
            <a:r>
              <a:rPr lang="en-US" dirty="0" smtClean="0"/>
              <a:t>Total Transportation Cost = 779</a:t>
            </a:r>
            <a:endParaRPr lang="en-US" dirty="0"/>
          </a:p>
        </p:txBody>
      </p:sp>
      <p:sp>
        <p:nvSpPr>
          <p:cNvPr id="3" name="Content Placeholder 2"/>
          <p:cNvSpPr>
            <a:spLocks noGrp="1"/>
          </p:cNvSpPr>
          <p:nvPr>
            <p:ph idx="1"/>
          </p:nvPr>
        </p:nvSpPr>
        <p:spPr/>
        <p:txBody>
          <a:bodyPr/>
          <a:lstStyle/>
          <a:p>
            <a:endParaRPr lang="en-US"/>
          </a:p>
        </p:txBody>
      </p:sp>
      <p:graphicFrame>
        <p:nvGraphicFramePr>
          <p:cNvPr id="6" name="Content Placeholder 3"/>
          <p:cNvGraphicFramePr>
            <a:graphicFrameLocks/>
          </p:cNvGraphicFramePr>
          <p:nvPr>
            <p:extLst>
              <p:ext uri="{D42A27DB-BD31-4B8C-83A1-F6EECF244321}">
                <p14:modId xmlns:p14="http://schemas.microsoft.com/office/powerpoint/2010/main" val="3705461864"/>
              </p:ext>
            </p:extLst>
          </p:nvPr>
        </p:nvGraphicFramePr>
        <p:xfrm>
          <a:off x="1017916" y="2352028"/>
          <a:ext cx="10450902" cy="2194560"/>
        </p:xfrm>
        <a:graphic>
          <a:graphicData uri="http://schemas.openxmlformats.org/drawingml/2006/table">
            <a:tbl>
              <a:tblPr firstRow="1" bandRow="1">
                <a:tableStyleId>{5C22544A-7EE6-4342-B048-85BDC9FD1C3A}</a:tableStyleId>
              </a:tblPr>
              <a:tblGrid>
                <a:gridCol w="1492986">
                  <a:extLst>
                    <a:ext uri="{9D8B030D-6E8A-4147-A177-3AD203B41FA5}">
                      <a16:colId xmlns:a16="http://schemas.microsoft.com/office/drawing/2014/main" val="296974663"/>
                    </a:ext>
                  </a:extLst>
                </a:gridCol>
                <a:gridCol w="1492986">
                  <a:extLst>
                    <a:ext uri="{9D8B030D-6E8A-4147-A177-3AD203B41FA5}">
                      <a16:colId xmlns:a16="http://schemas.microsoft.com/office/drawing/2014/main" val="2374569809"/>
                    </a:ext>
                  </a:extLst>
                </a:gridCol>
                <a:gridCol w="1492986">
                  <a:extLst>
                    <a:ext uri="{9D8B030D-6E8A-4147-A177-3AD203B41FA5}">
                      <a16:colId xmlns:a16="http://schemas.microsoft.com/office/drawing/2014/main" val="4095639041"/>
                    </a:ext>
                  </a:extLst>
                </a:gridCol>
                <a:gridCol w="1492986">
                  <a:extLst>
                    <a:ext uri="{9D8B030D-6E8A-4147-A177-3AD203B41FA5}">
                      <a16:colId xmlns:a16="http://schemas.microsoft.com/office/drawing/2014/main" val="3858540912"/>
                    </a:ext>
                  </a:extLst>
                </a:gridCol>
                <a:gridCol w="1492986">
                  <a:extLst>
                    <a:ext uri="{9D8B030D-6E8A-4147-A177-3AD203B41FA5}">
                      <a16:colId xmlns:a16="http://schemas.microsoft.com/office/drawing/2014/main" val="4077316359"/>
                    </a:ext>
                  </a:extLst>
                </a:gridCol>
                <a:gridCol w="1492986">
                  <a:extLst>
                    <a:ext uri="{9D8B030D-6E8A-4147-A177-3AD203B41FA5}">
                      <a16:colId xmlns:a16="http://schemas.microsoft.com/office/drawing/2014/main" val="422874960"/>
                    </a:ext>
                  </a:extLst>
                </a:gridCol>
                <a:gridCol w="1492986">
                  <a:extLst>
                    <a:ext uri="{9D8B030D-6E8A-4147-A177-3AD203B41FA5}">
                      <a16:colId xmlns:a16="http://schemas.microsoft.com/office/drawing/2014/main" val="2698375329"/>
                    </a:ext>
                  </a:extLst>
                </a:gridCol>
              </a:tblGrid>
              <a:tr h="361462">
                <a:tc>
                  <a:txBody>
                    <a:bodyPr/>
                    <a:lstStyle/>
                    <a:p>
                      <a:r>
                        <a:rPr lang="en-US" dirty="0" smtClean="0"/>
                        <a:t>Fact/Ware</a:t>
                      </a:r>
                      <a:endParaRPr lang="en-US" dirty="0"/>
                    </a:p>
                  </a:txBody>
                  <a:tcPr/>
                </a:tc>
                <a:tc>
                  <a:txBody>
                    <a:bodyPr/>
                    <a:lstStyle/>
                    <a:p>
                      <a:r>
                        <a:rPr lang="en-US" dirty="0" smtClean="0"/>
                        <a:t>W1</a:t>
                      </a:r>
                      <a:endParaRPr lang="en-US" dirty="0"/>
                    </a:p>
                  </a:txBody>
                  <a:tcPr/>
                </a:tc>
                <a:tc>
                  <a:txBody>
                    <a:bodyPr/>
                    <a:lstStyle/>
                    <a:p>
                      <a:r>
                        <a:rPr lang="en-US" dirty="0" smtClean="0"/>
                        <a:t>W2</a:t>
                      </a:r>
                      <a:endParaRPr lang="en-US" dirty="0"/>
                    </a:p>
                  </a:txBody>
                  <a:tcPr/>
                </a:tc>
                <a:tc>
                  <a:txBody>
                    <a:bodyPr/>
                    <a:lstStyle/>
                    <a:p>
                      <a:r>
                        <a:rPr lang="en-US" dirty="0" smtClean="0"/>
                        <a:t>W3</a:t>
                      </a:r>
                      <a:endParaRPr lang="en-US" dirty="0"/>
                    </a:p>
                  </a:txBody>
                  <a:tcPr/>
                </a:tc>
                <a:tc>
                  <a:txBody>
                    <a:bodyPr/>
                    <a:lstStyle/>
                    <a:p>
                      <a:r>
                        <a:rPr lang="en-US" dirty="0" smtClean="0"/>
                        <a:t>W4</a:t>
                      </a:r>
                      <a:endParaRPr lang="en-US" dirty="0"/>
                    </a:p>
                  </a:txBody>
                  <a:tcPr/>
                </a:tc>
                <a:tc>
                  <a:txBody>
                    <a:bodyPr/>
                    <a:lstStyle/>
                    <a:p>
                      <a:r>
                        <a:rPr lang="en-US" dirty="0" smtClean="0"/>
                        <a:t>Avail</a:t>
                      </a:r>
                      <a:endParaRPr lang="en-US" dirty="0"/>
                    </a:p>
                  </a:txBody>
                  <a:tcPr/>
                </a:tc>
                <a:tc>
                  <a:txBody>
                    <a:bodyPr/>
                    <a:lstStyle/>
                    <a:p>
                      <a:endParaRPr lang="en-US" dirty="0"/>
                    </a:p>
                  </a:txBody>
                  <a:tcPr/>
                </a:tc>
                <a:extLst>
                  <a:ext uri="{0D108BD9-81ED-4DB2-BD59-A6C34878D82A}">
                    <a16:rowId xmlns:a16="http://schemas.microsoft.com/office/drawing/2014/main" val="3460971244"/>
                  </a:ext>
                </a:extLst>
              </a:tr>
              <a:tr h="361462">
                <a:tc>
                  <a:txBody>
                    <a:bodyPr/>
                    <a:lstStyle/>
                    <a:p>
                      <a:r>
                        <a:rPr lang="en-US" dirty="0" smtClean="0"/>
                        <a:t>F1</a:t>
                      </a:r>
                      <a:endParaRPr lang="en-US" dirty="0"/>
                    </a:p>
                  </a:txBody>
                  <a:tcPr/>
                </a:tc>
                <a:tc>
                  <a:txBody>
                    <a:bodyPr/>
                    <a:lstStyle/>
                    <a:p>
                      <a:r>
                        <a:rPr lang="en-US" dirty="0" smtClean="0"/>
                        <a:t>(19)  5</a:t>
                      </a:r>
                      <a:endParaRPr lang="en-US" dirty="0"/>
                    </a:p>
                  </a:txBody>
                  <a:tcPr/>
                </a:tc>
                <a:tc>
                  <a:txBody>
                    <a:bodyPr/>
                    <a:lstStyle/>
                    <a:p>
                      <a:r>
                        <a:rPr lang="en-US" dirty="0" smtClean="0"/>
                        <a:t>30   --</a:t>
                      </a:r>
                      <a:endParaRPr lang="en-US" dirty="0"/>
                    </a:p>
                  </a:txBody>
                  <a:tcPr/>
                </a:tc>
                <a:tc>
                  <a:txBody>
                    <a:bodyPr/>
                    <a:lstStyle/>
                    <a:p>
                      <a:r>
                        <a:rPr lang="en-US" dirty="0" smtClean="0"/>
                        <a:t>50  --</a:t>
                      </a:r>
                      <a:endParaRPr lang="en-US" dirty="0"/>
                    </a:p>
                  </a:txBody>
                  <a:tcPr/>
                </a:tc>
                <a:tc>
                  <a:txBody>
                    <a:bodyPr/>
                    <a:lstStyle/>
                    <a:p>
                      <a:pPr marL="342900" indent="-342900">
                        <a:buAutoNum type="arabicParenBoth" startAt="10"/>
                      </a:pPr>
                      <a:r>
                        <a:rPr lang="en-US" dirty="0" smtClean="0"/>
                        <a:t> 2</a:t>
                      </a:r>
                      <a:endParaRPr lang="en-US" dirty="0"/>
                    </a:p>
                  </a:txBody>
                  <a:tcPr/>
                </a:tc>
                <a:tc>
                  <a:txBody>
                    <a:bodyPr/>
                    <a:lstStyle/>
                    <a:p>
                      <a:r>
                        <a:rPr lang="en-US" dirty="0" smtClean="0"/>
                        <a:t>7</a:t>
                      </a:r>
                      <a:endParaRPr lang="en-US" dirty="0"/>
                    </a:p>
                  </a:txBody>
                  <a:tcPr/>
                </a:tc>
                <a:tc>
                  <a:txBody>
                    <a:bodyPr/>
                    <a:lstStyle/>
                    <a:p>
                      <a:endParaRPr lang="en-US" dirty="0"/>
                    </a:p>
                  </a:txBody>
                  <a:tcPr/>
                </a:tc>
                <a:extLst>
                  <a:ext uri="{0D108BD9-81ED-4DB2-BD59-A6C34878D82A}">
                    <a16:rowId xmlns:a16="http://schemas.microsoft.com/office/drawing/2014/main" val="1025052989"/>
                  </a:ext>
                </a:extLst>
              </a:tr>
              <a:tr h="365006">
                <a:tc>
                  <a:txBody>
                    <a:bodyPr/>
                    <a:lstStyle/>
                    <a:p>
                      <a:r>
                        <a:rPr lang="en-US" dirty="0" smtClean="0"/>
                        <a:t>F2</a:t>
                      </a:r>
                      <a:endParaRPr lang="en-US" dirty="0"/>
                    </a:p>
                  </a:txBody>
                  <a:tcPr/>
                </a:tc>
                <a:tc>
                  <a:txBody>
                    <a:bodyPr/>
                    <a:lstStyle/>
                    <a:p>
                      <a:r>
                        <a:rPr lang="en-US" dirty="0" smtClean="0"/>
                        <a:t>70  --</a:t>
                      </a:r>
                      <a:endParaRPr lang="en-US" dirty="0"/>
                    </a:p>
                  </a:txBody>
                  <a:tcPr/>
                </a:tc>
                <a:tc>
                  <a:txBody>
                    <a:bodyPr/>
                    <a:lstStyle/>
                    <a:p>
                      <a:r>
                        <a:rPr lang="en-US" dirty="0" smtClean="0"/>
                        <a:t>30 --</a:t>
                      </a:r>
                      <a:endParaRPr lang="en-US" dirty="0"/>
                    </a:p>
                  </a:txBody>
                  <a:tcPr/>
                </a:tc>
                <a:tc>
                  <a:txBody>
                    <a:bodyPr/>
                    <a:lstStyle/>
                    <a:p>
                      <a:r>
                        <a:rPr lang="en-US" dirty="0" smtClean="0"/>
                        <a:t>(40)  7</a:t>
                      </a:r>
                      <a:endParaRPr lang="en-US" dirty="0"/>
                    </a:p>
                  </a:txBody>
                  <a:tcPr/>
                </a:tc>
                <a:tc>
                  <a:txBody>
                    <a:bodyPr/>
                    <a:lstStyle/>
                    <a:p>
                      <a:r>
                        <a:rPr lang="en-US" dirty="0" smtClean="0"/>
                        <a:t>(60) 2</a:t>
                      </a:r>
                      <a:endParaRPr lang="en-US" dirty="0"/>
                    </a:p>
                  </a:txBody>
                  <a:tcPr/>
                </a:tc>
                <a:tc>
                  <a:txBody>
                    <a:bodyPr/>
                    <a:lstStyle/>
                    <a:p>
                      <a:r>
                        <a:rPr lang="en-US" dirty="0" smtClean="0"/>
                        <a:t>9</a:t>
                      </a:r>
                      <a:endParaRPr lang="en-US" dirty="0"/>
                    </a:p>
                  </a:txBody>
                  <a:tcPr/>
                </a:tc>
                <a:tc>
                  <a:txBody>
                    <a:bodyPr/>
                    <a:lstStyle/>
                    <a:p>
                      <a:endParaRPr lang="en-US" dirty="0"/>
                    </a:p>
                  </a:txBody>
                  <a:tcPr/>
                </a:tc>
                <a:extLst>
                  <a:ext uri="{0D108BD9-81ED-4DB2-BD59-A6C34878D82A}">
                    <a16:rowId xmlns:a16="http://schemas.microsoft.com/office/drawing/2014/main" val="2692149909"/>
                  </a:ext>
                </a:extLst>
              </a:tr>
              <a:tr h="365006">
                <a:tc>
                  <a:txBody>
                    <a:bodyPr/>
                    <a:lstStyle/>
                    <a:p>
                      <a:r>
                        <a:rPr lang="en-US" dirty="0" smtClean="0"/>
                        <a:t>F3</a:t>
                      </a:r>
                      <a:endParaRPr lang="en-US" dirty="0"/>
                    </a:p>
                  </a:txBody>
                  <a:tcPr/>
                </a:tc>
                <a:tc>
                  <a:txBody>
                    <a:bodyPr/>
                    <a:lstStyle/>
                    <a:p>
                      <a:r>
                        <a:rPr lang="en-US" dirty="0" smtClean="0"/>
                        <a:t>40  --</a:t>
                      </a:r>
                      <a:endParaRPr lang="en-US" dirty="0"/>
                    </a:p>
                  </a:txBody>
                  <a:tcPr/>
                </a:tc>
                <a:tc>
                  <a:txBody>
                    <a:bodyPr/>
                    <a:lstStyle/>
                    <a:p>
                      <a:r>
                        <a:rPr lang="en-US" dirty="0" smtClean="0"/>
                        <a:t>(8)  8</a:t>
                      </a:r>
                      <a:endParaRPr lang="en-US" dirty="0"/>
                    </a:p>
                  </a:txBody>
                  <a:tcPr/>
                </a:tc>
                <a:tc>
                  <a:txBody>
                    <a:bodyPr/>
                    <a:lstStyle/>
                    <a:p>
                      <a:r>
                        <a:rPr lang="en-US" dirty="0" smtClean="0"/>
                        <a:t>70  --</a:t>
                      </a:r>
                      <a:endParaRPr lang="en-US" dirty="0"/>
                    </a:p>
                  </a:txBody>
                  <a:tcPr/>
                </a:tc>
                <a:tc>
                  <a:txBody>
                    <a:bodyPr/>
                    <a:lstStyle/>
                    <a:p>
                      <a:r>
                        <a:rPr lang="en-US" dirty="0" smtClean="0"/>
                        <a:t>(20) 10</a:t>
                      </a:r>
                      <a:endParaRPr lang="en-US" dirty="0"/>
                    </a:p>
                  </a:txBody>
                  <a:tcPr/>
                </a:tc>
                <a:tc>
                  <a:txBody>
                    <a:bodyPr/>
                    <a:lstStyle/>
                    <a:p>
                      <a:r>
                        <a:rPr lang="en-US" dirty="0" smtClean="0"/>
                        <a:t>18</a:t>
                      </a:r>
                      <a:endParaRPr lang="en-US" dirty="0"/>
                    </a:p>
                  </a:txBody>
                  <a:tcPr/>
                </a:tc>
                <a:tc>
                  <a:txBody>
                    <a:bodyPr/>
                    <a:lstStyle/>
                    <a:p>
                      <a:endParaRPr lang="en-US" dirty="0"/>
                    </a:p>
                  </a:txBody>
                  <a:tcPr/>
                </a:tc>
                <a:extLst>
                  <a:ext uri="{0D108BD9-81ED-4DB2-BD59-A6C34878D82A}">
                    <a16:rowId xmlns:a16="http://schemas.microsoft.com/office/drawing/2014/main" val="1059429588"/>
                  </a:ext>
                </a:extLst>
              </a:tr>
              <a:tr h="365006">
                <a:tc>
                  <a:txBody>
                    <a:bodyPr/>
                    <a:lstStyle/>
                    <a:p>
                      <a:r>
                        <a:rPr lang="en-US" dirty="0" err="1" smtClean="0"/>
                        <a:t>Req</a:t>
                      </a:r>
                      <a:endParaRPr lang="en-US" dirty="0"/>
                    </a:p>
                  </a:txBody>
                  <a:tcPr/>
                </a:tc>
                <a:tc>
                  <a:txBody>
                    <a:bodyPr/>
                    <a:lstStyle/>
                    <a:p>
                      <a:r>
                        <a:rPr lang="en-US" dirty="0" smtClean="0"/>
                        <a:t>5</a:t>
                      </a:r>
                      <a:endParaRPr lang="en-US" dirty="0"/>
                    </a:p>
                  </a:txBody>
                  <a:tcPr/>
                </a:tc>
                <a:tc>
                  <a:txBody>
                    <a:bodyPr/>
                    <a:lstStyle/>
                    <a:p>
                      <a:r>
                        <a:rPr lang="en-US" dirty="0" smtClean="0"/>
                        <a:t>8</a:t>
                      </a:r>
                      <a:endParaRPr lang="en-US" dirty="0"/>
                    </a:p>
                  </a:txBody>
                  <a:tcPr/>
                </a:tc>
                <a:tc>
                  <a:txBody>
                    <a:bodyPr/>
                    <a:lstStyle/>
                    <a:p>
                      <a:r>
                        <a:rPr lang="en-US" dirty="0" smtClean="0"/>
                        <a:t>7</a:t>
                      </a:r>
                      <a:endParaRPr lang="en-US" dirty="0"/>
                    </a:p>
                  </a:txBody>
                  <a:tcPr/>
                </a:tc>
                <a:tc>
                  <a:txBody>
                    <a:bodyPr/>
                    <a:lstStyle/>
                    <a:p>
                      <a:r>
                        <a:rPr lang="en-US" dirty="0" smtClean="0"/>
                        <a:t>14</a:t>
                      </a:r>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24527033"/>
                  </a:ext>
                </a:extLst>
              </a:tr>
              <a:tr h="365006">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754215060"/>
                  </a:ext>
                </a:extLst>
              </a:tr>
            </a:tbl>
          </a:graphicData>
        </a:graphic>
      </p:graphicFrame>
    </p:spTree>
    <p:extLst>
      <p:ext uri="{BB962C8B-B14F-4D97-AF65-F5344CB8AC3E}">
        <p14:creationId xmlns:p14="http://schemas.microsoft.com/office/powerpoint/2010/main" val="256600874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Algorithmic Summary of North-West Corner</a:t>
            </a:r>
            <a:endParaRPr lang="en-US" dirty="0"/>
          </a:p>
        </p:txBody>
      </p:sp>
      <p:sp>
        <p:nvSpPr>
          <p:cNvPr id="3" name="Content Placeholder 2"/>
          <p:cNvSpPr>
            <a:spLocks noGrp="1"/>
          </p:cNvSpPr>
          <p:nvPr>
            <p:ph idx="1"/>
          </p:nvPr>
        </p:nvSpPr>
        <p:spPr/>
        <p:txBody>
          <a:bodyPr/>
          <a:lstStyle/>
          <a:p>
            <a:r>
              <a:rPr lang="en-US" dirty="0" smtClean="0"/>
              <a:t>Step-1: First Assign in the cell occupying the upper-left (north-west corner) with the maximum possible value </a:t>
            </a:r>
            <a:r>
              <a:rPr lang="en-US" dirty="0" err="1" smtClean="0"/>
              <a:t>i.e</a:t>
            </a:r>
            <a:r>
              <a:rPr lang="en-US" dirty="0" smtClean="0"/>
              <a:t> min(a</a:t>
            </a:r>
            <a:r>
              <a:rPr lang="en-US" baseline="-25000" dirty="0" smtClean="0"/>
              <a:t>1</a:t>
            </a:r>
            <a:r>
              <a:rPr lang="en-US" dirty="0" smtClean="0"/>
              <a:t>,b</a:t>
            </a:r>
            <a:r>
              <a:rPr lang="en-US" baseline="-25000" dirty="0" smtClean="0"/>
              <a:t>1</a:t>
            </a:r>
            <a:r>
              <a:rPr lang="en-US" dirty="0" smtClean="0"/>
              <a:t>)</a:t>
            </a:r>
          </a:p>
          <a:p>
            <a:r>
              <a:rPr lang="en-US" dirty="0" smtClean="0"/>
              <a:t>Step-2: </a:t>
            </a:r>
          </a:p>
          <a:p>
            <a:pPr lvl="1"/>
            <a:r>
              <a:rPr lang="en-US" dirty="0" smtClean="0"/>
              <a:t>If b</a:t>
            </a:r>
            <a:r>
              <a:rPr lang="en-US" baseline="-25000" dirty="0" smtClean="0"/>
              <a:t>1</a:t>
            </a:r>
            <a:r>
              <a:rPr lang="en-US" dirty="0" smtClean="0"/>
              <a:t>&gt;a</a:t>
            </a:r>
            <a:r>
              <a:rPr lang="en-US" baseline="-25000" dirty="0" smtClean="0"/>
              <a:t>1</a:t>
            </a:r>
            <a:r>
              <a:rPr lang="en-US" dirty="0" smtClean="0"/>
              <a:t>, move vertically downwards to second row and make the second allocation of x</a:t>
            </a:r>
            <a:r>
              <a:rPr lang="en-US" baseline="-25000" dirty="0" smtClean="0"/>
              <a:t>21</a:t>
            </a:r>
            <a:r>
              <a:rPr lang="en-US" dirty="0" smtClean="0"/>
              <a:t> = min (a</a:t>
            </a:r>
            <a:r>
              <a:rPr lang="en-US" baseline="-25000" dirty="0" smtClean="0"/>
              <a:t>1</a:t>
            </a:r>
            <a:r>
              <a:rPr lang="en-US" dirty="0" smtClean="0"/>
              <a:t>, b</a:t>
            </a:r>
            <a:r>
              <a:rPr lang="en-US" baseline="-25000" dirty="0" smtClean="0"/>
              <a:t>1</a:t>
            </a:r>
            <a:r>
              <a:rPr lang="en-US" dirty="0" smtClean="0"/>
              <a:t>-x</a:t>
            </a:r>
            <a:r>
              <a:rPr lang="en-US" baseline="-25000" dirty="0" smtClean="0"/>
              <a:t>11</a:t>
            </a:r>
            <a:r>
              <a:rPr lang="en-US" dirty="0" smtClean="0"/>
              <a:t>)</a:t>
            </a:r>
          </a:p>
          <a:p>
            <a:pPr lvl="1"/>
            <a:r>
              <a:rPr lang="en-US" dirty="0" smtClean="0"/>
              <a:t>If b</a:t>
            </a:r>
            <a:r>
              <a:rPr lang="en-US" baseline="-25000" dirty="0" smtClean="0"/>
              <a:t>1</a:t>
            </a:r>
            <a:r>
              <a:rPr lang="en-US" dirty="0" smtClean="0"/>
              <a:t>&lt;a</a:t>
            </a:r>
            <a:r>
              <a:rPr lang="en-US" baseline="-25000" dirty="0" smtClean="0"/>
              <a:t>1</a:t>
            </a:r>
            <a:r>
              <a:rPr lang="en-US" dirty="0" smtClean="0"/>
              <a:t>, move horizontally right to the second row and make allocation x</a:t>
            </a:r>
            <a:r>
              <a:rPr lang="en-US" baseline="-25000" dirty="0" smtClean="0"/>
              <a:t>21</a:t>
            </a:r>
            <a:r>
              <a:rPr lang="en-US" dirty="0" smtClean="0"/>
              <a:t> = Min(a</a:t>
            </a:r>
            <a:r>
              <a:rPr lang="en-US" baseline="-25000" dirty="0" smtClean="0"/>
              <a:t>1</a:t>
            </a:r>
            <a:r>
              <a:rPr lang="en-US" dirty="0" smtClean="0"/>
              <a:t>-x</a:t>
            </a:r>
            <a:r>
              <a:rPr lang="en-US" baseline="-25000" dirty="0" smtClean="0"/>
              <a:t>11</a:t>
            </a:r>
            <a:r>
              <a:rPr lang="en-US" dirty="0" smtClean="0"/>
              <a:t>,b</a:t>
            </a:r>
            <a:r>
              <a:rPr lang="en-US" baseline="-25000" dirty="0" smtClean="0"/>
              <a:t>2</a:t>
            </a:r>
            <a:r>
              <a:rPr lang="en-US" dirty="0" smtClean="0"/>
              <a:t>)</a:t>
            </a:r>
          </a:p>
          <a:p>
            <a:pPr lvl="1"/>
            <a:r>
              <a:rPr lang="en-US" dirty="0" smtClean="0"/>
              <a:t>If there is a tie, move diagonally down</a:t>
            </a:r>
            <a:endParaRPr lang="en-US" dirty="0"/>
          </a:p>
        </p:txBody>
      </p:sp>
    </p:spTree>
    <p:extLst>
      <p:ext uri="{BB962C8B-B14F-4D97-AF65-F5344CB8AC3E}">
        <p14:creationId xmlns:p14="http://schemas.microsoft.com/office/powerpoint/2010/main" val="3546440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Algorithmic summary of Lowest cost entry method	</a:t>
            </a:r>
            <a:endParaRPr lang="en-US" dirty="0"/>
          </a:p>
        </p:txBody>
      </p:sp>
      <p:sp>
        <p:nvSpPr>
          <p:cNvPr id="3" name="Content Placeholder 2"/>
          <p:cNvSpPr>
            <a:spLocks noGrp="1"/>
          </p:cNvSpPr>
          <p:nvPr>
            <p:ph idx="1"/>
          </p:nvPr>
        </p:nvSpPr>
        <p:spPr/>
        <p:txBody>
          <a:bodyPr/>
          <a:lstStyle/>
          <a:p>
            <a:r>
              <a:rPr lang="en-US" dirty="0" smtClean="0"/>
              <a:t>Srep-1: Determine the smallest cost of the cost matrix and let it be </a:t>
            </a:r>
            <a:r>
              <a:rPr lang="en-US" dirty="0" err="1" smtClean="0"/>
              <a:t>c</a:t>
            </a:r>
            <a:r>
              <a:rPr lang="en-US" baseline="-25000" dirty="0" err="1" smtClean="0"/>
              <a:t>ij</a:t>
            </a:r>
            <a:r>
              <a:rPr lang="en-US" dirty="0" smtClean="0"/>
              <a:t>. Allocate </a:t>
            </a:r>
            <a:r>
              <a:rPr lang="en-US" dirty="0" err="1" smtClean="0"/>
              <a:t>c</a:t>
            </a:r>
            <a:r>
              <a:rPr lang="en-US" baseline="-25000" dirty="0" err="1" smtClean="0"/>
              <a:t>ij</a:t>
            </a:r>
            <a:r>
              <a:rPr lang="en-US" dirty="0" smtClean="0"/>
              <a:t> = Min(</a:t>
            </a:r>
            <a:r>
              <a:rPr lang="en-US" dirty="0" err="1" smtClean="0"/>
              <a:t>a</a:t>
            </a:r>
            <a:r>
              <a:rPr lang="en-US" baseline="-25000" dirty="0" err="1" smtClean="0"/>
              <a:t>i</a:t>
            </a:r>
            <a:r>
              <a:rPr lang="en-US" dirty="0" smtClean="0"/>
              <a:t>, </a:t>
            </a:r>
            <a:r>
              <a:rPr lang="en-US" dirty="0" err="1" smtClean="0"/>
              <a:t>b</a:t>
            </a:r>
            <a:r>
              <a:rPr lang="en-US" baseline="-25000" dirty="0" err="1" smtClean="0"/>
              <a:t>j</a:t>
            </a:r>
            <a:r>
              <a:rPr lang="en-US" dirty="0" smtClean="0"/>
              <a:t>)</a:t>
            </a:r>
          </a:p>
          <a:p>
            <a:r>
              <a:rPr lang="en-US" dirty="0" smtClean="0"/>
              <a:t>Step-2:</a:t>
            </a:r>
          </a:p>
          <a:p>
            <a:pPr lvl="1"/>
            <a:r>
              <a:rPr lang="en-US" dirty="0" smtClean="0"/>
              <a:t>If </a:t>
            </a:r>
            <a:r>
              <a:rPr lang="en-US" dirty="0" err="1" smtClean="0"/>
              <a:t>x</a:t>
            </a:r>
            <a:r>
              <a:rPr lang="en-US" baseline="-25000" dirty="0" err="1" smtClean="0"/>
              <a:t>ij</a:t>
            </a:r>
            <a:r>
              <a:rPr lang="en-US" dirty="0" smtClean="0"/>
              <a:t> =  </a:t>
            </a:r>
            <a:r>
              <a:rPr lang="en-US" dirty="0" err="1" smtClean="0"/>
              <a:t>a</a:t>
            </a:r>
            <a:r>
              <a:rPr lang="en-US" baseline="-25000" dirty="0" err="1" smtClean="0"/>
              <a:t>i</a:t>
            </a:r>
            <a:r>
              <a:rPr lang="en-US" dirty="0" smtClean="0"/>
              <a:t>, strike out the </a:t>
            </a:r>
            <a:r>
              <a:rPr lang="en-US" dirty="0" err="1" smtClean="0"/>
              <a:t>ith</a:t>
            </a:r>
            <a:r>
              <a:rPr lang="en-US" dirty="0" smtClean="0"/>
              <a:t> row and update </a:t>
            </a:r>
            <a:r>
              <a:rPr lang="en-US" dirty="0" err="1" smtClean="0"/>
              <a:t>b</a:t>
            </a:r>
            <a:r>
              <a:rPr lang="en-US" baseline="-25000" dirty="0" err="1" smtClean="0"/>
              <a:t>j</a:t>
            </a:r>
            <a:r>
              <a:rPr lang="en-US" dirty="0" smtClean="0"/>
              <a:t> = </a:t>
            </a:r>
            <a:r>
              <a:rPr lang="en-US" dirty="0" err="1" smtClean="0"/>
              <a:t>b</a:t>
            </a:r>
            <a:r>
              <a:rPr lang="en-US" baseline="-25000" dirty="0" err="1" smtClean="0"/>
              <a:t>j</a:t>
            </a:r>
            <a:r>
              <a:rPr lang="en-US" dirty="0" smtClean="0"/>
              <a:t> – </a:t>
            </a:r>
            <a:r>
              <a:rPr lang="en-US" dirty="0" err="1" smtClean="0"/>
              <a:t>a</a:t>
            </a:r>
            <a:r>
              <a:rPr lang="en-US" baseline="-25000" dirty="0" err="1" smtClean="0"/>
              <a:t>i</a:t>
            </a:r>
            <a:r>
              <a:rPr lang="en-US" dirty="0" smtClean="0"/>
              <a:t>, </a:t>
            </a:r>
            <a:r>
              <a:rPr lang="en-US" dirty="0" err="1" smtClean="0"/>
              <a:t>goto</a:t>
            </a:r>
            <a:r>
              <a:rPr lang="en-US" dirty="0" smtClean="0"/>
              <a:t> step3</a:t>
            </a:r>
          </a:p>
          <a:p>
            <a:pPr lvl="1"/>
            <a:r>
              <a:rPr lang="en-US" dirty="0" smtClean="0"/>
              <a:t>If </a:t>
            </a:r>
            <a:r>
              <a:rPr lang="en-US" dirty="0" err="1" smtClean="0"/>
              <a:t>x</a:t>
            </a:r>
            <a:r>
              <a:rPr lang="en-US" baseline="-25000" dirty="0" err="1" smtClean="0"/>
              <a:t>ij</a:t>
            </a:r>
            <a:r>
              <a:rPr lang="en-US" dirty="0" smtClean="0"/>
              <a:t> = </a:t>
            </a:r>
            <a:r>
              <a:rPr lang="en-US" dirty="0" err="1" smtClean="0"/>
              <a:t>b</a:t>
            </a:r>
            <a:r>
              <a:rPr lang="en-US" baseline="-25000" dirty="0" err="1" smtClean="0"/>
              <a:t>j</a:t>
            </a:r>
            <a:r>
              <a:rPr lang="en-US" dirty="0" smtClean="0"/>
              <a:t>, strike out the </a:t>
            </a:r>
            <a:r>
              <a:rPr lang="en-US" dirty="0" err="1" smtClean="0"/>
              <a:t>jth</a:t>
            </a:r>
            <a:r>
              <a:rPr lang="en-US" dirty="0" smtClean="0"/>
              <a:t> col and update </a:t>
            </a:r>
            <a:r>
              <a:rPr lang="en-US" dirty="0" err="1" smtClean="0"/>
              <a:t>a</a:t>
            </a:r>
            <a:r>
              <a:rPr lang="en-US" baseline="-25000" dirty="0" err="1" smtClean="0"/>
              <a:t>i</a:t>
            </a:r>
            <a:r>
              <a:rPr lang="en-US" baseline="-25000" dirty="0" smtClean="0"/>
              <a:t> </a:t>
            </a:r>
            <a:r>
              <a:rPr lang="en-US" dirty="0" smtClean="0"/>
              <a:t>= </a:t>
            </a:r>
            <a:r>
              <a:rPr lang="en-US" dirty="0" err="1" smtClean="0"/>
              <a:t>a</a:t>
            </a:r>
            <a:r>
              <a:rPr lang="en-US" baseline="-25000" dirty="0" err="1" smtClean="0"/>
              <a:t>i</a:t>
            </a:r>
            <a:r>
              <a:rPr lang="en-US" dirty="0" err="1" smtClean="0"/>
              <a:t>-b</a:t>
            </a:r>
            <a:r>
              <a:rPr lang="en-US" baseline="-25000" dirty="0" err="1" smtClean="0"/>
              <a:t>j</a:t>
            </a:r>
            <a:r>
              <a:rPr lang="en-US" dirty="0" smtClean="0"/>
              <a:t>, </a:t>
            </a:r>
            <a:r>
              <a:rPr lang="en-US" dirty="0" err="1" smtClean="0"/>
              <a:t>goto</a:t>
            </a:r>
            <a:r>
              <a:rPr lang="en-US" dirty="0" smtClean="0"/>
              <a:t> step 3</a:t>
            </a:r>
          </a:p>
          <a:p>
            <a:pPr lvl="1"/>
            <a:r>
              <a:rPr lang="en-US" dirty="0" smtClean="0"/>
              <a:t>If </a:t>
            </a:r>
            <a:r>
              <a:rPr lang="en-US" dirty="0" err="1" smtClean="0"/>
              <a:t>x</a:t>
            </a:r>
            <a:r>
              <a:rPr lang="en-US" baseline="-25000" dirty="0" err="1" smtClean="0"/>
              <a:t>ij</a:t>
            </a:r>
            <a:r>
              <a:rPr lang="en-US" dirty="0" smtClean="0"/>
              <a:t>  = </a:t>
            </a:r>
            <a:r>
              <a:rPr lang="en-US" dirty="0" err="1" smtClean="0"/>
              <a:t>a</a:t>
            </a:r>
            <a:r>
              <a:rPr lang="en-US" baseline="-25000" dirty="0" err="1" smtClean="0"/>
              <a:t>i</a:t>
            </a:r>
            <a:r>
              <a:rPr lang="en-US" dirty="0" smtClean="0"/>
              <a:t> = </a:t>
            </a:r>
            <a:r>
              <a:rPr lang="en-US" dirty="0" err="1" smtClean="0"/>
              <a:t>b</a:t>
            </a:r>
            <a:r>
              <a:rPr lang="en-US" baseline="-25000" dirty="0" err="1" smtClean="0"/>
              <a:t>j</a:t>
            </a:r>
            <a:r>
              <a:rPr lang="en-US" dirty="0" smtClean="0"/>
              <a:t>, strikeout either </a:t>
            </a:r>
            <a:r>
              <a:rPr lang="en-US" dirty="0" err="1" smtClean="0"/>
              <a:t>ai</a:t>
            </a:r>
            <a:r>
              <a:rPr lang="en-US" dirty="0" smtClean="0"/>
              <a:t> or </a:t>
            </a:r>
            <a:r>
              <a:rPr lang="en-US" dirty="0" err="1" smtClean="0"/>
              <a:t>bj</a:t>
            </a:r>
            <a:r>
              <a:rPr lang="en-US" dirty="0" smtClean="0"/>
              <a:t> but not both</a:t>
            </a:r>
          </a:p>
          <a:p>
            <a:r>
              <a:rPr lang="en-US" dirty="0" smtClean="0"/>
              <a:t>Step-3: Repeat step 1 and 2 until all allocations are made</a:t>
            </a:r>
          </a:p>
          <a:p>
            <a:endParaRPr lang="en-US" dirty="0"/>
          </a:p>
        </p:txBody>
      </p:sp>
    </p:spTree>
    <p:extLst>
      <p:ext uri="{BB962C8B-B14F-4D97-AF65-F5344CB8AC3E}">
        <p14:creationId xmlns:p14="http://schemas.microsoft.com/office/powerpoint/2010/main" val="869290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Formulation</a:t>
            </a:r>
            <a:endParaRPr lang="en-US" dirty="0"/>
          </a:p>
        </p:txBody>
      </p:sp>
      <p:sp>
        <p:nvSpPr>
          <p:cNvPr id="3" name="Content Placeholder 2"/>
          <p:cNvSpPr>
            <a:spLocks noGrp="1"/>
          </p:cNvSpPr>
          <p:nvPr>
            <p:ph idx="1"/>
          </p:nvPr>
        </p:nvSpPr>
        <p:spPr/>
        <p:txBody>
          <a:bodyPr>
            <a:normAutofit lnSpcReduction="10000"/>
          </a:bodyPr>
          <a:lstStyle/>
          <a:p>
            <a:pPr algn="just"/>
            <a:r>
              <a:rPr lang="en-US" dirty="0" smtClean="0"/>
              <a:t>There are ‘m’ number of sources and ‘n’ number of destinations</a:t>
            </a:r>
          </a:p>
          <a:p>
            <a:pPr algn="just"/>
            <a:r>
              <a:rPr lang="en-US" dirty="0" smtClean="0"/>
              <a:t>Each source ‘</a:t>
            </a:r>
            <a:r>
              <a:rPr lang="en-US" dirty="0" err="1" smtClean="0"/>
              <a:t>i</a:t>
            </a:r>
            <a:r>
              <a:rPr lang="en-US" dirty="0" smtClean="0"/>
              <a:t>’ has some available quantities (</a:t>
            </a:r>
            <a:r>
              <a:rPr lang="en-US" dirty="0" err="1" smtClean="0"/>
              <a:t>a</a:t>
            </a:r>
            <a:r>
              <a:rPr lang="en-US" baseline="-25000" dirty="0" err="1" smtClean="0"/>
              <a:t>i</a:t>
            </a:r>
            <a:r>
              <a:rPr lang="en-US" dirty="0" smtClean="0"/>
              <a:t>) and each destination ‘j’ has some requirements ‘</a:t>
            </a:r>
            <a:r>
              <a:rPr lang="en-US" dirty="0" err="1" smtClean="0"/>
              <a:t>b</a:t>
            </a:r>
            <a:r>
              <a:rPr lang="en-US" baseline="-25000" dirty="0" err="1" smtClean="0"/>
              <a:t>j</a:t>
            </a:r>
            <a:r>
              <a:rPr lang="en-US" dirty="0" smtClean="0"/>
              <a:t>’</a:t>
            </a:r>
          </a:p>
          <a:p>
            <a:pPr algn="just"/>
            <a:r>
              <a:rPr lang="en-US" dirty="0" smtClean="0"/>
              <a:t>The cell </a:t>
            </a:r>
            <a:r>
              <a:rPr lang="en-US" dirty="0" err="1" smtClean="0"/>
              <a:t>c</a:t>
            </a:r>
            <a:r>
              <a:rPr lang="en-US" baseline="-25000" dirty="0" err="1" smtClean="0"/>
              <a:t>ij</a:t>
            </a:r>
            <a:r>
              <a:rPr lang="en-US" dirty="0" smtClean="0"/>
              <a:t> denotes the cost associated with transporting one unit of quantity from source ‘I’ to destination ‘j’</a:t>
            </a:r>
          </a:p>
          <a:p>
            <a:pPr algn="just"/>
            <a:r>
              <a:rPr lang="en-US" dirty="0" smtClean="0"/>
              <a:t>The problem is to minimize the total transportation cost while satisfying the requirements/ constraints</a:t>
            </a:r>
          </a:p>
          <a:p>
            <a:pPr algn="just"/>
            <a:r>
              <a:rPr lang="en-US" dirty="0" smtClean="0"/>
              <a:t>Let </a:t>
            </a:r>
            <a:r>
              <a:rPr lang="en-US" dirty="0" err="1" smtClean="0"/>
              <a:t>x</a:t>
            </a:r>
            <a:r>
              <a:rPr lang="en-US" baseline="-25000" dirty="0" err="1" smtClean="0"/>
              <a:t>ij</a:t>
            </a:r>
            <a:r>
              <a:rPr lang="en-US" dirty="0" smtClean="0"/>
              <a:t> be the amount of quantities transported from source ‘</a:t>
            </a:r>
            <a:r>
              <a:rPr lang="en-US" dirty="0" err="1" smtClean="0"/>
              <a:t>i</a:t>
            </a:r>
            <a:r>
              <a:rPr lang="en-US" dirty="0" smtClean="0"/>
              <a:t>’ to destination ‘j’</a:t>
            </a:r>
          </a:p>
          <a:p>
            <a:pPr marL="0" indent="0" algn="just">
              <a:buNone/>
            </a:pPr>
            <a:r>
              <a:rPr lang="en-US" dirty="0" smtClean="0"/>
              <a:t> </a:t>
            </a:r>
          </a:p>
          <a:p>
            <a:pPr algn="just"/>
            <a:endParaRPr lang="en-US" dirty="0"/>
          </a:p>
        </p:txBody>
      </p:sp>
    </p:spTree>
    <p:extLst>
      <p:ext uri="{BB962C8B-B14F-4D97-AF65-F5344CB8AC3E}">
        <p14:creationId xmlns:p14="http://schemas.microsoft.com/office/powerpoint/2010/main" val="21681734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 find optimal Solution</a:t>
            </a:r>
            <a:endParaRPr lang="en-US" dirty="0"/>
          </a:p>
        </p:txBody>
      </p:sp>
      <p:sp>
        <p:nvSpPr>
          <p:cNvPr id="3" name="Content Placeholder 2"/>
          <p:cNvSpPr>
            <a:spLocks noGrp="1"/>
          </p:cNvSpPr>
          <p:nvPr>
            <p:ph idx="1"/>
          </p:nvPr>
        </p:nvSpPr>
        <p:spPr>
          <a:xfrm>
            <a:off x="838199" y="1825624"/>
            <a:ext cx="11008743" cy="5032375"/>
          </a:xfrm>
        </p:spPr>
        <p:txBody>
          <a:bodyPr>
            <a:normAutofit lnSpcReduction="10000"/>
          </a:bodyPr>
          <a:lstStyle/>
          <a:p>
            <a:r>
              <a:rPr lang="en-US" dirty="0" smtClean="0"/>
              <a:t>The basic feasible solution of an </a:t>
            </a:r>
            <a:r>
              <a:rPr lang="en-US" b="1" i="1" dirty="0" smtClean="0"/>
              <a:t>m X n </a:t>
            </a:r>
            <a:r>
              <a:rPr lang="en-US" dirty="0" smtClean="0"/>
              <a:t>transportation problem is said to be a non-degenerative if it has two properties</a:t>
            </a:r>
          </a:p>
          <a:p>
            <a:r>
              <a:rPr lang="en-US" dirty="0" smtClean="0"/>
              <a:t>Starting BFS must contain </a:t>
            </a:r>
            <a:r>
              <a:rPr lang="en-US" b="1" i="1" dirty="0" smtClean="0"/>
              <a:t>m + n – 1</a:t>
            </a:r>
            <a:r>
              <a:rPr lang="en-US" dirty="0" smtClean="0"/>
              <a:t> number of individual allocations</a:t>
            </a:r>
          </a:p>
          <a:p>
            <a:pPr lvl="1"/>
            <a:r>
              <a:rPr lang="en-US" dirty="0" smtClean="0"/>
              <a:t>For a 4 x3 </a:t>
            </a:r>
            <a:r>
              <a:rPr lang="en-US" dirty="0" err="1" smtClean="0"/>
              <a:t>transporation</a:t>
            </a:r>
            <a:r>
              <a:rPr lang="en-US" dirty="0" smtClean="0"/>
              <a:t> problem, no. of allocations 4 + 3 -1 = 6</a:t>
            </a:r>
          </a:p>
          <a:p>
            <a:r>
              <a:rPr lang="en-US" dirty="0" smtClean="0"/>
              <a:t>These allocations must be at independent positions. If there is a</a:t>
            </a:r>
          </a:p>
          <a:p>
            <a:endParaRPr lang="en-US" dirty="0"/>
          </a:p>
          <a:p>
            <a:endParaRPr lang="en-US" dirty="0" smtClean="0"/>
          </a:p>
          <a:p>
            <a:endParaRPr lang="en-US" dirty="0"/>
          </a:p>
          <a:p>
            <a:endParaRPr lang="en-US" dirty="0" smtClean="0"/>
          </a:p>
          <a:p>
            <a:endParaRPr lang="en-US" dirty="0"/>
          </a:p>
          <a:p>
            <a:pPr marL="0" indent="0">
              <a:buNone/>
            </a:pPr>
            <a:r>
              <a:rPr lang="en-US" dirty="0"/>
              <a:t> </a:t>
            </a:r>
            <a:r>
              <a:rPr lang="en-US" dirty="0" smtClean="0"/>
              <a:t>  possibility of loop, then it is not independent.</a:t>
            </a:r>
          </a:p>
          <a:p>
            <a:endParaRPr lang="en-US" dirty="0"/>
          </a:p>
        </p:txBody>
      </p:sp>
      <mc:AlternateContent xmlns:mc="http://schemas.openxmlformats.org/markup-compatibility/2006" xmlns:p14="http://schemas.microsoft.com/office/powerpoint/2010/main">
        <mc:Choice Requires="p14">
          <p:contentPart p14:bwMode="auto" r:id="rId2">
            <p14:nvContentPartPr>
              <p14:cNvPr id="10" name="Ink 9"/>
              <p14:cNvContentPartPr/>
              <p14:nvPr/>
            </p14:nvContentPartPr>
            <p14:xfrm>
              <a:off x="1753750" y="4181459"/>
              <a:ext cx="2549520" cy="1515600"/>
            </p14:xfrm>
          </p:contentPart>
        </mc:Choice>
        <mc:Fallback xmlns="">
          <p:pic>
            <p:nvPicPr>
              <p:cNvPr id="10" name="Ink 9"/>
              <p:cNvPicPr/>
              <p:nvPr/>
            </p:nvPicPr>
            <p:blipFill>
              <a:blip r:embed="rId3"/>
              <a:stretch>
                <a:fillRect/>
              </a:stretch>
            </p:blipFill>
            <p:spPr>
              <a:xfrm>
                <a:off x="1741870" y="4162739"/>
                <a:ext cx="2585520" cy="15580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4" name="Ink 23"/>
              <p14:cNvContentPartPr/>
              <p14:nvPr/>
            </p14:nvContentPartPr>
            <p14:xfrm>
              <a:off x="2772550" y="4213499"/>
              <a:ext cx="164520" cy="1462680"/>
            </p14:xfrm>
          </p:contentPart>
        </mc:Choice>
        <mc:Fallback xmlns="">
          <p:pic>
            <p:nvPicPr>
              <p:cNvPr id="24" name="Ink 23"/>
              <p:cNvPicPr/>
              <p:nvPr/>
            </p:nvPicPr>
            <p:blipFill>
              <a:blip r:embed="rId5"/>
              <a:stretch>
                <a:fillRect/>
              </a:stretch>
            </p:blipFill>
            <p:spPr>
              <a:xfrm>
                <a:off x="2757070" y="4194059"/>
                <a:ext cx="205200" cy="15073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6" name="Ink 25"/>
              <p14:cNvContentPartPr/>
              <p14:nvPr/>
            </p14:nvContentPartPr>
            <p14:xfrm>
              <a:off x="3317950" y="4192619"/>
              <a:ext cx="118800" cy="1463040"/>
            </p14:xfrm>
          </p:contentPart>
        </mc:Choice>
        <mc:Fallback xmlns="">
          <p:pic>
            <p:nvPicPr>
              <p:cNvPr id="26" name="Ink 25"/>
              <p:cNvPicPr/>
              <p:nvPr/>
            </p:nvPicPr>
            <p:blipFill>
              <a:blip r:embed="rId7"/>
              <a:stretch>
                <a:fillRect/>
              </a:stretch>
            </p:blipFill>
            <p:spPr>
              <a:xfrm>
                <a:off x="3300310" y="4174619"/>
                <a:ext cx="161640" cy="15066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7" name="Ink 26"/>
              <p14:cNvContentPartPr/>
              <p14:nvPr/>
            </p14:nvContentPartPr>
            <p14:xfrm>
              <a:off x="4201030" y="5240219"/>
              <a:ext cx="19800" cy="266760"/>
            </p14:xfrm>
          </p:contentPart>
        </mc:Choice>
        <mc:Fallback xmlns="">
          <p:pic>
            <p:nvPicPr>
              <p:cNvPr id="27" name="Ink 26"/>
              <p:cNvPicPr/>
              <p:nvPr/>
            </p:nvPicPr>
            <p:blipFill>
              <a:blip r:embed="rId9"/>
              <a:stretch>
                <a:fillRect/>
              </a:stretch>
            </p:blipFill>
            <p:spPr>
              <a:xfrm>
                <a:off x="4188070" y="5223299"/>
                <a:ext cx="56520" cy="2995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3" name="Ink 32"/>
              <p14:cNvContentPartPr/>
              <p14:nvPr/>
            </p14:nvContentPartPr>
            <p14:xfrm>
              <a:off x="3671110" y="4450379"/>
              <a:ext cx="137880" cy="143280"/>
            </p14:xfrm>
          </p:contentPart>
        </mc:Choice>
        <mc:Fallback xmlns="">
          <p:pic>
            <p:nvPicPr>
              <p:cNvPr id="33" name="Ink 32"/>
              <p:cNvPicPr/>
              <p:nvPr/>
            </p:nvPicPr>
            <p:blipFill>
              <a:blip r:embed="rId11"/>
              <a:stretch>
                <a:fillRect/>
              </a:stretch>
            </p:blipFill>
            <p:spPr>
              <a:xfrm>
                <a:off x="3649870" y="4444259"/>
                <a:ext cx="180720" cy="1692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0" name="Ink 39"/>
              <p14:cNvContentPartPr/>
              <p14:nvPr/>
            </p14:nvContentPartPr>
            <p14:xfrm>
              <a:off x="1765270" y="4244819"/>
              <a:ext cx="2417040" cy="1357920"/>
            </p14:xfrm>
          </p:contentPart>
        </mc:Choice>
        <mc:Fallback xmlns="">
          <p:pic>
            <p:nvPicPr>
              <p:cNvPr id="40" name="Ink 39"/>
              <p:cNvPicPr/>
              <p:nvPr/>
            </p:nvPicPr>
            <p:blipFill>
              <a:blip r:embed="rId13"/>
              <a:stretch>
                <a:fillRect/>
              </a:stretch>
            </p:blipFill>
            <p:spPr>
              <a:xfrm>
                <a:off x="1742590" y="4228259"/>
                <a:ext cx="2463120" cy="13968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48" name="Ink 47"/>
              <p14:cNvContentPartPr/>
              <p14:nvPr/>
            </p14:nvContentPartPr>
            <p14:xfrm>
              <a:off x="2435230" y="4878059"/>
              <a:ext cx="713520" cy="583560"/>
            </p14:xfrm>
          </p:contentPart>
        </mc:Choice>
        <mc:Fallback xmlns="">
          <p:pic>
            <p:nvPicPr>
              <p:cNvPr id="48" name="Ink 47"/>
              <p:cNvPicPr/>
              <p:nvPr/>
            </p:nvPicPr>
            <p:blipFill>
              <a:blip r:embed="rId15"/>
              <a:stretch>
                <a:fillRect/>
              </a:stretch>
            </p:blipFill>
            <p:spPr>
              <a:xfrm>
                <a:off x="2419390" y="4862219"/>
                <a:ext cx="749520" cy="6188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53" name="Ink 52"/>
              <p14:cNvContentPartPr/>
              <p14:nvPr/>
            </p14:nvContentPartPr>
            <p14:xfrm>
              <a:off x="2807110" y="4819739"/>
              <a:ext cx="141120" cy="193320"/>
            </p14:xfrm>
          </p:contentPart>
        </mc:Choice>
        <mc:Fallback xmlns="">
          <p:pic>
            <p:nvPicPr>
              <p:cNvPr id="53" name="Ink 52"/>
              <p:cNvPicPr/>
              <p:nvPr/>
            </p:nvPicPr>
            <p:blipFill>
              <a:blip r:embed="rId17"/>
              <a:stretch>
                <a:fillRect/>
              </a:stretch>
            </p:blipFill>
            <p:spPr>
              <a:xfrm>
                <a:off x="2790910" y="4809299"/>
                <a:ext cx="177480" cy="2242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59" name="Ink 58"/>
              <p14:cNvContentPartPr/>
              <p14:nvPr/>
            </p14:nvContentPartPr>
            <p14:xfrm>
              <a:off x="2620270" y="5308619"/>
              <a:ext cx="151920" cy="208080"/>
            </p14:xfrm>
          </p:contentPart>
        </mc:Choice>
        <mc:Fallback xmlns="">
          <p:pic>
            <p:nvPicPr>
              <p:cNvPr id="59" name="Ink 58"/>
              <p:cNvPicPr/>
              <p:nvPr/>
            </p:nvPicPr>
            <p:blipFill>
              <a:blip r:embed="rId19"/>
              <a:stretch>
                <a:fillRect/>
              </a:stretch>
            </p:blipFill>
            <p:spPr>
              <a:xfrm>
                <a:off x="2601190" y="5290259"/>
                <a:ext cx="186480" cy="2419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61" name="Ink 60"/>
              <p14:cNvContentPartPr/>
              <p14:nvPr/>
            </p14:nvContentPartPr>
            <p14:xfrm>
              <a:off x="1829710" y="4457579"/>
              <a:ext cx="145800" cy="78480"/>
            </p14:xfrm>
          </p:contentPart>
        </mc:Choice>
        <mc:Fallback xmlns="">
          <p:pic>
            <p:nvPicPr>
              <p:cNvPr id="61" name="Ink 60"/>
              <p:cNvPicPr/>
              <p:nvPr/>
            </p:nvPicPr>
            <p:blipFill>
              <a:blip r:embed="rId21"/>
              <a:stretch>
                <a:fillRect/>
              </a:stretch>
            </p:blipFill>
            <p:spPr>
              <a:xfrm>
                <a:off x="1811710" y="4441019"/>
                <a:ext cx="181800" cy="1130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63" name="Ink 62"/>
              <p14:cNvContentPartPr/>
              <p14:nvPr/>
            </p14:nvContentPartPr>
            <p14:xfrm>
              <a:off x="2409670" y="4933859"/>
              <a:ext cx="141120" cy="107280"/>
            </p14:xfrm>
          </p:contentPart>
        </mc:Choice>
        <mc:Fallback xmlns="">
          <p:pic>
            <p:nvPicPr>
              <p:cNvPr id="63" name="Ink 62"/>
              <p:cNvPicPr/>
              <p:nvPr/>
            </p:nvPicPr>
            <p:blipFill>
              <a:blip r:embed="rId23"/>
              <a:stretch>
                <a:fillRect/>
              </a:stretch>
            </p:blipFill>
            <p:spPr>
              <a:xfrm>
                <a:off x="2391310" y="4920539"/>
                <a:ext cx="177840" cy="1386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68" name="Ink 67"/>
              <p14:cNvContentPartPr/>
              <p14:nvPr/>
            </p14:nvContentPartPr>
            <p14:xfrm>
              <a:off x="4763710" y="4246979"/>
              <a:ext cx="10080" cy="1440"/>
            </p14:xfrm>
          </p:contentPart>
        </mc:Choice>
        <mc:Fallback xmlns="">
          <p:pic>
            <p:nvPicPr>
              <p:cNvPr id="68" name="Ink 67"/>
              <p:cNvPicPr/>
              <p:nvPr/>
            </p:nvPicPr>
            <p:blipFill>
              <a:blip r:embed="rId25"/>
              <a:stretch>
                <a:fillRect/>
              </a:stretch>
            </p:blipFill>
            <p:spPr>
              <a:xfrm>
                <a:off x="4758670" y="4237979"/>
                <a:ext cx="24840" cy="198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70" name="Ink 69"/>
              <p14:cNvContentPartPr/>
              <p14:nvPr/>
            </p14:nvContentPartPr>
            <p14:xfrm>
              <a:off x="4753270" y="4215659"/>
              <a:ext cx="193320" cy="1386000"/>
            </p14:xfrm>
          </p:contentPart>
        </mc:Choice>
        <mc:Fallback xmlns="">
          <p:pic>
            <p:nvPicPr>
              <p:cNvPr id="70" name="Ink 69"/>
              <p:cNvPicPr/>
              <p:nvPr/>
            </p:nvPicPr>
            <p:blipFill>
              <a:blip r:embed="rId27"/>
              <a:stretch>
                <a:fillRect/>
              </a:stretch>
            </p:blipFill>
            <p:spPr>
              <a:xfrm>
                <a:off x="4734550" y="4197659"/>
                <a:ext cx="233640" cy="1422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73" name="Ink 72"/>
              <p14:cNvContentPartPr/>
              <p14:nvPr/>
            </p14:nvContentPartPr>
            <p14:xfrm>
              <a:off x="4063510" y="4186859"/>
              <a:ext cx="65880" cy="9000"/>
            </p14:xfrm>
          </p:contentPart>
        </mc:Choice>
        <mc:Fallback xmlns="">
          <p:pic>
            <p:nvPicPr>
              <p:cNvPr id="73" name="Ink 72"/>
              <p:cNvPicPr/>
              <p:nvPr/>
            </p:nvPicPr>
            <p:blipFill>
              <a:blip r:embed="rId29"/>
              <a:stretch>
                <a:fillRect/>
              </a:stretch>
            </p:blipFill>
            <p:spPr>
              <a:xfrm>
                <a:off x="4051990" y="4173539"/>
                <a:ext cx="89640" cy="363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74" name="Ink 73"/>
              <p14:cNvContentPartPr/>
              <p14:nvPr/>
            </p14:nvContentPartPr>
            <p14:xfrm>
              <a:off x="4755430" y="4246259"/>
              <a:ext cx="2315520" cy="1575720"/>
            </p14:xfrm>
          </p:contentPart>
        </mc:Choice>
        <mc:Fallback xmlns="">
          <p:pic>
            <p:nvPicPr>
              <p:cNvPr id="74" name="Ink 73"/>
              <p:cNvPicPr/>
              <p:nvPr/>
            </p:nvPicPr>
            <p:blipFill>
              <a:blip r:embed="rId31"/>
              <a:stretch>
                <a:fillRect/>
              </a:stretch>
            </p:blipFill>
            <p:spPr>
              <a:xfrm>
                <a:off x="4737790" y="4225739"/>
                <a:ext cx="2356920" cy="16218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75" name="Ink 74"/>
              <p14:cNvContentPartPr/>
              <p14:nvPr/>
            </p14:nvContentPartPr>
            <p14:xfrm>
              <a:off x="6742990" y="4276139"/>
              <a:ext cx="360" cy="360"/>
            </p14:xfrm>
          </p:contentPart>
        </mc:Choice>
        <mc:Fallback xmlns="">
          <p:pic>
            <p:nvPicPr>
              <p:cNvPr id="75" name="Ink 74"/>
              <p:cNvPicPr/>
              <p:nvPr/>
            </p:nvPicPr>
            <p:blipFill>
              <a:blip r:embed="rId33"/>
              <a:stretch>
                <a:fillRect/>
              </a:stretch>
            </p:blipFill>
            <p:spPr>
              <a:xfrm>
                <a:off x="6730030" y="4263179"/>
                <a:ext cx="26280" cy="2628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85" name="Ink 84"/>
              <p14:cNvContentPartPr/>
              <p14:nvPr/>
            </p14:nvContentPartPr>
            <p14:xfrm>
              <a:off x="5512870" y="4277579"/>
              <a:ext cx="394200" cy="1621800"/>
            </p14:xfrm>
          </p:contentPart>
        </mc:Choice>
        <mc:Fallback xmlns="">
          <p:pic>
            <p:nvPicPr>
              <p:cNvPr id="85" name="Ink 84"/>
              <p:cNvPicPr/>
              <p:nvPr/>
            </p:nvPicPr>
            <p:blipFill>
              <a:blip r:embed="rId35"/>
              <a:stretch>
                <a:fillRect/>
              </a:stretch>
            </p:blipFill>
            <p:spPr>
              <a:xfrm>
                <a:off x="5495230" y="4258139"/>
                <a:ext cx="437760" cy="166644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86" name="Ink 85"/>
              <p14:cNvContentPartPr/>
              <p14:nvPr/>
            </p14:nvContentPartPr>
            <p14:xfrm>
              <a:off x="1808110" y="5486459"/>
              <a:ext cx="2523960" cy="150480"/>
            </p14:xfrm>
          </p:contentPart>
        </mc:Choice>
        <mc:Fallback xmlns="">
          <p:pic>
            <p:nvPicPr>
              <p:cNvPr id="86" name="Ink 85"/>
              <p:cNvPicPr/>
              <p:nvPr/>
            </p:nvPicPr>
            <p:blipFill>
              <a:blip r:embed="rId37"/>
              <a:stretch>
                <a:fillRect/>
              </a:stretch>
            </p:blipFill>
            <p:spPr>
              <a:xfrm>
                <a:off x="1791190" y="5462699"/>
                <a:ext cx="2563920" cy="19116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87" name="Ink 86"/>
              <p14:cNvContentPartPr/>
              <p14:nvPr/>
            </p14:nvContentPartPr>
            <p14:xfrm>
              <a:off x="6165910" y="4270379"/>
              <a:ext cx="281160" cy="1434240"/>
            </p14:xfrm>
          </p:contentPart>
        </mc:Choice>
        <mc:Fallback xmlns="">
          <p:pic>
            <p:nvPicPr>
              <p:cNvPr id="87" name="Ink 86"/>
              <p:cNvPicPr/>
              <p:nvPr/>
            </p:nvPicPr>
            <p:blipFill>
              <a:blip r:embed="rId39"/>
              <a:stretch>
                <a:fillRect/>
              </a:stretch>
            </p:blipFill>
            <p:spPr>
              <a:xfrm>
                <a:off x="6145030" y="4249499"/>
                <a:ext cx="327960" cy="148068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90" name="Ink 89"/>
              <p14:cNvContentPartPr/>
              <p14:nvPr/>
            </p14:nvContentPartPr>
            <p14:xfrm>
              <a:off x="4724470" y="4583579"/>
              <a:ext cx="2082600" cy="108000"/>
            </p14:xfrm>
          </p:contentPart>
        </mc:Choice>
        <mc:Fallback xmlns="">
          <p:pic>
            <p:nvPicPr>
              <p:cNvPr id="90" name="Ink 89"/>
              <p:cNvPicPr/>
              <p:nvPr/>
            </p:nvPicPr>
            <p:blipFill>
              <a:blip r:embed="rId41"/>
              <a:stretch>
                <a:fillRect/>
              </a:stretch>
            </p:blipFill>
            <p:spPr>
              <a:xfrm>
                <a:off x="4708990" y="4569539"/>
                <a:ext cx="2120760" cy="14364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94" name="Ink 93"/>
              <p14:cNvContentPartPr/>
              <p14:nvPr/>
            </p14:nvContentPartPr>
            <p14:xfrm>
              <a:off x="4733470" y="4973099"/>
              <a:ext cx="2447640" cy="47520"/>
            </p14:xfrm>
          </p:contentPart>
        </mc:Choice>
        <mc:Fallback xmlns="">
          <p:pic>
            <p:nvPicPr>
              <p:cNvPr id="94" name="Ink 93"/>
              <p:cNvPicPr/>
              <p:nvPr/>
            </p:nvPicPr>
            <p:blipFill>
              <a:blip r:embed="rId43"/>
              <a:stretch>
                <a:fillRect/>
              </a:stretch>
            </p:blipFill>
            <p:spPr>
              <a:xfrm>
                <a:off x="4725910" y="4951139"/>
                <a:ext cx="2478240" cy="9072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95" name="Ink 94"/>
              <p14:cNvContentPartPr/>
              <p14:nvPr/>
            </p14:nvContentPartPr>
            <p14:xfrm>
              <a:off x="4961710" y="5363699"/>
              <a:ext cx="117720" cy="57960"/>
            </p14:xfrm>
          </p:contentPart>
        </mc:Choice>
        <mc:Fallback xmlns="">
          <p:pic>
            <p:nvPicPr>
              <p:cNvPr id="95" name="Ink 94"/>
              <p:cNvPicPr/>
              <p:nvPr/>
            </p:nvPicPr>
            <p:blipFill>
              <a:blip r:embed="rId45"/>
              <a:stretch>
                <a:fillRect/>
              </a:stretch>
            </p:blipFill>
            <p:spPr>
              <a:xfrm>
                <a:off x="4942630" y="5358299"/>
                <a:ext cx="156240" cy="7740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96" name="Ink 95"/>
              <p14:cNvContentPartPr/>
              <p14:nvPr/>
            </p14:nvContentPartPr>
            <p14:xfrm>
              <a:off x="4844710" y="5405819"/>
              <a:ext cx="23400" cy="2880"/>
            </p14:xfrm>
          </p:contentPart>
        </mc:Choice>
        <mc:Fallback xmlns="">
          <p:pic>
            <p:nvPicPr>
              <p:cNvPr id="96" name="Ink 95"/>
              <p:cNvPicPr/>
              <p:nvPr/>
            </p:nvPicPr>
            <p:blipFill>
              <a:blip r:embed="rId47"/>
              <a:stretch>
                <a:fillRect/>
              </a:stretch>
            </p:blipFill>
            <p:spPr>
              <a:xfrm>
                <a:off x="4836070" y="5395739"/>
                <a:ext cx="42480" cy="2196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97" name="Ink 96"/>
              <p14:cNvContentPartPr/>
              <p14:nvPr/>
            </p14:nvContentPartPr>
            <p14:xfrm>
              <a:off x="6989950" y="5472419"/>
              <a:ext cx="6120" cy="18720"/>
            </p14:xfrm>
          </p:contentPart>
        </mc:Choice>
        <mc:Fallback xmlns="">
          <p:pic>
            <p:nvPicPr>
              <p:cNvPr id="97" name="Ink 96"/>
              <p:cNvPicPr/>
              <p:nvPr/>
            </p:nvPicPr>
            <p:blipFill>
              <a:blip r:embed="rId49"/>
              <a:stretch>
                <a:fillRect/>
              </a:stretch>
            </p:blipFill>
            <p:spPr>
              <a:xfrm>
                <a:off x="6972670" y="5459099"/>
                <a:ext cx="40680" cy="5292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98" name="Ink 97"/>
              <p14:cNvContentPartPr/>
              <p14:nvPr/>
            </p14:nvContentPartPr>
            <p14:xfrm>
              <a:off x="4793950" y="5278019"/>
              <a:ext cx="2285640" cy="133560"/>
            </p14:xfrm>
          </p:contentPart>
        </mc:Choice>
        <mc:Fallback xmlns="">
          <p:pic>
            <p:nvPicPr>
              <p:cNvPr id="98" name="Ink 97"/>
              <p:cNvPicPr/>
              <p:nvPr/>
            </p:nvPicPr>
            <p:blipFill>
              <a:blip r:embed="rId51"/>
              <a:stretch>
                <a:fillRect/>
              </a:stretch>
            </p:blipFill>
            <p:spPr>
              <a:xfrm>
                <a:off x="4775950" y="5260379"/>
                <a:ext cx="2327400" cy="15840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102" name="Ink 101"/>
              <p14:cNvContentPartPr/>
              <p14:nvPr/>
            </p14:nvContentPartPr>
            <p14:xfrm>
              <a:off x="6313150" y="4438859"/>
              <a:ext cx="123840" cy="48240"/>
            </p14:xfrm>
          </p:contentPart>
        </mc:Choice>
        <mc:Fallback xmlns="">
          <p:pic>
            <p:nvPicPr>
              <p:cNvPr id="102" name="Ink 101"/>
              <p:cNvPicPr/>
              <p:nvPr/>
            </p:nvPicPr>
            <p:blipFill>
              <a:blip r:embed="rId53"/>
              <a:stretch>
                <a:fillRect/>
              </a:stretch>
            </p:blipFill>
            <p:spPr>
              <a:xfrm>
                <a:off x="6294430" y="4420139"/>
                <a:ext cx="161640" cy="8532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104" name="Ink 103"/>
              <p14:cNvContentPartPr/>
              <p14:nvPr/>
            </p14:nvContentPartPr>
            <p14:xfrm>
              <a:off x="6480550" y="5173259"/>
              <a:ext cx="104400" cy="82440"/>
            </p14:xfrm>
          </p:contentPart>
        </mc:Choice>
        <mc:Fallback xmlns="">
          <p:pic>
            <p:nvPicPr>
              <p:cNvPr id="104" name="Ink 103"/>
              <p:cNvPicPr/>
              <p:nvPr/>
            </p:nvPicPr>
            <p:blipFill>
              <a:blip r:embed="rId55"/>
              <a:stretch>
                <a:fillRect/>
              </a:stretch>
            </p:blipFill>
            <p:spPr>
              <a:xfrm>
                <a:off x="6459670" y="5156339"/>
                <a:ext cx="134640" cy="11736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106" name="Ink 105"/>
              <p14:cNvContentPartPr/>
              <p14:nvPr/>
            </p14:nvContentPartPr>
            <p14:xfrm>
              <a:off x="5901670" y="5149859"/>
              <a:ext cx="123120" cy="39960"/>
            </p14:xfrm>
          </p:contentPart>
        </mc:Choice>
        <mc:Fallback xmlns="">
          <p:pic>
            <p:nvPicPr>
              <p:cNvPr id="106" name="Ink 105"/>
              <p:cNvPicPr/>
              <p:nvPr/>
            </p:nvPicPr>
            <p:blipFill>
              <a:blip r:embed="rId57"/>
              <a:stretch>
                <a:fillRect/>
              </a:stretch>
            </p:blipFill>
            <p:spPr>
              <a:xfrm>
                <a:off x="5884750" y="5129699"/>
                <a:ext cx="160200" cy="8100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112" name="Ink 111"/>
              <p14:cNvContentPartPr/>
              <p14:nvPr/>
            </p14:nvContentPartPr>
            <p14:xfrm>
              <a:off x="4909150" y="4431659"/>
              <a:ext cx="1409760" cy="34560"/>
            </p14:xfrm>
          </p:contentPart>
        </mc:Choice>
        <mc:Fallback xmlns="">
          <p:pic>
            <p:nvPicPr>
              <p:cNvPr id="112" name="Ink 111"/>
              <p:cNvPicPr/>
              <p:nvPr/>
            </p:nvPicPr>
            <p:blipFill>
              <a:blip r:embed="rId59"/>
              <a:stretch>
                <a:fillRect/>
              </a:stretch>
            </p:blipFill>
            <p:spPr>
              <a:xfrm>
                <a:off x="4896190" y="4417619"/>
                <a:ext cx="1435320" cy="6480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114" name="Ink 113"/>
              <p14:cNvContentPartPr/>
              <p14:nvPr/>
            </p14:nvContentPartPr>
            <p14:xfrm>
              <a:off x="6377230" y="4439579"/>
              <a:ext cx="214200" cy="785880"/>
            </p14:xfrm>
          </p:contentPart>
        </mc:Choice>
        <mc:Fallback xmlns="">
          <p:pic>
            <p:nvPicPr>
              <p:cNvPr id="114" name="Ink 113"/>
              <p:cNvPicPr/>
              <p:nvPr/>
            </p:nvPicPr>
            <p:blipFill>
              <a:blip r:embed="rId61"/>
              <a:stretch>
                <a:fillRect/>
              </a:stretch>
            </p:blipFill>
            <p:spPr>
              <a:xfrm>
                <a:off x="6361030" y="4424459"/>
                <a:ext cx="251640" cy="81900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116" name="Ink 115"/>
              <p14:cNvContentPartPr/>
              <p14:nvPr/>
            </p14:nvContentPartPr>
            <p14:xfrm>
              <a:off x="4888990" y="4411499"/>
              <a:ext cx="1673280" cy="826560"/>
            </p14:xfrm>
          </p:contentPart>
        </mc:Choice>
        <mc:Fallback xmlns="">
          <p:pic>
            <p:nvPicPr>
              <p:cNvPr id="116" name="Ink 115"/>
              <p:cNvPicPr/>
              <p:nvPr/>
            </p:nvPicPr>
            <p:blipFill>
              <a:blip r:embed="rId63"/>
              <a:stretch>
                <a:fillRect/>
              </a:stretch>
            </p:blipFill>
            <p:spPr>
              <a:xfrm>
                <a:off x="4866670" y="4388819"/>
                <a:ext cx="1710720" cy="86724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127" name="Ink 126"/>
              <p14:cNvContentPartPr/>
              <p14:nvPr/>
            </p14:nvContentPartPr>
            <p14:xfrm>
              <a:off x="4859830" y="4400339"/>
              <a:ext cx="91080" cy="78120"/>
            </p14:xfrm>
          </p:contentPart>
        </mc:Choice>
        <mc:Fallback xmlns="">
          <p:pic>
            <p:nvPicPr>
              <p:cNvPr id="127" name="Ink 126"/>
              <p:cNvPicPr/>
              <p:nvPr/>
            </p:nvPicPr>
            <p:blipFill>
              <a:blip r:embed="rId65"/>
              <a:stretch>
                <a:fillRect/>
              </a:stretch>
            </p:blipFill>
            <p:spPr>
              <a:xfrm>
                <a:off x="4841830" y="4381259"/>
                <a:ext cx="128520" cy="11592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129" name="Ink 128"/>
              <p14:cNvContentPartPr/>
              <p14:nvPr/>
            </p14:nvContentPartPr>
            <p14:xfrm>
              <a:off x="4920310" y="4779419"/>
              <a:ext cx="29520" cy="52920"/>
            </p14:xfrm>
          </p:contentPart>
        </mc:Choice>
        <mc:Fallback xmlns="">
          <p:pic>
            <p:nvPicPr>
              <p:cNvPr id="129" name="Ink 128"/>
              <p:cNvPicPr/>
              <p:nvPr/>
            </p:nvPicPr>
            <p:blipFill>
              <a:blip r:embed="rId67"/>
              <a:stretch>
                <a:fillRect/>
              </a:stretch>
            </p:blipFill>
            <p:spPr>
              <a:xfrm>
                <a:off x="4907710" y="4761779"/>
                <a:ext cx="60480" cy="8892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132" name="Ink 131"/>
              <p14:cNvContentPartPr/>
              <p14:nvPr/>
            </p14:nvContentPartPr>
            <p14:xfrm>
              <a:off x="7608790" y="4194059"/>
              <a:ext cx="2796120" cy="1733760"/>
            </p14:xfrm>
          </p:contentPart>
        </mc:Choice>
        <mc:Fallback xmlns="">
          <p:pic>
            <p:nvPicPr>
              <p:cNvPr id="132" name="Ink 131"/>
              <p:cNvPicPr/>
              <p:nvPr/>
            </p:nvPicPr>
            <p:blipFill>
              <a:blip r:embed="rId69"/>
              <a:stretch>
                <a:fillRect/>
              </a:stretch>
            </p:blipFill>
            <p:spPr>
              <a:xfrm>
                <a:off x="7588630" y="4172459"/>
                <a:ext cx="2841480" cy="177012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133" name="Ink 132"/>
              <p14:cNvContentPartPr/>
              <p14:nvPr/>
            </p14:nvContentPartPr>
            <p14:xfrm>
              <a:off x="7577110" y="4511579"/>
              <a:ext cx="2561400" cy="115920"/>
            </p14:xfrm>
          </p:contentPart>
        </mc:Choice>
        <mc:Fallback xmlns="">
          <p:pic>
            <p:nvPicPr>
              <p:cNvPr id="133" name="Ink 132"/>
              <p:cNvPicPr/>
              <p:nvPr/>
            </p:nvPicPr>
            <p:blipFill>
              <a:blip r:embed="rId71"/>
              <a:stretch>
                <a:fillRect/>
              </a:stretch>
            </p:blipFill>
            <p:spPr>
              <a:xfrm>
                <a:off x="7560550" y="4494299"/>
                <a:ext cx="2599560" cy="15480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135" name="Ink 134"/>
              <p14:cNvContentPartPr/>
              <p14:nvPr/>
            </p14:nvContentPartPr>
            <p14:xfrm>
              <a:off x="7624630" y="4867619"/>
              <a:ext cx="2647440" cy="61920"/>
            </p14:xfrm>
          </p:contentPart>
        </mc:Choice>
        <mc:Fallback xmlns="">
          <p:pic>
            <p:nvPicPr>
              <p:cNvPr id="135" name="Ink 134"/>
              <p:cNvPicPr/>
              <p:nvPr/>
            </p:nvPicPr>
            <p:blipFill>
              <a:blip r:embed="rId73"/>
              <a:stretch>
                <a:fillRect/>
              </a:stretch>
            </p:blipFill>
            <p:spPr>
              <a:xfrm>
                <a:off x="7611310" y="4853939"/>
                <a:ext cx="2682360" cy="9720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142" name="Ink 141"/>
              <p14:cNvContentPartPr/>
              <p14:nvPr/>
            </p14:nvContentPartPr>
            <p14:xfrm>
              <a:off x="10364590" y="5800019"/>
              <a:ext cx="360" cy="360"/>
            </p14:xfrm>
          </p:contentPart>
        </mc:Choice>
        <mc:Fallback xmlns="">
          <p:pic>
            <p:nvPicPr>
              <p:cNvPr id="142" name="Ink 141"/>
              <p:cNvPicPr/>
              <p:nvPr/>
            </p:nvPicPr>
            <p:blipFill>
              <a:blip r:embed="rId75"/>
              <a:stretch>
                <a:fillRect/>
              </a:stretch>
            </p:blipFill>
            <p:spPr>
              <a:xfrm>
                <a:off x="10349470" y="5784899"/>
                <a:ext cx="30600" cy="3060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144" name="Ink 143"/>
              <p14:cNvContentPartPr/>
              <p14:nvPr/>
            </p14:nvContentPartPr>
            <p14:xfrm>
              <a:off x="8082910" y="4217819"/>
              <a:ext cx="320400" cy="1711080"/>
            </p14:xfrm>
          </p:contentPart>
        </mc:Choice>
        <mc:Fallback xmlns="">
          <p:pic>
            <p:nvPicPr>
              <p:cNvPr id="144" name="Ink 143"/>
              <p:cNvPicPr/>
              <p:nvPr/>
            </p:nvPicPr>
            <p:blipFill>
              <a:blip r:embed="rId77"/>
              <a:stretch>
                <a:fillRect/>
              </a:stretch>
            </p:blipFill>
            <p:spPr>
              <a:xfrm>
                <a:off x="8064910" y="4199819"/>
                <a:ext cx="365040" cy="175572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147" name="Ink 146"/>
              <p14:cNvContentPartPr/>
              <p14:nvPr/>
            </p14:nvContentPartPr>
            <p14:xfrm>
              <a:off x="8715790" y="4190459"/>
              <a:ext cx="270000" cy="1658160"/>
            </p14:xfrm>
          </p:contentPart>
        </mc:Choice>
        <mc:Fallback xmlns="">
          <p:pic>
            <p:nvPicPr>
              <p:cNvPr id="147" name="Ink 146"/>
              <p:cNvPicPr/>
              <p:nvPr/>
            </p:nvPicPr>
            <p:blipFill>
              <a:blip r:embed="rId79"/>
              <a:stretch>
                <a:fillRect/>
              </a:stretch>
            </p:blipFill>
            <p:spPr>
              <a:xfrm>
                <a:off x="8698510" y="4172819"/>
                <a:ext cx="312840" cy="1698120"/>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148" name="Ink 147"/>
              <p14:cNvContentPartPr/>
              <p14:nvPr/>
            </p14:nvContentPartPr>
            <p14:xfrm>
              <a:off x="9383230" y="4129259"/>
              <a:ext cx="268200" cy="1801800"/>
            </p14:xfrm>
          </p:contentPart>
        </mc:Choice>
        <mc:Fallback xmlns="">
          <p:pic>
            <p:nvPicPr>
              <p:cNvPr id="148" name="Ink 147"/>
              <p:cNvPicPr/>
              <p:nvPr/>
            </p:nvPicPr>
            <p:blipFill>
              <a:blip r:embed="rId81"/>
              <a:stretch>
                <a:fillRect/>
              </a:stretch>
            </p:blipFill>
            <p:spPr>
              <a:xfrm>
                <a:off x="9363430" y="4114859"/>
                <a:ext cx="313200" cy="184140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153" name="Ink 152"/>
              <p14:cNvContentPartPr/>
              <p14:nvPr/>
            </p14:nvContentPartPr>
            <p14:xfrm>
              <a:off x="7650550" y="5407259"/>
              <a:ext cx="2616840" cy="219240"/>
            </p14:xfrm>
          </p:contentPart>
        </mc:Choice>
        <mc:Fallback xmlns="">
          <p:pic>
            <p:nvPicPr>
              <p:cNvPr id="153" name="Ink 152"/>
              <p:cNvPicPr/>
              <p:nvPr/>
            </p:nvPicPr>
            <p:blipFill>
              <a:blip r:embed="rId83"/>
              <a:stretch>
                <a:fillRect/>
              </a:stretch>
            </p:blipFill>
            <p:spPr>
              <a:xfrm>
                <a:off x="7632550" y="5385299"/>
                <a:ext cx="2648880" cy="251280"/>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157" name="Ink 156"/>
              <p14:cNvContentPartPr/>
              <p14:nvPr/>
            </p14:nvContentPartPr>
            <p14:xfrm>
              <a:off x="9914950" y="5616419"/>
              <a:ext cx="91440" cy="83880"/>
            </p14:xfrm>
          </p:contentPart>
        </mc:Choice>
        <mc:Fallback xmlns="">
          <p:pic>
            <p:nvPicPr>
              <p:cNvPr id="157" name="Ink 156"/>
              <p:cNvPicPr/>
              <p:nvPr/>
            </p:nvPicPr>
            <p:blipFill>
              <a:blip r:embed="rId85"/>
              <a:stretch>
                <a:fillRect/>
              </a:stretch>
            </p:blipFill>
            <p:spPr>
              <a:xfrm>
                <a:off x="9895150" y="5597699"/>
                <a:ext cx="131760" cy="120960"/>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161" name="Ink 160"/>
              <p14:cNvContentPartPr/>
              <p14:nvPr/>
            </p14:nvContentPartPr>
            <p14:xfrm>
              <a:off x="8433550" y="4994339"/>
              <a:ext cx="76320" cy="73800"/>
            </p14:xfrm>
          </p:contentPart>
        </mc:Choice>
        <mc:Fallback xmlns="">
          <p:pic>
            <p:nvPicPr>
              <p:cNvPr id="161" name="Ink 160"/>
              <p:cNvPicPr/>
              <p:nvPr/>
            </p:nvPicPr>
            <p:blipFill>
              <a:blip r:embed="rId87"/>
              <a:stretch>
                <a:fillRect/>
              </a:stretch>
            </p:blipFill>
            <p:spPr>
              <a:xfrm>
                <a:off x="8414110" y="4981019"/>
                <a:ext cx="115200" cy="106920"/>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166" name="Ink 165"/>
              <p14:cNvContentPartPr/>
              <p14:nvPr/>
            </p14:nvContentPartPr>
            <p14:xfrm>
              <a:off x="9095590" y="4709579"/>
              <a:ext cx="686880" cy="48960"/>
            </p14:xfrm>
          </p:contentPart>
        </mc:Choice>
        <mc:Fallback xmlns="">
          <p:pic>
            <p:nvPicPr>
              <p:cNvPr id="166" name="Ink 165"/>
              <p:cNvPicPr/>
              <p:nvPr/>
            </p:nvPicPr>
            <p:blipFill>
              <a:blip r:embed="rId89"/>
              <a:stretch>
                <a:fillRect/>
              </a:stretch>
            </p:blipFill>
            <p:spPr>
              <a:xfrm>
                <a:off x="9076870" y="4692299"/>
                <a:ext cx="727560" cy="8856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168" name="Ink 167"/>
              <p14:cNvContentPartPr/>
              <p14:nvPr/>
            </p14:nvContentPartPr>
            <p14:xfrm>
              <a:off x="9793270" y="4736219"/>
              <a:ext cx="181800" cy="997560"/>
            </p14:xfrm>
          </p:contentPart>
        </mc:Choice>
        <mc:Fallback xmlns="">
          <p:pic>
            <p:nvPicPr>
              <p:cNvPr id="168" name="Ink 167"/>
              <p:cNvPicPr/>
              <p:nvPr/>
            </p:nvPicPr>
            <p:blipFill>
              <a:blip r:embed="rId91"/>
              <a:stretch>
                <a:fillRect/>
              </a:stretch>
            </p:blipFill>
            <p:spPr>
              <a:xfrm>
                <a:off x="9774190" y="4722179"/>
                <a:ext cx="226440" cy="1037160"/>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170" name="Ink 169"/>
              <p14:cNvContentPartPr/>
              <p14:nvPr/>
            </p14:nvContentPartPr>
            <p14:xfrm>
              <a:off x="8607430" y="5687699"/>
              <a:ext cx="1401480" cy="85320"/>
            </p14:xfrm>
          </p:contentPart>
        </mc:Choice>
        <mc:Fallback xmlns="">
          <p:pic>
            <p:nvPicPr>
              <p:cNvPr id="170" name="Ink 169"/>
              <p:cNvPicPr/>
              <p:nvPr/>
            </p:nvPicPr>
            <p:blipFill>
              <a:blip r:embed="rId93"/>
              <a:stretch>
                <a:fillRect/>
              </a:stretch>
            </p:blipFill>
            <p:spPr>
              <a:xfrm>
                <a:off x="8589430" y="5672219"/>
                <a:ext cx="1433160" cy="122760"/>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174" name="Ink 173"/>
              <p14:cNvContentPartPr/>
              <p14:nvPr/>
            </p14:nvContentPartPr>
            <p14:xfrm>
              <a:off x="8462350" y="5002259"/>
              <a:ext cx="156960" cy="760680"/>
            </p14:xfrm>
          </p:contentPart>
        </mc:Choice>
        <mc:Fallback xmlns="">
          <p:pic>
            <p:nvPicPr>
              <p:cNvPr id="174" name="Ink 173"/>
              <p:cNvPicPr/>
              <p:nvPr/>
            </p:nvPicPr>
            <p:blipFill>
              <a:blip r:embed="rId95"/>
              <a:stretch>
                <a:fillRect/>
              </a:stretch>
            </p:blipFill>
            <p:spPr>
              <a:xfrm>
                <a:off x="8443630" y="4984259"/>
                <a:ext cx="196200" cy="798840"/>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176" name="Ink 175"/>
              <p14:cNvContentPartPr/>
              <p14:nvPr/>
            </p14:nvContentPartPr>
            <p14:xfrm>
              <a:off x="7896790" y="4999739"/>
              <a:ext cx="579600" cy="441000"/>
            </p14:xfrm>
          </p:contentPart>
        </mc:Choice>
        <mc:Fallback xmlns="">
          <p:pic>
            <p:nvPicPr>
              <p:cNvPr id="176" name="Ink 175"/>
              <p:cNvPicPr/>
              <p:nvPr/>
            </p:nvPicPr>
            <p:blipFill>
              <a:blip r:embed="rId97"/>
              <a:stretch>
                <a:fillRect/>
              </a:stretch>
            </p:blipFill>
            <p:spPr>
              <a:xfrm>
                <a:off x="7874470" y="4983539"/>
                <a:ext cx="613080" cy="482400"/>
              </a:xfrm>
              <a:prstGeom prst="rect">
                <a:avLst/>
              </a:prstGeom>
            </p:spPr>
          </p:pic>
        </mc:Fallback>
      </mc:AlternateContent>
      <mc:AlternateContent xmlns:mc="http://schemas.openxmlformats.org/markup-compatibility/2006" xmlns:p14="http://schemas.microsoft.com/office/powerpoint/2010/main">
        <mc:Choice Requires="p14">
          <p:contentPart p14:bwMode="auto" r:id="rId98">
            <p14:nvContentPartPr>
              <p14:cNvPr id="177" name="Ink 176"/>
              <p14:cNvContentPartPr/>
              <p14:nvPr/>
            </p14:nvContentPartPr>
            <p14:xfrm>
              <a:off x="7953670" y="5343899"/>
              <a:ext cx="72000" cy="65880"/>
            </p14:xfrm>
          </p:contentPart>
        </mc:Choice>
        <mc:Fallback xmlns="">
          <p:pic>
            <p:nvPicPr>
              <p:cNvPr id="177" name="Ink 176"/>
              <p:cNvPicPr/>
              <p:nvPr/>
            </p:nvPicPr>
            <p:blipFill>
              <a:blip r:embed="rId99"/>
              <a:stretch>
                <a:fillRect/>
              </a:stretch>
            </p:blipFill>
            <p:spPr>
              <a:xfrm>
                <a:off x="7934950" y="5324099"/>
                <a:ext cx="111240" cy="105840"/>
              </a:xfrm>
              <a:prstGeom prst="rect">
                <a:avLst/>
              </a:prstGeom>
            </p:spPr>
          </p:pic>
        </mc:Fallback>
      </mc:AlternateContent>
      <mc:AlternateContent xmlns:mc="http://schemas.openxmlformats.org/markup-compatibility/2006" xmlns:p14="http://schemas.microsoft.com/office/powerpoint/2010/main">
        <mc:Choice Requires="p14">
          <p:contentPart p14:bwMode="auto" r:id="rId100">
            <p14:nvContentPartPr>
              <p14:cNvPr id="178" name="Ink 177"/>
              <p14:cNvContentPartPr/>
              <p14:nvPr/>
            </p14:nvContentPartPr>
            <p14:xfrm>
              <a:off x="7962310" y="5333099"/>
              <a:ext cx="1241640" cy="99000"/>
            </p14:xfrm>
          </p:contentPart>
        </mc:Choice>
        <mc:Fallback xmlns="">
          <p:pic>
            <p:nvPicPr>
              <p:cNvPr id="178" name="Ink 177"/>
              <p:cNvPicPr/>
              <p:nvPr/>
            </p:nvPicPr>
            <p:blipFill>
              <a:blip r:embed="rId101"/>
              <a:stretch>
                <a:fillRect/>
              </a:stretch>
            </p:blipFill>
            <p:spPr>
              <a:xfrm>
                <a:off x="7949710" y="5316539"/>
                <a:ext cx="1274040" cy="132480"/>
              </a:xfrm>
              <a:prstGeom prst="rect">
                <a:avLst/>
              </a:prstGeom>
            </p:spPr>
          </p:pic>
        </mc:Fallback>
      </mc:AlternateContent>
      <mc:AlternateContent xmlns:mc="http://schemas.openxmlformats.org/markup-compatibility/2006" xmlns:p14="http://schemas.microsoft.com/office/powerpoint/2010/main">
        <mc:Choice Requires="p14">
          <p:contentPart p14:bwMode="auto" r:id="rId102">
            <p14:nvContentPartPr>
              <p14:cNvPr id="180" name="Ink 179"/>
              <p14:cNvContentPartPr/>
              <p14:nvPr/>
            </p14:nvContentPartPr>
            <p14:xfrm>
              <a:off x="9101350" y="4700939"/>
              <a:ext cx="99720" cy="649800"/>
            </p14:xfrm>
          </p:contentPart>
        </mc:Choice>
        <mc:Fallback xmlns="">
          <p:pic>
            <p:nvPicPr>
              <p:cNvPr id="180" name="Ink 179"/>
              <p:cNvPicPr/>
              <p:nvPr/>
            </p:nvPicPr>
            <p:blipFill>
              <a:blip r:embed="rId103"/>
              <a:stretch>
                <a:fillRect/>
              </a:stretch>
            </p:blipFill>
            <p:spPr>
              <a:xfrm>
                <a:off x="9076510" y="4677539"/>
                <a:ext cx="145800" cy="694080"/>
              </a:xfrm>
              <a:prstGeom prst="rect">
                <a:avLst/>
              </a:prstGeom>
            </p:spPr>
          </p:pic>
        </mc:Fallback>
      </mc:AlternateContent>
      <mc:AlternateContent xmlns:mc="http://schemas.openxmlformats.org/markup-compatibility/2006" xmlns:p14="http://schemas.microsoft.com/office/powerpoint/2010/main">
        <mc:Choice Requires="p14">
          <p:contentPart p14:bwMode="auto" r:id="rId104">
            <p14:nvContentPartPr>
              <p14:cNvPr id="182" name="Ink 181"/>
              <p14:cNvContentPartPr/>
              <p14:nvPr/>
            </p14:nvContentPartPr>
            <p14:xfrm>
              <a:off x="9602110" y="4609859"/>
              <a:ext cx="119160" cy="293400"/>
            </p14:xfrm>
          </p:contentPart>
        </mc:Choice>
        <mc:Fallback xmlns="">
          <p:pic>
            <p:nvPicPr>
              <p:cNvPr id="182" name="Ink 181"/>
              <p:cNvPicPr/>
              <p:nvPr/>
            </p:nvPicPr>
            <p:blipFill>
              <a:blip r:embed="rId105"/>
              <a:stretch>
                <a:fillRect/>
              </a:stretch>
            </p:blipFill>
            <p:spPr>
              <a:xfrm>
                <a:off x="9581230" y="4591859"/>
                <a:ext cx="161640" cy="331560"/>
              </a:xfrm>
              <a:prstGeom prst="rect">
                <a:avLst/>
              </a:prstGeom>
            </p:spPr>
          </p:pic>
        </mc:Fallback>
      </mc:AlternateContent>
      <mc:AlternateContent xmlns:mc="http://schemas.openxmlformats.org/markup-compatibility/2006" xmlns:p14="http://schemas.microsoft.com/office/powerpoint/2010/main">
        <mc:Choice Requires="p14">
          <p:contentPart p14:bwMode="auto" r:id="rId106">
            <p14:nvContentPartPr>
              <p14:cNvPr id="184" name="Ink 183"/>
              <p14:cNvContentPartPr/>
              <p14:nvPr/>
            </p14:nvContentPartPr>
            <p14:xfrm>
              <a:off x="9792910" y="5501939"/>
              <a:ext cx="192240" cy="69840"/>
            </p14:xfrm>
          </p:contentPart>
        </mc:Choice>
        <mc:Fallback xmlns="">
          <p:pic>
            <p:nvPicPr>
              <p:cNvPr id="184" name="Ink 183"/>
              <p:cNvPicPr/>
              <p:nvPr/>
            </p:nvPicPr>
            <p:blipFill>
              <a:blip r:embed="rId107"/>
              <a:stretch>
                <a:fillRect/>
              </a:stretch>
            </p:blipFill>
            <p:spPr>
              <a:xfrm>
                <a:off x="9786070" y="5486099"/>
                <a:ext cx="213840" cy="105480"/>
              </a:xfrm>
              <a:prstGeom prst="rect">
                <a:avLst/>
              </a:prstGeom>
            </p:spPr>
          </p:pic>
        </mc:Fallback>
      </mc:AlternateContent>
      <mc:AlternateContent xmlns:mc="http://schemas.openxmlformats.org/markup-compatibility/2006" xmlns:p14="http://schemas.microsoft.com/office/powerpoint/2010/main">
        <mc:Choice Requires="p14">
          <p:contentPart p14:bwMode="auto" r:id="rId108">
            <p14:nvContentPartPr>
              <p14:cNvPr id="189" name="Ink 188"/>
              <p14:cNvContentPartPr/>
              <p14:nvPr/>
            </p14:nvContentPartPr>
            <p14:xfrm>
              <a:off x="2487430" y="4847099"/>
              <a:ext cx="66600" cy="54360"/>
            </p14:xfrm>
          </p:contentPart>
        </mc:Choice>
        <mc:Fallback xmlns="">
          <p:pic>
            <p:nvPicPr>
              <p:cNvPr id="189" name="Ink 188"/>
              <p:cNvPicPr/>
              <p:nvPr/>
            </p:nvPicPr>
            <p:blipFill>
              <a:blip r:embed="rId109"/>
              <a:stretch>
                <a:fillRect/>
              </a:stretch>
            </p:blipFill>
            <p:spPr>
              <a:xfrm>
                <a:off x="2471590" y="4836299"/>
                <a:ext cx="99360" cy="83160"/>
              </a:xfrm>
              <a:prstGeom prst="rect">
                <a:avLst/>
              </a:prstGeom>
            </p:spPr>
          </p:pic>
        </mc:Fallback>
      </mc:AlternateContent>
      <mc:AlternateContent xmlns:mc="http://schemas.openxmlformats.org/markup-compatibility/2006" xmlns:p14="http://schemas.microsoft.com/office/powerpoint/2010/main">
        <mc:Choice Requires="p14">
          <p:contentPart p14:bwMode="auto" r:id="rId110">
            <p14:nvContentPartPr>
              <p14:cNvPr id="190" name="Ink 189"/>
              <p14:cNvContentPartPr/>
              <p14:nvPr/>
            </p14:nvContentPartPr>
            <p14:xfrm>
              <a:off x="2555470" y="4869779"/>
              <a:ext cx="2160" cy="4320"/>
            </p14:xfrm>
          </p:contentPart>
        </mc:Choice>
        <mc:Fallback xmlns="">
          <p:pic>
            <p:nvPicPr>
              <p:cNvPr id="190" name="Ink 189"/>
              <p:cNvPicPr/>
              <p:nvPr/>
            </p:nvPicPr>
            <p:blipFill>
              <a:blip r:embed="rId111"/>
              <a:stretch>
                <a:fillRect/>
              </a:stretch>
            </p:blipFill>
            <p:spPr>
              <a:xfrm>
                <a:off x="2549350" y="4863659"/>
                <a:ext cx="14400" cy="16560"/>
              </a:xfrm>
              <a:prstGeom prst="rect">
                <a:avLst/>
              </a:prstGeom>
            </p:spPr>
          </p:pic>
        </mc:Fallback>
      </mc:AlternateContent>
      <mc:AlternateContent xmlns:mc="http://schemas.openxmlformats.org/markup-compatibility/2006" xmlns:p14="http://schemas.microsoft.com/office/powerpoint/2010/main">
        <mc:Choice Requires="p14">
          <p:contentPart p14:bwMode="auto" r:id="rId112">
            <p14:nvContentPartPr>
              <p14:cNvPr id="191" name="Ink 190"/>
              <p14:cNvContentPartPr/>
              <p14:nvPr/>
            </p14:nvContentPartPr>
            <p14:xfrm>
              <a:off x="2961550" y="4903619"/>
              <a:ext cx="153360" cy="58320"/>
            </p14:xfrm>
          </p:contentPart>
        </mc:Choice>
        <mc:Fallback xmlns="">
          <p:pic>
            <p:nvPicPr>
              <p:cNvPr id="191" name="Ink 190"/>
              <p:cNvPicPr/>
              <p:nvPr/>
            </p:nvPicPr>
            <p:blipFill>
              <a:blip r:embed="rId113"/>
              <a:stretch>
                <a:fillRect/>
              </a:stretch>
            </p:blipFill>
            <p:spPr>
              <a:xfrm>
                <a:off x="2942830" y="4883819"/>
                <a:ext cx="193320" cy="97200"/>
              </a:xfrm>
              <a:prstGeom prst="rect">
                <a:avLst/>
              </a:prstGeom>
            </p:spPr>
          </p:pic>
        </mc:Fallback>
      </mc:AlternateContent>
      <mc:AlternateContent xmlns:mc="http://schemas.openxmlformats.org/markup-compatibility/2006" xmlns:p14="http://schemas.microsoft.com/office/powerpoint/2010/main">
        <mc:Choice Requires="p14">
          <p:contentPart p14:bwMode="auto" r:id="rId114">
            <p14:nvContentPartPr>
              <p14:cNvPr id="193" name="Ink 192"/>
              <p14:cNvContentPartPr/>
              <p14:nvPr/>
            </p14:nvContentPartPr>
            <p14:xfrm>
              <a:off x="4233790" y="5959139"/>
              <a:ext cx="59040" cy="162360"/>
            </p14:xfrm>
          </p:contentPart>
        </mc:Choice>
        <mc:Fallback xmlns="">
          <p:pic>
            <p:nvPicPr>
              <p:cNvPr id="193" name="Ink 192"/>
              <p:cNvPicPr/>
              <p:nvPr/>
            </p:nvPicPr>
            <p:blipFill>
              <a:blip r:embed="rId115"/>
              <a:stretch>
                <a:fillRect/>
              </a:stretch>
            </p:blipFill>
            <p:spPr>
              <a:xfrm>
                <a:off x="4214710" y="5944739"/>
                <a:ext cx="96480" cy="200160"/>
              </a:xfrm>
              <a:prstGeom prst="rect">
                <a:avLst/>
              </a:prstGeom>
            </p:spPr>
          </p:pic>
        </mc:Fallback>
      </mc:AlternateContent>
      <mc:AlternateContent xmlns:mc="http://schemas.openxmlformats.org/markup-compatibility/2006" xmlns:p14="http://schemas.microsoft.com/office/powerpoint/2010/main">
        <mc:Choice Requires="p14">
          <p:contentPart p14:bwMode="auto" r:id="rId116">
            <p14:nvContentPartPr>
              <p14:cNvPr id="197" name="Ink 196"/>
              <p14:cNvContentPartPr/>
              <p14:nvPr/>
            </p14:nvContentPartPr>
            <p14:xfrm>
              <a:off x="3898630" y="5911259"/>
              <a:ext cx="496800" cy="249480"/>
            </p14:xfrm>
          </p:contentPart>
        </mc:Choice>
        <mc:Fallback xmlns="">
          <p:pic>
            <p:nvPicPr>
              <p:cNvPr id="197" name="Ink 196"/>
              <p:cNvPicPr/>
              <p:nvPr/>
            </p:nvPicPr>
            <p:blipFill>
              <a:blip r:embed="rId117"/>
              <a:stretch>
                <a:fillRect/>
              </a:stretch>
            </p:blipFill>
            <p:spPr>
              <a:xfrm>
                <a:off x="3880270" y="5892899"/>
                <a:ext cx="537480" cy="290160"/>
              </a:xfrm>
              <a:prstGeom prst="rect">
                <a:avLst/>
              </a:prstGeom>
            </p:spPr>
          </p:pic>
        </mc:Fallback>
      </mc:AlternateContent>
      <mc:AlternateContent xmlns:mc="http://schemas.openxmlformats.org/markup-compatibility/2006" xmlns:p14="http://schemas.microsoft.com/office/powerpoint/2010/main">
        <mc:Choice Requires="p14">
          <p:contentPart p14:bwMode="auto" r:id="rId118">
            <p14:nvContentPartPr>
              <p14:cNvPr id="198" name="Ink 197"/>
              <p14:cNvContentPartPr/>
              <p14:nvPr/>
            </p14:nvContentPartPr>
            <p14:xfrm>
              <a:off x="4429990" y="6024659"/>
              <a:ext cx="300600" cy="152280"/>
            </p14:xfrm>
          </p:contentPart>
        </mc:Choice>
        <mc:Fallback xmlns="">
          <p:pic>
            <p:nvPicPr>
              <p:cNvPr id="198" name="Ink 197"/>
              <p:cNvPicPr/>
              <p:nvPr/>
            </p:nvPicPr>
            <p:blipFill>
              <a:blip r:embed="rId119"/>
              <a:stretch>
                <a:fillRect/>
              </a:stretch>
            </p:blipFill>
            <p:spPr>
              <a:xfrm>
                <a:off x="4409470" y="6005219"/>
                <a:ext cx="336240" cy="194040"/>
              </a:xfrm>
              <a:prstGeom prst="rect">
                <a:avLst/>
              </a:prstGeom>
            </p:spPr>
          </p:pic>
        </mc:Fallback>
      </mc:AlternateContent>
      <mc:AlternateContent xmlns:mc="http://schemas.openxmlformats.org/markup-compatibility/2006" xmlns:p14="http://schemas.microsoft.com/office/powerpoint/2010/main">
        <mc:Choice Requires="p14">
          <p:contentPart p14:bwMode="auto" r:id="rId120">
            <p14:nvContentPartPr>
              <p14:cNvPr id="199" name="Ink 198"/>
              <p14:cNvContentPartPr/>
              <p14:nvPr/>
            </p14:nvContentPartPr>
            <p14:xfrm>
              <a:off x="4477870" y="6113579"/>
              <a:ext cx="16200" cy="3600"/>
            </p14:xfrm>
          </p:contentPart>
        </mc:Choice>
        <mc:Fallback xmlns="">
          <p:pic>
            <p:nvPicPr>
              <p:cNvPr id="199" name="Ink 198"/>
              <p:cNvPicPr/>
              <p:nvPr/>
            </p:nvPicPr>
            <p:blipFill>
              <a:blip r:embed="rId121"/>
              <a:stretch>
                <a:fillRect/>
              </a:stretch>
            </p:blipFill>
            <p:spPr>
              <a:xfrm>
                <a:off x="4473190" y="6108179"/>
                <a:ext cx="26280" cy="13680"/>
              </a:xfrm>
              <a:prstGeom prst="rect">
                <a:avLst/>
              </a:prstGeom>
            </p:spPr>
          </p:pic>
        </mc:Fallback>
      </mc:AlternateContent>
      <mc:AlternateContent xmlns:mc="http://schemas.openxmlformats.org/markup-compatibility/2006" xmlns:p14="http://schemas.microsoft.com/office/powerpoint/2010/main">
        <mc:Choice Requires="p14">
          <p:contentPart p14:bwMode="auto" r:id="rId122">
            <p14:nvContentPartPr>
              <p14:cNvPr id="200" name="Ink 199"/>
              <p14:cNvContentPartPr/>
              <p14:nvPr/>
            </p14:nvContentPartPr>
            <p14:xfrm>
              <a:off x="4759390" y="6068219"/>
              <a:ext cx="239760" cy="257040"/>
            </p14:xfrm>
          </p:contentPart>
        </mc:Choice>
        <mc:Fallback xmlns="">
          <p:pic>
            <p:nvPicPr>
              <p:cNvPr id="200" name="Ink 199"/>
              <p:cNvPicPr/>
              <p:nvPr/>
            </p:nvPicPr>
            <p:blipFill>
              <a:blip r:embed="rId123"/>
              <a:stretch>
                <a:fillRect/>
              </a:stretch>
            </p:blipFill>
            <p:spPr>
              <a:xfrm>
                <a:off x="4747150" y="6047339"/>
                <a:ext cx="272880" cy="299520"/>
              </a:xfrm>
              <a:prstGeom prst="rect">
                <a:avLst/>
              </a:prstGeom>
            </p:spPr>
          </p:pic>
        </mc:Fallback>
      </mc:AlternateContent>
      <mc:AlternateContent xmlns:mc="http://schemas.openxmlformats.org/markup-compatibility/2006" xmlns:p14="http://schemas.microsoft.com/office/powerpoint/2010/main">
        <mc:Choice Requires="p14">
          <p:contentPart p14:bwMode="auto" r:id="rId124">
            <p14:nvContentPartPr>
              <p14:cNvPr id="204" name="Ink 203"/>
              <p14:cNvContentPartPr/>
              <p14:nvPr/>
            </p14:nvContentPartPr>
            <p14:xfrm>
              <a:off x="5083750" y="6053459"/>
              <a:ext cx="368280" cy="126720"/>
            </p14:xfrm>
          </p:contentPart>
        </mc:Choice>
        <mc:Fallback xmlns="">
          <p:pic>
            <p:nvPicPr>
              <p:cNvPr id="204" name="Ink 203"/>
              <p:cNvPicPr/>
              <p:nvPr/>
            </p:nvPicPr>
            <p:blipFill>
              <a:blip r:embed="rId125"/>
              <a:stretch>
                <a:fillRect/>
              </a:stretch>
            </p:blipFill>
            <p:spPr>
              <a:xfrm>
                <a:off x="5062489" y="6035099"/>
                <a:ext cx="400351" cy="167400"/>
              </a:xfrm>
              <a:prstGeom prst="rect">
                <a:avLst/>
              </a:prstGeom>
            </p:spPr>
          </p:pic>
        </mc:Fallback>
      </mc:AlternateContent>
      <mc:AlternateContent xmlns:mc="http://schemas.openxmlformats.org/markup-compatibility/2006" xmlns:p14="http://schemas.microsoft.com/office/powerpoint/2010/main">
        <mc:Choice Requires="p14">
          <p:contentPart p14:bwMode="auto" r:id="rId126">
            <p14:nvContentPartPr>
              <p14:cNvPr id="205" name="Ink 204"/>
              <p14:cNvContentPartPr/>
              <p14:nvPr/>
            </p14:nvContentPartPr>
            <p14:xfrm>
              <a:off x="5431510" y="6068579"/>
              <a:ext cx="331920" cy="92880"/>
            </p14:xfrm>
          </p:contentPart>
        </mc:Choice>
        <mc:Fallback xmlns="">
          <p:pic>
            <p:nvPicPr>
              <p:cNvPr id="205" name="Ink 204"/>
              <p:cNvPicPr/>
              <p:nvPr/>
            </p:nvPicPr>
            <p:blipFill>
              <a:blip r:embed="rId127"/>
              <a:stretch>
                <a:fillRect/>
              </a:stretch>
            </p:blipFill>
            <p:spPr>
              <a:xfrm>
                <a:off x="5416390" y="6049499"/>
                <a:ext cx="364680" cy="132120"/>
              </a:xfrm>
              <a:prstGeom prst="rect">
                <a:avLst/>
              </a:prstGeom>
            </p:spPr>
          </p:pic>
        </mc:Fallback>
      </mc:AlternateContent>
      <mc:AlternateContent xmlns:mc="http://schemas.openxmlformats.org/markup-compatibility/2006" xmlns:p14="http://schemas.microsoft.com/office/powerpoint/2010/main">
        <mc:Choice Requires="p14">
          <p:contentPart p14:bwMode="auto" r:id="rId128">
            <p14:nvContentPartPr>
              <p14:cNvPr id="206" name="Ink 205"/>
              <p14:cNvContentPartPr/>
              <p14:nvPr/>
            </p14:nvContentPartPr>
            <p14:xfrm>
              <a:off x="5198590" y="6140219"/>
              <a:ext cx="26280" cy="8640"/>
            </p14:xfrm>
          </p:contentPart>
        </mc:Choice>
        <mc:Fallback xmlns="">
          <p:pic>
            <p:nvPicPr>
              <p:cNvPr id="206" name="Ink 205"/>
              <p:cNvPicPr/>
              <p:nvPr/>
            </p:nvPicPr>
            <p:blipFill>
              <a:blip r:embed="rId129"/>
              <a:stretch>
                <a:fillRect/>
              </a:stretch>
            </p:blipFill>
            <p:spPr>
              <a:xfrm>
                <a:off x="5191030" y="6128699"/>
                <a:ext cx="45360" cy="32400"/>
              </a:xfrm>
              <a:prstGeom prst="rect">
                <a:avLst/>
              </a:prstGeom>
            </p:spPr>
          </p:pic>
        </mc:Fallback>
      </mc:AlternateContent>
      <mc:AlternateContent xmlns:mc="http://schemas.openxmlformats.org/markup-compatibility/2006" xmlns:p14="http://schemas.microsoft.com/office/powerpoint/2010/main">
        <mc:Choice Requires="p14">
          <p:contentPart p14:bwMode="auto" r:id="rId130">
            <p14:nvContentPartPr>
              <p14:cNvPr id="210" name="Ink 209"/>
              <p14:cNvContentPartPr/>
              <p14:nvPr/>
            </p14:nvContentPartPr>
            <p14:xfrm>
              <a:off x="9772030" y="4733699"/>
              <a:ext cx="78840" cy="48600"/>
            </p14:xfrm>
          </p:contentPart>
        </mc:Choice>
        <mc:Fallback xmlns="">
          <p:pic>
            <p:nvPicPr>
              <p:cNvPr id="210" name="Ink 209"/>
              <p:cNvPicPr/>
              <p:nvPr/>
            </p:nvPicPr>
            <p:blipFill>
              <a:blip r:embed="rId131"/>
              <a:stretch>
                <a:fillRect/>
              </a:stretch>
            </p:blipFill>
            <p:spPr>
              <a:xfrm>
                <a:off x="9752230" y="4714259"/>
                <a:ext cx="118080" cy="87480"/>
              </a:xfrm>
              <a:prstGeom prst="rect">
                <a:avLst/>
              </a:prstGeom>
            </p:spPr>
          </p:pic>
        </mc:Fallback>
      </mc:AlternateContent>
      <mc:AlternateContent xmlns:mc="http://schemas.openxmlformats.org/markup-compatibility/2006" xmlns:p14="http://schemas.microsoft.com/office/powerpoint/2010/main">
        <mc:Choice Requires="p14">
          <p:contentPart p14:bwMode="auto" r:id="rId132">
            <p14:nvContentPartPr>
              <p14:cNvPr id="211" name="Ink 210"/>
              <p14:cNvContentPartPr/>
              <p14:nvPr/>
            </p14:nvContentPartPr>
            <p14:xfrm>
              <a:off x="9147790" y="5298539"/>
              <a:ext cx="68040" cy="71280"/>
            </p14:xfrm>
          </p:contentPart>
        </mc:Choice>
        <mc:Fallback xmlns="">
          <p:pic>
            <p:nvPicPr>
              <p:cNvPr id="211" name="Ink 210"/>
              <p:cNvPicPr/>
              <p:nvPr/>
            </p:nvPicPr>
            <p:blipFill>
              <a:blip r:embed="rId133"/>
              <a:stretch>
                <a:fillRect/>
              </a:stretch>
            </p:blipFill>
            <p:spPr>
              <a:xfrm>
                <a:off x="9130870" y="5277299"/>
                <a:ext cx="106560" cy="113040"/>
              </a:xfrm>
              <a:prstGeom prst="rect">
                <a:avLst/>
              </a:prstGeom>
            </p:spPr>
          </p:pic>
        </mc:Fallback>
      </mc:AlternateContent>
      <mc:AlternateContent xmlns:mc="http://schemas.openxmlformats.org/markup-compatibility/2006" xmlns:p14="http://schemas.microsoft.com/office/powerpoint/2010/main">
        <mc:Choice Requires="p14">
          <p:contentPart p14:bwMode="auto" r:id="rId134">
            <p14:nvContentPartPr>
              <p14:cNvPr id="212" name="Ink 211"/>
              <p14:cNvContentPartPr/>
              <p14:nvPr/>
            </p14:nvContentPartPr>
            <p14:xfrm>
              <a:off x="8458390" y="5004059"/>
              <a:ext cx="360" cy="360"/>
            </p14:xfrm>
          </p:contentPart>
        </mc:Choice>
        <mc:Fallback xmlns="">
          <p:pic>
            <p:nvPicPr>
              <p:cNvPr id="212" name="Ink 211"/>
              <p:cNvPicPr/>
              <p:nvPr/>
            </p:nvPicPr>
            <p:blipFill>
              <a:blip r:embed="rId135"/>
              <a:stretch>
                <a:fillRect/>
              </a:stretch>
            </p:blipFill>
            <p:spPr>
              <a:xfrm>
                <a:off x="8446150" y="4991819"/>
                <a:ext cx="24840" cy="24840"/>
              </a:xfrm>
              <a:prstGeom prst="rect">
                <a:avLst/>
              </a:prstGeom>
            </p:spPr>
          </p:pic>
        </mc:Fallback>
      </mc:AlternateContent>
      <mc:AlternateContent xmlns:mc="http://schemas.openxmlformats.org/markup-compatibility/2006" xmlns:p14="http://schemas.microsoft.com/office/powerpoint/2010/main">
        <mc:Choice Requires="p14">
          <p:contentPart p14:bwMode="auto" r:id="rId136">
            <p14:nvContentPartPr>
              <p14:cNvPr id="213" name="Ink 212"/>
              <p14:cNvContentPartPr/>
              <p14:nvPr/>
            </p14:nvContentPartPr>
            <p14:xfrm>
              <a:off x="7872310" y="5010899"/>
              <a:ext cx="56160" cy="30960"/>
            </p14:xfrm>
          </p:contentPart>
        </mc:Choice>
        <mc:Fallback xmlns="">
          <p:pic>
            <p:nvPicPr>
              <p:cNvPr id="213" name="Ink 212"/>
              <p:cNvPicPr/>
              <p:nvPr/>
            </p:nvPicPr>
            <p:blipFill>
              <a:blip r:embed="rId137"/>
              <a:stretch>
                <a:fillRect/>
              </a:stretch>
            </p:blipFill>
            <p:spPr>
              <a:xfrm>
                <a:off x="7851790" y="4991819"/>
                <a:ext cx="96480" cy="69840"/>
              </a:xfrm>
              <a:prstGeom prst="rect">
                <a:avLst/>
              </a:prstGeom>
            </p:spPr>
          </p:pic>
        </mc:Fallback>
      </mc:AlternateContent>
      <mc:AlternateContent xmlns:mc="http://schemas.openxmlformats.org/markup-compatibility/2006" xmlns:p14="http://schemas.microsoft.com/office/powerpoint/2010/main">
        <mc:Choice Requires="p14">
          <p:contentPart p14:bwMode="auto" r:id="rId138">
            <p14:nvContentPartPr>
              <p14:cNvPr id="214" name="Ink 213"/>
              <p14:cNvContentPartPr/>
              <p14:nvPr/>
            </p14:nvContentPartPr>
            <p14:xfrm>
              <a:off x="6785470" y="6077219"/>
              <a:ext cx="144720" cy="19080"/>
            </p14:xfrm>
          </p:contentPart>
        </mc:Choice>
        <mc:Fallback xmlns="">
          <p:pic>
            <p:nvPicPr>
              <p:cNvPr id="214" name="Ink 213"/>
              <p:cNvPicPr/>
              <p:nvPr/>
            </p:nvPicPr>
            <p:blipFill>
              <a:blip r:embed="rId139"/>
              <a:stretch>
                <a:fillRect/>
              </a:stretch>
            </p:blipFill>
            <p:spPr>
              <a:xfrm>
                <a:off x="6780070" y="6071819"/>
                <a:ext cx="159840" cy="41040"/>
              </a:xfrm>
              <a:prstGeom prst="rect">
                <a:avLst/>
              </a:prstGeom>
            </p:spPr>
          </p:pic>
        </mc:Fallback>
      </mc:AlternateContent>
      <mc:AlternateContent xmlns:mc="http://schemas.openxmlformats.org/markup-compatibility/2006" xmlns:p14="http://schemas.microsoft.com/office/powerpoint/2010/main">
        <mc:Choice Requires="p14">
          <p:contentPart p14:bwMode="auto" r:id="rId140">
            <p14:nvContentPartPr>
              <p14:cNvPr id="215" name="Ink 214"/>
              <p14:cNvContentPartPr/>
              <p14:nvPr/>
            </p14:nvContentPartPr>
            <p14:xfrm>
              <a:off x="4889350" y="4779419"/>
              <a:ext cx="113760" cy="125640"/>
            </p14:xfrm>
          </p:contentPart>
        </mc:Choice>
        <mc:Fallback xmlns="">
          <p:pic>
            <p:nvPicPr>
              <p:cNvPr id="215" name="Ink 214"/>
              <p:cNvPicPr/>
              <p:nvPr/>
            </p:nvPicPr>
            <p:blipFill>
              <a:blip r:embed="rId141"/>
              <a:stretch>
                <a:fillRect/>
              </a:stretch>
            </p:blipFill>
            <p:spPr>
              <a:xfrm>
                <a:off x="4868830" y="4758899"/>
                <a:ext cx="154440" cy="167400"/>
              </a:xfrm>
              <a:prstGeom prst="rect">
                <a:avLst/>
              </a:prstGeom>
            </p:spPr>
          </p:pic>
        </mc:Fallback>
      </mc:AlternateContent>
      <mc:AlternateContent xmlns:mc="http://schemas.openxmlformats.org/markup-compatibility/2006" xmlns:p14="http://schemas.microsoft.com/office/powerpoint/2010/main">
        <mc:Choice Requires="p14">
          <p:contentPart p14:bwMode="auto" r:id="rId142">
            <p14:nvContentPartPr>
              <p14:cNvPr id="216" name="Ink 215"/>
              <p14:cNvContentPartPr/>
              <p14:nvPr/>
            </p14:nvContentPartPr>
            <p14:xfrm>
              <a:off x="6542830" y="5965619"/>
              <a:ext cx="441000" cy="259200"/>
            </p14:xfrm>
          </p:contentPart>
        </mc:Choice>
        <mc:Fallback xmlns="">
          <p:pic>
            <p:nvPicPr>
              <p:cNvPr id="216" name="Ink 215"/>
              <p:cNvPicPr/>
              <p:nvPr/>
            </p:nvPicPr>
            <p:blipFill>
              <a:blip r:embed="rId143"/>
              <a:stretch>
                <a:fillRect/>
              </a:stretch>
            </p:blipFill>
            <p:spPr>
              <a:xfrm>
                <a:off x="6521590" y="5942579"/>
                <a:ext cx="481680" cy="303480"/>
              </a:xfrm>
              <a:prstGeom prst="rect">
                <a:avLst/>
              </a:prstGeom>
            </p:spPr>
          </p:pic>
        </mc:Fallback>
      </mc:AlternateContent>
      <mc:AlternateContent xmlns:mc="http://schemas.openxmlformats.org/markup-compatibility/2006" xmlns:p14="http://schemas.microsoft.com/office/powerpoint/2010/main">
        <mc:Choice Requires="p14">
          <p:contentPart p14:bwMode="auto" r:id="rId144">
            <p14:nvContentPartPr>
              <p14:cNvPr id="217" name="Ink 216"/>
              <p14:cNvContentPartPr/>
              <p14:nvPr/>
            </p14:nvContentPartPr>
            <p14:xfrm>
              <a:off x="6150790" y="6097379"/>
              <a:ext cx="288720" cy="138240"/>
            </p14:xfrm>
          </p:contentPart>
        </mc:Choice>
        <mc:Fallback xmlns="">
          <p:pic>
            <p:nvPicPr>
              <p:cNvPr id="217" name="Ink 216"/>
              <p:cNvPicPr/>
              <p:nvPr/>
            </p:nvPicPr>
            <p:blipFill>
              <a:blip r:embed="rId145"/>
              <a:stretch>
                <a:fillRect/>
              </a:stretch>
            </p:blipFill>
            <p:spPr>
              <a:xfrm>
                <a:off x="6129910" y="6079379"/>
                <a:ext cx="327240" cy="177480"/>
              </a:xfrm>
              <a:prstGeom prst="rect">
                <a:avLst/>
              </a:prstGeom>
            </p:spPr>
          </p:pic>
        </mc:Fallback>
      </mc:AlternateContent>
      <mc:AlternateContent xmlns:mc="http://schemas.openxmlformats.org/markup-compatibility/2006" xmlns:p14="http://schemas.microsoft.com/office/powerpoint/2010/main">
        <mc:Choice Requires="p14">
          <p:contentPart p14:bwMode="auto" r:id="rId146">
            <p14:nvContentPartPr>
              <p14:cNvPr id="218" name="Ink 217"/>
              <p14:cNvContentPartPr/>
              <p14:nvPr/>
            </p14:nvContentPartPr>
            <p14:xfrm>
              <a:off x="5805550" y="5959499"/>
              <a:ext cx="323280" cy="245160"/>
            </p14:xfrm>
          </p:contentPart>
        </mc:Choice>
        <mc:Fallback xmlns="">
          <p:pic>
            <p:nvPicPr>
              <p:cNvPr id="218" name="Ink 217"/>
              <p:cNvPicPr/>
              <p:nvPr/>
            </p:nvPicPr>
            <p:blipFill>
              <a:blip r:embed="rId147"/>
              <a:stretch>
                <a:fillRect/>
              </a:stretch>
            </p:blipFill>
            <p:spPr>
              <a:xfrm>
                <a:off x="5784310" y="5939699"/>
                <a:ext cx="363960" cy="286560"/>
              </a:xfrm>
              <a:prstGeom prst="rect">
                <a:avLst/>
              </a:prstGeom>
            </p:spPr>
          </p:pic>
        </mc:Fallback>
      </mc:AlternateContent>
      <mc:AlternateContent xmlns:mc="http://schemas.openxmlformats.org/markup-compatibility/2006" xmlns:p14="http://schemas.microsoft.com/office/powerpoint/2010/main">
        <mc:Choice Requires="p14">
          <p:contentPart p14:bwMode="auto" r:id="rId148">
            <p14:nvContentPartPr>
              <p14:cNvPr id="219" name="Ink 218"/>
              <p14:cNvContentPartPr/>
              <p14:nvPr/>
            </p14:nvContentPartPr>
            <p14:xfrm>
              <a:off x="3024190" y="5274059"/>
              <a:ext cx="59760" cy="84960"/>
            </p14:xfrm>
          </p:contentPart>
        </mc:Choice>
        <mc:Fallback xmlns="">
          <p:pic>
            <p:nvPicPr>
              <p:cNvPr id="219" name="Ink 218"/>
              <p:cNvPicPr/>
              <p:nvPr/>
            </p:nvPicPr>
            <p:blipFill>
              <a:blip r:embed="rId149"/>
              <a:stretch>
                <a:fillRect/>
              </a:stretch>
            </p:blipFill>
            <p:spPr>
              <a:xfrm>
                <a:off x="3015910" y="5257499"/>
                <a:ext cx="89640" cy="122400"/>
              </a:xfrm>
              <a:prstGeom prst="rect">
                <a:avLst/>
              </a:prstGeom>
            </p:spPr>
          </p:pic>
        </mc:Fallback>
      </mc:AlternateContent>
      <mc:AlternateContent xmlns:mc="http://schemas.openxmlformats.org/markup-compatibility/2006" xmlns:p14="http://schemas.microsoft.com/office/powerpoint/2010/main">
        <mc:Choice Requires="p14">
          <p:contentPart p14:bwMode="auto" r:id="rId150">
            <p14:nvContentPartPr>
              <p14:cNvPr id="225" name="Ink 224"/>
              <p14:cNvContentPartPr/>
              <p14:nvPr/>
            </p14:nvContentPartPr>
            <p14:xfrm>
              <a:off x="6696910" y="5988299"/>
              <a:ext cx="182160" cy="127080"/>
            </p14:xfrm>
          </p:contentPart>
        </mc:Choice>
        <mc:Fallback xmlns="">
          <p:pic>
            <p:nvPicPr>
              <p:cNvPr id="225" name="Ink 224"/>
              <p:cNvPicPr/>
              <p:nvPr/>
            </p:nvPicPr>
            <p:blipFill>
              <a:blip r:embed="rId151"/>
              <a:stretch>
                <a:fillRect/>
              </a:stretch>
            </p:blipFill>
            <p:spPr>
              <a:xfrm>
                <a:off x="6686830" y="5982539"/>
                <a:ext cx="213120" cy="154440"/>
              </a:xfrm>
              <a:prstGeom prst="rect">
                <a:avLst/>
              </a:prstGeom>
            </p:spPr>
          </p:pic>
        </mc:Fallback>
      </mc:AlternateContent>
      <mc:AlternateContent xmlns:mc="http://schemas.openxmlformats.org/markup-compatibility/2006" xmlns:p14="http://schemas.microsoft.com/office/powerpoint/2010/main">
        <mc:Choice Requires="p14">
          <p:contentPart p14:bwMode="auto" r:id="rId152">
            <p14:nvContentPartPr>
              <p14:cNvPr id="226" name="Ink 225"/>
              <p14:cNvContentPartPr/>
              <p14:nvPr/>
            </p14:nvContentPartPr>
            <p14:xfrm>
              <a:off x="6639670" y="5938259"/>
              <a:ext cx="250920" cy="283680"/>
            </p14:xfrm>
          </p:contentPart>
        </mc:Choice>
        <mc:Fallback xmlns="">
          <p:pic>
            <p:nvPicPr>
              <p:cNvPr id="226" name="Ink 225"/>
              <p:cNvPicPr/>
              <p:nvPr/>
            </p:nvPicPr>
            <p:blipFill>
              <a:blip r:embed="rId153"/>
              <a:stretch>
                <a:fillRect/>
              </a:stretch>
            </p:blipFill>
            <p:spPr>
              <a:xfrm>
                <a:off x="6629230" y="5918819"/>
                <a:ext cx="282240" cy="324000"/>
              </a:xfrm>
              <a:prstGeom prst="rect">
                <a:avLst/>
              </a:prstGeom>
            </p:spPr>
          </p:pic>
        </mc:Fallback>
      </mc:AlternateContent>
      <mc:AlternateContent xmlns:mc="http://schemas.openxmlformats.org/markup-compatibility/2006" xmlns:p14="http://schemas.microsoft.com/office/powerpoint/2010/main">
        <mc:Choice Requires="p14">
          <p:contentPart p14:bwMode="auto" r:id="rId154">
            <p14:nvContentPartPr>
              <p14:cNvPr id="227" name="Ink 226"/>
              <p14:cNvContentPartPr/>
              <p14:nvPr/>
            </p14:nvContentPartPr>
            <p14:xfrm>
              <a:off x="6682150" y="6044099"/>
              <a:ext cx="189000" cy="77400"/>
            </p14:xfrm>
          </p:contentPart>
        </mc:Choice>
        <mc:Fallback xmlns="">
          <p:pic>
            <p:nvPicPr>
              <p:cNvPr id="227" name="Ink 226"/>
              <p:cNvPicPr/>
              <p:nvPr/>
            </p:nvPicPr>
            <p:blipFill>
              <a:blip r:embed="rId155"/>
              <a:stretch>
                <a:fillRect/>
              </a:stretch>
            </p:blipFill>
            <p:spPr>
              <a:xfrm>
                <a:off x="6667030" y="6032219"/>
                <a:ext cx="221760" cy="104400"/>
              </a:xfrm>
              <a:prstGeom prst="rect">
                <a:avLst/>
              </a:prstGeom>
            </p:spPr>
          </p:pic>
        </mc:Fallback>
      </mc:AlternateContent>
      <mc:AlternateContent xmlns:mc="http://schemas.openxmlformats.org/markup-compatibility/2006" xmlns:p14="http://schemas.microsoft.com/office/powerpoint/2010/main">
        <mc:Choice Requires="p14">
          <p:contentPart p14:bwMode="auto" r:id="rId156">
            <p14:nvContentPartPr>
              <p14:cNvPr id="228" name="Ink 227"/>
              <p14:cNvContentPartPr/>
              <p14:nvPr/>
            </p14:nvContentPartPr>
            <p14:xfrm>
              <a:off x="9070390" y="4654139"/>
              <a:ext cx="106200" cy="108000"/>
            </p14:xfrm>
          </p:contentPart>
        </mc:Choice>
        <mc:Fallback xmlns="">
          <p:pic>
            <p:nvPicPr>
              <p:cNvPr id="228" name="Ink 227"/>
              <p:cNvPicPr/>
              <p:nvPr/>
            </p:nvPicPr>
            <p:blipFill>
              <a:blip r:embed="rId157"/>
              <a:stretch>
                <a:fillRect/>
              </a:stretch>
            </p:blipFill>
            <p:spPr>
              <a:xfrm>
                <a:off x="9049510" y="4641539"/>
                <a:ext cx="147960" cy="142560"/>
              </a:xfrm>
              <a:prstGeom prst="rect">
                <a:avLst/>
              </a:prstGeom>
            </p:spPr>
          </p:pic>
        </mc:Fallback>
      </mc:AlternateContent>
      <mc:AlternateContent xmlns:mc="http://schemas.openxmlformats.org/markup-compatibility/2006" xmlns:p14="http://schemas.microsoft.com/office/powerpoint/2010/main">
        <mc:Choice Requires="p14">
          <p:contentPart p14:bwMode="auto" r:id="rId158">
            <p14:nvContentPartPr>
              <p14:cNvPr id="229" name="Ink 228"/>
              <p14:cNvContentPartPr/>
              <p14:nvPr/>
            </p14:nvContentPartPr>
            <p14:xfrm>
              <a:off x="5821390" y="4806059"/>
              <a:ext cx="119520" cy="102240"/>
            </p14:xfrm>
          </p:contentPart>
        </mc:Choice>
        <mc:Fallback xmlns="">
          <p:pic>
            <p:nvPicPr>
              <p:cNvPr id="229" name="Ink 228"/>
              <p:cNvPicPr/>
              <p:nvPr/>
            </p:nvPicPr>
            <p:blipFill>
              <a:blip r:embed="rId159"/>
              <a:stretch>
                <a:fillRect/>
              </a:stretch>
            </p:blipFill>
            <p:spPr>
              <a:xfrm>
                <a:off x="5801230" y="4785179"/>
                <a:ext cx="160560" cy="144360"/>
              </a:xfrm>
              <a:prstGeom prst="rect">
                <a:avLst/>
              </a:prstGeom>
            </p:spPr>
          </p:pic>
        </mc:Fallback>
      </mc:AlternateContent>
      <mc:AlternateContent xmlns:mc="http://schemas.openxmlformats.org/markup-compatibility/2006" xmlns:p14="http://schemas.microsoft.com/office/powerpoint/2010/main">
        <mc:Choice Requires="p14">
          <p:contentPart p14:bwMode="auto" r:id="rId160">
            <p14:nvContentPartPr>
              <p14:cNvPr id="230" name="Ink 229"/>
              <p14:cNvContentPartPr/>
              <p14:nvPr/>
            </p14:nvContentPartPr>
            <p14:xfrm>
              <a:off x="8643070" y="5735939"/>
              <a:ext cx="52560" cy="61920"/>
            </p14:xfrm>
          </p:contentPart>
        </mc:Choice>
        <mc:Fallback xmlns="">
          <p:pic>
            <p:nvPicPr>
              <p:cNvPr id="230" name="Ink 229"/>
              <p:cNvPicPr/>
              <p:nvPr/>
            </p:nvPicPr>
            <p:blipFill>
              <a:blip r:embed="rId161"/>
              <a:stretch>
                <a:fillRect/>
              </a:stretch>
            </p:blipFill>
            <p:spPr>
              <a:xfrm>
                <a:off x="8623990" y="5718659"/>
                <a:ext cx="91080" cy="98640"/>
              </a:xfrm>
              <a:prstGeom prst="rect">
                <a:avLst/>
              </a:prstGeom>
            </p:spPr>
          </p:pic>
        </mc:Fallback>
      </mc:AlternateContent>
      <mc:AlternateContent xmlns:mc="http://schemas.openxmlformats.org/markup-compatibility/2006" xmlns:p14="http://schemas.microsoft.com/office/powerpoint/2010/main">
        <mc:Choice Requires="p14">
          <p:contentPart p14:bwMode="auto" r:id="rId162">
            <p14:nvContentPartPr>
              <p14:cNvPr id="231" name="Ink 230"/>
              <p14:cNvContentPartPr/>
              <p14:nvPr/>
            </p14:nvContentPartPr>
            <p14:xfrm>
              <a:off x="2513350" y="5393219"/>
              <a:ext cx="97920" cy="52560"/>
            </p14:xfrm>
          </p:contentPart>
        </mc:Choice>
        <mc:Fallback xmlns="">
          <p:pic>
            <p:nvPicPr>
              <p:cNvPr id="231" name="Ink 230"/>
              <p:cNvPicPr/>
              <p:nvPr/>
            </p:nvPicPr>
            <p:blipFill>
              <a:blip r:embed="rId163"/>
              <a:stretch>
                <a:fillRect/>
              </a:stretch>
            </p:blipFill>
            <p:spPr>
              <a:xfrm>
                <a:off x="2506870" y="5374859"/>
                <a:ext cx="119160" cy="90360"/>
              </a:xfrm>
              <a:prstGeom prst="rect">
                <a:avLst/>
              </a:prstGeom>
            </p:spPr>
          </p:pic>
        </mc:Fallback>
      </mc:AlternateContent>
      <mc:AlternateContent xmlns:mc="http://schemas.openxmlformats.org/markup-compatibility/2006" xmlns:p14="http://schemas.microsoft.com/office/powerpoint/2010/main">
        <mc:Choice Requires="p14">
          <p:contentPart p14:bwMode="auto" r:id="rId164">
            <p14:nvContentPartPr>
              <p14:cNvPr id="232" name="Ink 231"/>
              <p14:cNvContentPartPr/>
              <p14:nvPr/>
            </p14:nvContentPartPr>
            <p14:xfrm>
              <a:off x="3905110" y="5847179"/>
              <a:ext cx="351360" cy="557640"/>
            </p14:xfrm>
          </p:contentPart>
        </mc:Choice>
        <mc:Fallback xmlns="">
          <p:pic>
            <p:nvPicPr>
              <p:cNvPr id="232" name="Ink 231"/>
              <p:cNvPicPr/>
              <p:nvPr/>
            </p:nvPicPr>
            <p:blipFill>
              <a:blip r:embed="rId165"/>
              <a:stretch>
                <a:fillRect/>
              </a:stretch>
            </p:blipFill>
            <p:spPr>
              <a:xfrm>
                <a:off x="3881710" y="5828459"/>
                <a:ext cx="386280" cy="592200"/>
              </a:xfrm>
              <a:prstGeom prst="rect">
                <a:avLst/>
              </a:prstGeom>
            </p:spPr>
          </p:pic>
        </mc:Fallback>
      </mc:AlternateContent>
      <mc:AlternateContent xmlns:mc="http://schemas.openxmlformats.org/markup-compatibility/2006" xmlns:p14="http://schemas.microsoft.com/office/powerpoint/2010/main">
        <mc:Choice Requires="p14">
          <p:contentPart p14:bwMode="auto" r:id="rId166">
            <p14:nvContentPartPr>
              <p14:cNvPr id="233" name="Ink 232"/>
              <p14:cNvContentPartPr/>
              <p14:nvPr/>
            </p14:nvContentPartPr>
            <p14:xfrm>
              <a:off x="7006870" y="5927819"/>
              <a:ext cx="182880" cy="405720"/>
            </p14:xfrm>
          </p:contentPart>
        </mc:Choice>
        <mc:Fallback xmlns="">
          <p:pic>
            <p:nvPicPr>
              <p:cNvPr id="233" name="Ink 232"/>
              <p:cNvPicPr/>
              <p:nvPr/>
            </p:nvPicPr>
            <p:blipFill>
              <a:blip r:embed="rId167"/>
              <a:stretch>
                <a:fillRect/>
              </a:stretch>
            </p:blipFill>
            <p:spPr>
              <a:xfrm>
                <a:off x="6985270" y="5917379"/>
                <a:ext cx="228960" cy="428760"/>
              </a:xfrm>
              <a:prstGeom prst="rect">
                <a:avLst/>
              </a:prstGeom>
            </p:spPr>
          </p:pic>
        </mc:Fallback>
      </mc:AlternateContent>
    </p:spTree>
    <p:extLst>
      <p:ext uri="{BB962C8B-B14F-4D97-AF65-F5344CB8AC3E}">
        <p14:creationId xmlns:p14="http://schemas.microsoft.com/office/powerpoint/2010/main" val="29645458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Independent positions</a:t>
            </a:r>
            <a:endParaRPr lang="en-US" dirty="0"/>
          </a:p>
        </p:txBody>
      </p:sp>
      <p:sp>
        <p:nvSpPr>
          <p:cNvPr id="3" name="Content Placeholder 2"/>
          <p:cNvSpPr>
            <a:spLocks noGrp="1"/>
          </p:cNvSpPr>
          <p:nvPr>
            <p:ph idx="1"/>
          </p:nvPr>
        </p:nvSpPr>
        <p:spPr>
          <a:xfrm>
            <a:off x="746470" y="1483790"/>
            <a:ext cx="10515600" cy="4351338"/>
          </a:xfrm>
        </p:spPr>
        <p:txBody>
          <a:bodyPr/>
          <a:lstStyle/>
          <a:p>
            <a:r>
              <a:rPr lang="en-US" dirty="0" smtClean="0"/>
              <a:t>Independent positions are a set of allocations such that it is impossible to form any closed loop through these allocations.</a:t>
            </a:r>
            <a:endParaRPr lang="en-US" dirty="0"/>
          </a:p>
        </p:txBody>
      </p:sp>
      <mc:AlternateContent xmlns:mc="http://schemas.openxmlformats.org/markup-compatibility/2006" xmlns:p14="http://schemas.microsoft.com/office/powerpoint/2010/main">
        <mc:Choice Requires="p14">
          <p:contentPart p14:bwMode="auto" r:id="rId2">
            <p14:nvContentPartPr>
              <p14:cNvPr id="12" name="Ink 11"/>
              <p14:cNvContentPartPr/>
              <p14:nvPr/>
            </p14:nvContentPartPr>
            <p14:xfrm>
              <a:off x="5355550" y="2260139"/>
              <a:ext cx="1002960" cy="2340720"/>
            </p14:xfrm>
          </p:contentPart>
        </mc:Choice>
        <mc:Fallback xmlns="">
          <p:pic>
            <p:nvPicPr>
              <p:cNvPr id="12" name="Ink 11"/>
              <p:cNvPicPr/>
              <p:nvPr/>
            </p:nvPicPr>
            <p:blipFill>
              <a:blip r:embed="rId3"/>
              <a:stretch>
                <a:fillRect/>
              </a:stretch>
            </p:blipFill>
            <p:spPr>
              <a:xfrm>
                <a:off x="5345110" y="2244659"/>
                <a:ext cx="1036440" cy="23774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6" name="Ink 15"/>
              <p14:cNvContentPartPr/>
              <p14:nvPr/>
            </p14:nvContentPartPr>
            <p14:xfrm>
              <a:off x="2280790" y="2814899"/>
              <a:ext cx="3981600" cy="172440"/>
            </p14:xfrm>
          </p:contentPart>
        </mc:Choice>
        <mc:Fallback xmlns="">
          <p:pic>
            <p:nvPicPr>
              <p:cNvPr id="16" name="Ink 15"/>
              <p:cNvPicPr/>
              <p:nvPr/>
            </p:nvPicPr>
            <p:blipFill>
              <a:blip r:embed="rId5"/>
              <a:stretch>
                <a:fillRect/>
              </a:stretch>
            </p:blipFill>
            <p:spPr>
              <a:xfrm>
                <a:off x="2264590" y="2791139"/>
                <a:ext cx="4021560" cy="2026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8" name="Ink 17"/>
              <p14:cNvContentPartPr/>
              <p14:nvPr/>
            </p14:nvContentPartPr>
            <p14:xfrm>
              <a:off x="2217430" y="3474059"/>
              <a:ext cx="4327200" cy="185400"/>
            </p14:xfrm>
          </p:contentPart>
        </mc:Choice>
        <mc:Fallback xmlns="">
          <p:pic>
            <p:nvPicPr>
              <p:cNvPr id="18" name="Ink 17"/>
              <p:cNvPicPr/>
              <p:nvPr/>
            </p:nvPicPr>
            <p:blipFill>
              <a:blip r:embed="rId7"/>
              <a:stretch>
                <a:fillRect/>
              </a:stretch>
            </p:blipFill>
            <p:spPr>
              <a:xfrm>
                <a:off x="2211670" y="3450659"/>
                <a:ext cx="4358520" cy="2314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1" name="Ink 20"/>
              <p14:cNvContentPartPr/>
              <p14:nvPr/>
            </p14:nvContentPartPr>
            <p14:xfrm>
              <a:off x="4681270" y="2167619"/>
              <a:ext cx="9360" cy="2520"/>
            </p14:xfrm>
          </p:contentPart>
        </mc:Choice>
        <mc:Fallback xmlns="">
          <p:pic>
            <p:nvPicPr>
              <p:cNvPr id="21" name="Ink 20"/>
              <p:cNvPicPr/>
              <p:nvPr/>
            </p:nvPicPr>
            <p:blipFill>
              <a:blip r:embed="rId9"/>
              <a:stretch>
                <a:fillRect/>
              </a:stretch>
            </p:blipFill>
            <p:spPr>
              <a:xfrm>
                <a:off x="4672270" y="2158619"/>
                <a:ext cx="27360" cy="205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2" name="Ink 21"/>
              <p14:cNvContentPartPr/>
              <p14:nvPr/>
            </p14:nvContentPartPr>
            <p14:xfrm>
              <a:off x="3184390" y="2274972"/>
              <a:ext cx="447840" cy="2630880"/>
            </p14:xfrm>
          </p:contentPart>
        </mc:Choice>
        <mc:Fallback xmlns="">
          <p:pic>
            <p:nvPicPr>
              <p:cNvPr id="22" name="Ink 21"/>
              <p:cNvPicPr/>
              <p:nvPr/>
            </p:nvPicPr>
            <p:blipFill>
              <a:blip r:embed="rId11"/>
              <a:stretch>
                <a:fillRect/>
              </a:stretch>
            </p:blipFill>
            <p:spPr>
              <a:xfrm>
                <a:off x="3164230" y="2255892"/>
                <a:ext cx="493200" cy="26744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4" name="Ink 23"/>
              <p14:cNvContentPartPr/>
              <p14:nvPr/>
            </p14:nvContentPartPr>
            <p14:xfrm>
              <a:off x="4194190" y="2287859"/>
              <a:ext cx="567000" cy="2440800"/>
            </p14:xfrm>
          </p:contentPart>
        </mc:Choice>
        <mc:Fallback xmlns="">
          <p:pic>
            <p:nvPicPr>
              <p:cNvPr id="24" name="Ink 23"/>
              <p:cNvPicPr/>
              <p:nvPr/>
            </p:nvPicPr>
            <p:blipFill>
              <a:blip r:embed="rId13"/>
              <a:stretch>
                <a:fillRect/>
              </a:stretch>
            </p:blipFill>
            <p:spPr>
              <a:xfrm>
                <a:off x="4174750" y="2268419"/>
                <a:ext cx="612000" cy="24858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6" name="Ink 25"/>
              <p14:cNvContentPartPr/>
              <p14:nvPr/>
            </p14:nvContentPartPr>
            <p14:xfrm>
              <a:off x="5156110" y="2163659"/>
              <a:ext cx="423000" cy="2700360"/>
            </p14:xfrm>
          </p:contentPart>
        </mc:Choice>
        <mc:Fallback xmlns="">
          <p:pic>
            <p:nvPicPr>
              <p:cNvPr id="26" name="Ink 25"/>
              <p:cNvPicPr/>
              <p:nvPr/>
            </p:nvPicPr>
            <p:blipFill>
              <a:blip r:embed="rId15"/>
              <a:stretch>
                <a:fillRect/>
              </a:stretch>
            </p:blipFill>
            <p:spPr>
              <a:xfrm>
                <a:off x="5150710" y="2155019"/>
                <a:ext cx="452520" cy="27205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9" name="Ink 28"/>
              <p14:cNvContentPartPr/>
              <p14:nvPr/>
            </p14:nvContentPartPr>
            <p14:xfrm>
              <a:off x="2578510" y="2582699"/>
              <a:ext cx="169200" cy="180720"/>
            </p14:xfrm>
          </p:contentPart>
        </mc:Choice>
        <mc:Fallback xmlns="">
          <p:pic>
            <p:nvPicPr>
              <p:cNvPr id="29" name="Ink 28"/>
              <p:cNvPicPr/>
              <p:nvPr/>
            </p:nvPicPr>
            <p:blipFill>
              <a:blip r:embed="rId17"/>
              <a:stretch>
                <a:fillRect/>
              </a:stretch>
            </p:blipFill>
            <p:spPr>
              <a:xfrm>
                <a:off x="2557990" y="2561819"/>
                <a:ext cx="211320" cy="2228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4" name="Ink 33"/>
              <p14:cNvContentPartPr/>
              <p14:nvPr/>
            </p14:nvContentPartPr>
            <p14:xfrm>
              <a:off x="5417830" y="2507459"/>
              <a:ext cx="586440" cy="1652760"/>
            </p14:xfrm>
          </p:contentPart>
        </mc:Choice>
        <mc:Fallback xmlns="">
          <p:pic>
            <p:nvPicPr>
              <p:cNvPr id="34" name="Ink 33"/>
              <p:cNvPicPr/>
              <p:nvPr/>
            </p:nvPicPr>
            <p:blipFill>
              <a:blip r:embed="rId19"/>
              <a:stretch>
                <a:fillRect/>
              </a:stretch>
            </p:blipFill>
            <p:spPr>
              <a:xfrm>
                <a:off x="5395150" y="2484059"/>
                <a:ext cx="631800" cy="16988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35" name="Ink 34"/>
              <p14:cNvContentPartPr/>
              <p14:nvPr/>
            </p14:nvContentPartPr>
            <p14:xfrm>
              <a:off x="2253070" y="2277032"/>
              <a:ext cx="4104000" cy="2597760"/>
            </p14:xfrm>
          </p:contentPart>
        </mc:Choice>
        <mc:Fallback xmlns="">
          <p:pic>
            <p:nvPicPr>
              <p:cNvPr id="35" name="Ink 34"/>
              <p:cNvPicPr/>
              <p:nvPr/>
            </p:nvPicPr>
            <p:blipFill>
              <a:blip r:embed="rId21"/>
              <a:stretch>
                <a:fillRect/>
              </a:stretch>
            </p:blipFill>
            <p:spPr>
              <a:xfrm>
                <a:off x="2236134" y="2257235"/>
                <a:ext cx="4146161" cy="2642754"/>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41" name="Ink 40"/>
              <p14:cNvContentPartPr/>
              <p14:nvPr/>
            </p14:nvContentPartPr>
            <p14:xfrm>
              <a:off x="3891790" y="3127019"/>
              <a:ext cx="1026000" cy="1162800"/>
            </p14:xfrm>
          </p:contentPart>
        </mc:Choice>
        <mc:Fallback xmlns="">
          <p:pic>
            <p:nvPicPr>
              <p:cNvPr id="41" name="Ink 40"/>
              <p:cNvPicPr/>
              <p:nvPr/>
            </p:nvPicPr>
            <p:blipFill>
              <a:blip r:embed="rId23"/>
              <a:stretch>
                <a:fillRect/>
              </a:stretch>
            </p:blipFill>
            <p:spPr>
              <a:xfrm>
                <a:off x="3869830" y="3103979"/>
                <a:ext cx="1062360" cy="12085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43" name="Ink 42"/>
              <p14:cNvContentPartPr/>
              <p14:nvPr/>
            </p14:nvContentPartPr>
            <p14:xfrm>
              <a:off x="2137870" y="2556419"/>
              <a:ext cx="3659400" cy="197280"/>
            </p14:xfrm>
          </p:contentPart>
        </mc:Choice>
        <mc:Fallback xmlns="">
          <p:pic>
            <p:nvPicPr>
              <p:cNvPr id="43" name="Ink 42"/>
              <p:cNvPicPr/>
              <p:nvPr/>
            </p:nvPicPr>
            <p:blipFill>
              <a:blip r:embed="rId25"/>
              <a:stretch>
                <a:fillRect/>
              </a:stretch>
            </p:blipFill>
            <p:spPr>
              <a:xfrm>
                <a:off x="2126350" y="2544539"/>
                <a:ext cx="3681360" cy="22284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45" name="Ink 44"/>
              <p14:cNvContentPartPr/>
              <p14:nvPr/>
            </p14:nvContentPartPr>
            <p14:xfrm>
              <a:off x="4396510" y="3196139"/>
              <a:ext cx="1589400" cy="62640"/>
            </p14:xfrm>
          </p:contentPart>
        </mc:Choice>
        <mc:Fallback xmlns="">
          <p:pic>
            <p:nvPicPr>
              <p:cNvPr id="45" name="Ink 44"/>
              <p:cNvPicPr/>
              <p:nvPr/>
            </p:nvPicPr>
            <p:blipFill>
              <a:blip r:embed="rId27"/>
              <a:stretch>
                <a:fillRect/>
              </a:stretch>
            </p:blipFill>
            <p:spPr>
              <a:xfrm>
                <a:off x="4381030" y="3181739"/>
                <a:ext cx="1612800" cy="925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47" name="Ink 46"/>
              <p14:cNvContentPartPr/>
              <p14:nvPr/>
            </p14:nvContentPartPr>
            <p14:xfrm>
              <a:off x="3632230" y="4045739"/>
              <a:ext cx="2835720" cy="214920"/>
            </p14:xfrm>
          </p:contentPart>
        </mc:Choice>
        <mc:Fallback xmlns="">
          <p:pic>
            <p:nvPicPr>
              <p:cNvPr id="47" name="Ink 46"/>
              <p:cNvPicPr/>
              <p:nvPr/>
            </p:nvPicPr>
            <p:blipFill>
              <a:blip r:embed="rId29"/>
              <a:stretch>
                <a:fillRect/>
              </a:stretch>
            </p:blipFill>
            <p:spPr>
              <a:xfrm>
                <a:off x="3618550" y="4036019"/>
                <a:ext cx="2858040" cy="238320"/>
              </a:xfrm>
              <a:prstGeom prst="rect">
                <a:avLst/>
              </a:prstGeom>
            </p:spPr>
          </p:pic>
        </mc:Fallback>
      </mc:AlternateContent>
    </p:spTree>
    <p:extLst>
      <p:ext uri="{BB962C8B-B14F-4D97-AF65-F5344CB8AC3E}">
        <p14:creationId xmlns:p14="http://schemas.microsoft.com/office/powerpoint/2010/main" val="11096771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Optimality Test</a:t>
            </a:r>
            <a:endParaRPr lang="en-US" dirty="0"/>
          </a:p>
        </p:txBody>
      </p:sp>
      <p:sp>
        <p:nvSpPr>
          <p:cNvPr id="3" name="Content Placeholder 2"/>
          <p:cNvSpPr>
            <a:spLocks noGrp="1"/>
          </p:cNvSpPr>
          <p:nvPr>
            <p:ph idx="1"/>
          </p:nvPr>
        </p:nvSpPr>
        <p:spPr/>
        <p:txBody>
          <a:bodyPr>
            <a:normAutofit/>
          </a:bodyPr>
          <a:lstStyle/>
          <a:p>
            <a:r>
              <a:rPr lang="en-US" dirty="0" smtClean="0"/>
              <a:t>Start with BFS</a:t>
            </a:r>
          </a:p>
          <a:p>
            <a:r>
              <a:rPr lang="en-US" dirty="0"/>
              <a:t>Determine a set of </a:t>
            </a:r>
            <a:r>
              <a:rPr lang="en-US" b="1" i="1" dirty="0"/>
              <a:t>m + n</a:t>
            </a:r>
            <a:r>
              <a:rPr lang="en-US" dirty="0"/>
              <a:t> number; </a:t>
            </a:r>
            <a:r>
              <a:rPr lang="en-US" dirty="0" err="1"/>
              <a:t>u</a:t>
            </a:r>
            <a:r>
              <a:rPr lang="en-US" baseline="-25000" dirty="0" err="1"/>
              <a:t>i</a:t>
            </a:r>
            <a:r>
              <a:rPr lang="en-US" dirty="0"/>
              <a:t> (I = 1,2,.. M) and </a:t>
            </a:r>
            <a:r>
              <a:rPr lang="en-US" dirty="0" err="1"/>
              <a:t>v</a:t>
            </a:r>
            <a:r>
              <a:rPr lang="en-US" baseline="-25000" dirty="0" err="1"/>
              <a:t>j</a:t>
            </a:r>
            <a:r>
              <a:rPr lang="en-US" dirty="0"/>
              <a:t> (j=1,2,..n) such that for each occupied (allocated) cell (r, s)</a:t>
            </a:r>
          </a:p>
          <a:p>
            <a:pPr marL="914400" lvl="2" indent="0">
              <a:buNone/>
            </a:pPr>
            <a:r>
              <a:rPr lang="en-US" dirty="0"/>
              <a:t>	</a:t>
            </a:r>
            <a:r>
              <a:rPr lang="en-US" sz="3600" dirty="0" err="1"/>
              <a:t>c</a:t>
            </a:r>
            <a:r>
              <a:rPr lang="en-US" sz="3600" baseline="-25000" dirty="0" err="1"/>
              <a:t>rs</a:t>
            </a:r>
            <a:r>
              <a:rPr lang="en-US" sz="3600" dirty="0"/>
              <a:t> = </a:t>
            </a:r>
            <a:r>
              <a:rPr lang="en-US" sz="3600" dirty="0" err="1"/>
              <a:t>u</a:t>
            </a:r>
            <a:r>
              <a:rPr lang="en-US" sz="3600" baseline="-25000" dirty="0" err="1"/>
              <a:t>r</a:t>
            </a:r>
            <a:r>
              <a:rPr lang="en-US" sz="3600" dirty="0"/>
              <a:t> + </a:t>
            </a:r>
            <a:r>
              <a:rPr lang="en-US" sz="3600" dirty="0" smtClean="0"/>
              <a:t>v</a:t>
            </a:r>
            <a:r>
              <a:rPr lang="en-US" sz="3600" baseline="-25000" dirty="0" smtClean="0"/>
              <a:t>s</a:t>
            </a:r>
            <a:endParaRPr lang="en-US" dirty="0" smtClean="0"/>
          </a:p>
          <a:p>
            <a:r>
              <a:rPr lang="en-US" dirty="0" smtClean="0"/>
              <a:t>Calculate the cell evaluations (unit cost differences) </a:t>
            </a:r>
            <a:r>
              <a:rPr lang="en-US" dirty="0" err="1" smtClean="0"/>
              <a:t>dij</a:t>
            </a:r>
            <a:r>
              <a:rPr lang="en-US" dirty="0" smtClean="0"/>
              <a:t> for each empty cell (</a:t>
            </a:r>
            <a:r>
              <a:rPr lang="en-US" dirty="0" err="1" smtClean="0"/>
              <a:t>i</a:t>
            </a:r>
            <a:r>
              <a:rPr lang="en-US" dirty="0" smtClean="0"/>
              <a:t>, j) as</a:t>
            </a:r>
          </a:p>
          <a:p>
            <a:pPr marL="1828800" lvl="4" indent="0">
              <a:buNone/>
            </a:pPr>
            <a:r>
              <a:rPr lang="en-US" sz="3600" dirty="0" err="1"/>
              <a:t>d</a:t>
            </a:r>
            <a:r>
              <a:rPr lang="en-US" sz="3600" baseline="-25000" dirty="0" err="1"/>
              <a:t>ij</a:t>
            </a:r>
            <a:r>
              <a:rPr lang="en-US" sz="3600" dirty="0"/>
              <a:t> = </a:t>
            </a:r>
            <a:r>
              <a:rPr lang="en-US" sz="3600" dirty="0" err="1"/>
              <a:t>c</a:t>
            </a:r>
            <a:r>
              <a:rPr lang="en-US" sz="3600" baseline="-25000" dirty="0" err="1"/>
              <a:t>ij</a:t>
            </a:r>
            <a:r>
              <a:rPr lang="en-US" sz="3600" dirty="0"/>
              <a:t> – (</a:t>
            </a:r>
            <a:r>
              <a:rPr lang="en-US" sz="3600" dirty="0" err="1"/>
              <a:t>u</a:t>
            </a:r>
            <a:r>
              <a:rPr lang="en-US" sz="3600" baseline="-25000" dirty="0" err="1"/>
              <a:t>i</a:t>
            </a:r>
            <a:r>
              <a:rPr lang="en-US" sz="3600" dirty="0"/>
              <a:t> + </a:t>
            </a:r>
            <a:r>
              <a:rPr lang="en-US" sz="3600" dirty="0" err="1"/>
              <a:t>v</a:t>
            </a:r>
            <a:r>
              <a:rPr lang="en-US" sz="3600" baseline="-25000" dirty="0" err="1"/>
              <a:t>j</a:t>
            </a:r>
            <a:r>
              <a:rPr lang="en-US" sz="3600" dirty="0"/>
              <a:t>) </a:t>
            </a:r>
          </a:p>
          <a:p>
            <a:pPr marL="457200" lvl="1" indent="0">
              <a:buNone/>
            </a:pPr>
            <a:endParaRPr lang="en-US" sz="4000" baseline="-25000" dirty="0"/>
          </a:p>
        </p:txBody>
      </p:sp>
    </p:spTree>
    <p:extLst>
      <p:ext uri="{BB962C8B-B14F-4D97-AF65-F5344CB8AC3E}">
        <p14:creationId xmlns:p14="http://schemas.microsoft.com/office/powerpoint/2010/main" val="39318641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Optimality test</a:t>
            </a:r>
            <a:endParaRPr lang="en-US" dirty="0"/>
          </a:p>
        </p:txBody>
      </p:sp>
      <p:sp>
        <p:nvSpPr>
          <p:cNvPr id="3" name="Content Placeholder 2"/>
          <p:cNvSpPr>
            <a:spLocks noGrp="1"/>
          </p:cNvSpPr>
          <p:nvPr>
            <p:ph idx="1"/>
          </p:nvPr>
        </p:nvSpPr>
        <p:spPr/>
        <p:txBody>
          <a:bodyPr/>
          <a:lstStyle/>
          <a:p>
            <a:r>
              <a:rPr lang="en-US" dirty="0"/>
              <a:t>Finally examine the matrix of cell evaluations </a:t>
            </a:r>
            <a:r>
              <a:rPr lang="en-US" dirty="0" err="1"/>
              <a:t>d</a:t>
            </a:r>
            <a:r>
              <a:rPr lang="en-US" baseline="-25000" dirty="0" err="1"/>
              <a:t>ij</a:t>
            </a:r>
            <a:endParaRPr lang="en-US" dirty="0" smtClean="0"/>
          </a:p>
          <a:p>
            <a:pPr lvl="1"/>
            <a:r>
              <a:rPr lang="en-US" dirty="0" smtClean="0"/>
              <a:t>Solution under test is optimal if none of the is negative (&lt; 0)</a:t>
            </a:r>
          </a:p>
          <a:p>
            <a:pPr lvl="1"/>
            <a:r>
              <a:rPr lang="en-US" dirty="0" smtClean="0"/>
              <a:t>Alternative optimal solution exists if none is negative but any is zero</a:t>
            </a:r>
          </a:p>
          <a:p>
            <a:pPr lvl="1"/>
            <a:r>
              <a:rPr lang="en-US" dirty="0" smtClean="0"/>
              <a:t>Solution under test is not optimal, if any negative value exists. Improvement is required. </a:t>
            </a:r>
            <a:endParaRPr lang="en-US" dirty="0"/>
          </a:p>
          <a:p>
            <a:pPr marL="0" indent="0">
              <a:buNone/>
            </a:pPr>
            <a:endParaRPr lang="en-US" sz="4200" dirty="0"/>
          </a:p>
        </p:txBody>
      </p:sp>
    </p:spTree>
    <p:extLst>
      <p:ext uri="{BB962C8B-B14F-4D97-AF65-F5344CB8AC3E}">
        <p14:creationId xmlns:p14="http://schemas.microsoft.com/office/powerpoint/2010/main" val="36817242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737449" y="42621"/>
            <a:ext cx="6671094" cy="6723062"/>
          </a:xfrm>
          <a:prstGeom prst="rect">
            <a:avLst/>
          </a:prstGeom>
        </p:spPr>
      </p:pic>
    </p:spTree>
    <p:extLst>
      <p:ext uri="{BB962C8B-B14F-4D97-AF65-F5344CB8AC3E}">
        <p14:creationId xmlns:p14="http://schemas.microsoft.com/office/powerpoint/2010/main" val="34138030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Computational Demonstration</a:t>
            </a:r>
            <a:endParaRPr lang="en-US" dirty="0"/>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7" name="Ink 6"/>
              <p14:cNvContentPartPr/>
              <p14:nvPr/>
            </p14:nvContentPartPr>
            <p14:xfrm>
              <a:off x="2758870" y="2453459"/>
              <a:ext cx="5721120" cy="3173760"/>
            </p14:xfrm>
          </p:contentPart>
        </mc:Choice>
        <mc:Fallback xmlns="">
          <p:pic>
            <p:nvPicPr>
              <p:cNvPr id="7" name="Ink 6"/>
              <p:cNvPicPr/>
              <p:nvPr/>
            </p:nvPicPr>
            <p:blipFill>
              <a:blip/>
              <a:stretch>
                <a:fillRect/>
              </a:stretch>
            </p:blipFill>
            <p:spPr>
              <a:xfrm>
                <a:off x="2741590" y="2432219"/>
                <a:ext cx="5763960" cy="3214800"/>
              </a:xfrm>
              <a:prstGeom prst="rect">
                <a:avLst/>
              </a:prstGeom>
            </p:spPr>
          </p:pic>
        </mc:Fallback>
      </mc:AlternateContent>
      <mc:AlternateContent xmlns:mc="http://schemas.openxmlformats.org/markup-compatibility/2006" xmlns:p14="http://schemas.microsoft.com/office/powerpoint/2010/main">
        <mc:Choice Requires="p14">
          <p:contentPart p14:bwMode="auto" r:id="rId3">
            <p14:nvContentPartPr>
              <p14:cNvPr id="16" name="Ink 15"/>
              <p14:cNvContentPartPr/>
              <p14:nvPr/>
            </p14:nvContentPartPr>
            <p14:xfrm>
              <a:off x="4135150" y="2530859"/>
              <a:ext cx="423360" cy="3281400"/>
            </p14:xfrm>
          </p:contentPart>
        </mc:Choice>
        <mc:Fallback xmlns="">
          <p:pic>
            <p:nvPicPr>
              <p:cNvPr id="16" name="Ink 15"/>
              <p:cNvPicPr/>
              <p:nvPr/>
            </p:nvPicPr>
            <p:blipFill>
              <a:blip/>
              <a:stretch>
                <a:fillRect/>
              </a:stretch>
            </p:blipFill>
            <p:spPr>
              <a:xfrm>
                <a:off x="4113910" y="2513579"/>
                <a:ext cx="469800" cy="33235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9" name="Ink 28"/>
              <p14:cNvContentPartPr/>
              <p14:nvPr/>
            </p14:nvContentPartPr>
            <p14:xfrm>
              <a:off x="3021670" y="2622299"/>
              <a:ext cx="921600" cy="445680"/>
            </p14:xfrm>
          </p:contentPart>
        </mc:Choice>
        <mc:Fallback xmlns="">
          <p:pic>
            <p:nvPicPr>
              <p:cNvPr id="29" name="Ink 28"/>
              <p:cNvPicPr/>
              <p:nvPr/>
            </p:nvPicPr>
            <p:blipFill>
              <a:blip/>
              <a:stretch>
                <a:fillRect/>
              </a:stretch>
            </p:blipFill>
            <p:spPr>
              <a:xfrm>
                <a:off x="3006190" y="2604659"/>
                <a:ext cx="957600" cy="4831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4" name="Ink 33"/>
              <p14:cNvContentPartPr/>
              <p14:nvPr/>
            </p14:nvContentPartPr>
            <p14:xfrm>
              <a:off x="6803830" y="2637779"/>
              <a:ext cx="1031040" cy="361080"/>
            </p14:xfrm>
          </p:contentPart>
        </mc:Choice>
        <mc:Fallback xmlns="">
          <p:pic>
            <p:nvPicPr>
              <p:cNvPr id="34" name="Ink 33"/>
              <p:cNvPicPr/>
              <p:nvPr/>
            </p:nvPicPr>
            <p:blipFill>
              <a:blip/>
              <a:stretch>
                <a:fillRect/>
              </a:stretch>
            </p:blipFill>
            <p:spPr>
              <a:xfrm>
                <a:off x="6786550" y="2621955"/>
                <a:ext cx="1069920" cy="395246"/>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9" name="Ink 38"/>
              <p14:cNvContentPartPr/>
              <p14:nvPr/>
            </p14:nvContentPartPr>
            <p14:xfrm>
              <a:off x="5689990" y="3438779"/>
              <a:ext cx="2159640" cy="610560"/>
            </p14:xfrm>
          </p:contentPart>
        </mc:Choice>
        <mc:Fallback xmlns="">
          <p:pic>
            <p:nvPicPr>
              <p:cNvPr id="39" name="Ink 38"/>
              <p:cNvPicPr/>
              <p:nvPr/>
            </p:nvPicPr>
            <p:blipFill>
              <a:blip/>
              <a:stretch>
                <a:fillRect/>
              </a:stretch>
            </p:blipFill>
            <p:spPr>
              <a:xfrm>
                <a:off x="5672710" y="3427252"/>
                <a:ext cx="2199240" cy="646581"/>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2" name="Ink 41"/>
              <p14:cNvContentPartPr/>
              <p14:nvPr/>
            </p14:nvContentPartPr>
            <p14:xfrm>
              <a:off x="5407390" y="2472179"/>
              <a:ext cx="1780200" cy="3076560"/>
            </p14:xfrm>
          </p:contentPart>
        </mc:Choice>
        <mc:Fallback xmlns="">
          <p:pic>
            <p:nvPicPr>
              <p:cNvPr id="42" name="Ink 41"/>
              <p:cNvPicPr/>
              <p:nvPr/>
            </p:nvPicPr>
            <p:blipFill>
              <a:blip/>
              <a:stretch>
                <a:fillRect/>
              </a:stretch>
            </p:blipFill>
            <p:spPr>
              <a:xfrm>
                <a:off x="5397670" y="2456699"/>
                <a:ext cx="1812960" cy="31154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56" name="Ink 55"/>
              <p14:cNvContentPartPr/>
              <p14:nvPr/>
            </p14:nvContentPartPr>
            <p14:xfrm>
              <a:off x="4384630" y="4520579"/>
              <a:ext cx="890280" cy="563040"/>
            </p14:xfrm>
          </p:contentPart>
        </mc:Choice>
        <mc:Fallback xmlns="">
          <p:pic>
            <p:nvPicPr>
              <p:cNvPr id="56" name="Ink 55"/>
              <p:cNvPicPr/>
              <p:nvPr/>
            </p:nvPicPr>
            <p:blipFill>
              <a:blip/>
              <a:stretch>
                <a:fillRect/>
              </a:stretch>
            </p:blipFill>
            <p:spPr>
              <a:xfrm>
                <a:off x="4365190" y="4512299"/>
                <a:ext cx="929520" cy="5896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59" name="Ink 58"/>
              <p14:cNvContentPartPr/>
              <p14:nvPr/>
            </p14:nvContentPartPr>
            <p14:xfrm>
              <a:off x="7217470" y="4769699"/>
              <a:ext cx="905040" cy="575280"/>
            </p14:xfrm>
          </p:contentPart>
        </mc:Choice>
        <mc:Fallback xmlns="">
          <p:pic>
            <p:nvPicPr>
              <p:cNvPr id="59" name="Ink 58"/>
              <p:cNvPicPr/>
              <p:nvPr/>
            </p:nvPicPr>
            <p:blipFill>
              <a:blip r:embed="rId10"/>
              <a:stretch>
                <a:fillRect/>
              </a:stretch>
            </p:blipFill>
            <p:spPr>
              <a:xfrm>
                <a:off x="7211352" y="4763579"/>
                <a:ext cx="933469" cy="5986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64" name="Ink 63"/>
              <p14:cNvContentPartPr/>
              <p14:nvPr/>
            </p14:nvContentPartPr>
            <p14:xfrm>
              <a:off x="2859670" y="3267419"/>
              <a:ext cx="5316480" cy="110520"/>
            </p14:xfrm>
          </p:contentPart>
        </mc:Choice>
        <mc:Fallback xmlns="">
          <p:pic>
            <p:nvPicPr>
              <p:cNvPr id="64" name="Ink 63"/>
              <p:cNvPicPr/>
              <p:nvPr/>
            </p:nvPicPr>
            <p:blipFill>
              <a:blip r:embed="rId12"/>
              <a:stretch>
                <a:fillRect/>
              </a:stretch>
            </p:blipFill>
            <p:spPr>
              <a:xfrm>
                <a:off x="2849230" y="3245459"/>
                <a:ext cx="5348880" cy="1371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68" name="Ink 67"/>
              <p14:cNvContentPartPr/>
              <p14:nvPr/>
            </p14:nvContentPartPr>
            <p14:xfrm>
              <a:off x="8299990" y="1958459"/>
              <a:ext cx="862200" cy="2064240"/>
            </p14:xfrm>
          </p:contentPart>
        </mc:Choice>
        <mc:Fallback xmlns="">
          <p:pic>
            <p:nvPicPr>
              <p:cNvPr id="68" name="Ink 67"/>
              <p:cNvPicPr/>
              <p:nvPr/>
            </p:nvPicPr>
            <p:blipFill>
              <a:blip r:embed="rId14"/>
              <a:stretch>
                <a:fillRect/>
              </a:stretch>
            </p:blipFill>
            <p:spPr>
              <a:xfrm>
                <a:off x="8280910" y="1943339"/>
                <a:ext cx="903240" cy="2103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77" name="Ink 76"/>
              <p14:cNvContentPartPr/>
              <p14:nvPr/>
            </p14:nvContentPartPr>
            <p14:xfrm>
              <a:off x="2389870" y="5528579"/>
              <a:ext cx="5759640" cy="785880"/>
            </p14:xfrm>
          </p:contentPart>
        </mc:Choice>
        <mc:Fallback xmlns="">
          <p:pic>
            <p:nvPicPr>
              <p:cNvPr id="77" name="Ink 76"/>
              <p:cNvPicPr/>
              <p:nvPr/>
            </p:nvPicPr>
            <p:blipFill>
              <a:blip r:embed="rId16"/>
              <a:stretch>
                <a:fillRect/>
              </a:stretch>
            </p:blipFill>
            <p:spPr>
              <a:xfrm>
                <a:off x="2370790" y="5509859"/>
                <a:ext cx="5799960" cy="8262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88" name="Ink 87"/>
              <p14:cNvContentPartPr/>
              <p14:nvPr/>
            </p14:nvContentPartPr>
            <p14:xfrm>
              <a:off x="3002230" y="5404739"/>
              <a:ext cx="5497920" cy="244080"/>
            </p14:xfrm>
          </p:contentPart>
        </mc:Choice>
        <mc:Fallback xmlns="">
          <p:pic>
            <p:nvPicPr>
              <p:cNvPr id="88" name="Ink 87"/>
              <p:cNvPicPr/>
              <p:nvPr/>
            </p:nvPicPr>
            <p:blipFill>
              <a:blip r:embed="rId18"/>
              <a:stretch>
                <a:fillRect/>
              </a:stretch>
            </p:blipFill>
            <p:spPr>
              <a:xfrm>
                <a:off x="2997550" y="5382779"/>
                <a:ext cx="5521680" cy="2865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92" name="Ink 91"/>
              <p14:cNvContentPartPr/>
              <p14:nvPr/>
            </p14:nvContentPartPr>
            <p14:xfrm>
              <a:off x="8730910" y="4816859"/>
              <a:ext cx="325440" cy="360360"/>
            </p14:xfrm>
          </p:contentPart>
        </mc:Choice>
        <mc:Fallback xmlns="">
          <p:pic>
            <p:nvPicPr>
              <p:cNvPr id="92" name="Ink 91"/>
              <p:cNvPicPr/>
              <p:nvPr/>
            </p:nvPicPr>
            <p:blipFill>
              <a:blip r:embed="rId20"/>
              <a:stretch>
                <a:fillRect/>
              </a:stretch>
            </p:blipFill>
            <p:spPr>
              <a:xfrm>
                <a:off x="8709670" y="4805339"/>
                <a:ext cx="369360" cy="394560"/>
              </a:xfrm>
              <a:prstGeom prst="rect">
                <a:avLst/>
              </a:prstGeom>
            </p:spPr>
          </p:pic>
        </mc:Fallback>
      </mc:AlternateContent>
    </p:spTree>
    <p:extLst>
      <p:ext uri="{BB962C8B-B14F-4D97-AF65-F5344CB8AC3E}">
        <p14:creationId xmlns:p14="http://schemas.microsoft.com/office/powerpoint/2010/main" val="40936919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7" name="Ink 6"/>
              <p14:cNvContentPartPr/>
              <p14:nvPr/>
            </p14:nvContentPartPr>
            <p14:xfrm>
              <a:off x="1225630" y="575699"/>
              <a:ext cx="4284360" cy="2123280"/>
            </p14:xfrm>
          </p:contentPart>
        </mc:Choice>
        <mc:Fallback xmlns="">
          <p:pic>
            <p:nvPicPr>
              <p:cNvPr id="7" name="Ink 6"/>
              <p:cNvPicPr/>
              <p:nvPr/>
            </p:nvPicPr>
            <p:blipFill>
              <a:blip r:embed="rId3"/>
              <a:stretch>
                <a:fillRect/>
              </a:stretch>
            </p:blipFill>
            <p:spPr>
              <a:xfrm>
                <a:off x="1210870" y="558059"/>
                <a:ext cx="4316400" cy="21646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4" name="Ink 13"/>
              <p14:cNvContentPartPr/>
              <p14:nvPr/>
            </p14:nvContentPartPr>
            <p14:xfrm>
              <a:off x="1324990" y="1152779"/>
              <a:ext cx="3923640" cy="207360"/>
            </p14:xfrm>
          </p:contentPart>
        </mc:Choice>
        <mc:Fallback xmlns="">
          <p:pic>
            <p:nvPicPr>
              <p:cNvPr id="14" name="Ink 13"/>
              <p:cNvPicPr/>
              <p:nvPr/>
            </p:nvPicPr>
            <p:blipFill>
              <a:blip r:embed="rId5"/>
              <a:stretch>
                <a:fillRect/>
              </a:stretch>
            </p:blipFill>
            <p:spPr>
              <a:xfrm>
                <a:off x="1318150" y="1131539"/>
                <a:ext cx="3951720" cy="2412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8" name="Ink 17"/>
              <p14:cNvContentPartPr/>
              <p14:nvPr/>
            </p14:nvContentPartPr>
            <p14:xfrm>
              <a:off x="2224990" y="591179"/>
              <a:ext cx="524520" cy="2134080"/>
            </p14:xfrm>
          </p:contentPart>
        </mc:Choice>
        <mc:Fallback xmlns="">
          <p:pic>
            <p:nvPicPr>
              <p:cNvPr id="18" name="Ink 17"/>
              <p:cNvPicPr/>
              <p:nvPr/>
            </p:nvPicPr>
            <p:blipFill>
              <a:blip r:embed="rId7"/>
              <a:stretch>
                <a:fillRect/>
              </a:stretch>
            </p:blipFill>
            <p:spPr>
              <a:xfrm>
                <a:off x="2206630" y="572819"/>
                <a:ext cx="564480" cy="21740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9" name="Ink 18"/>
              <p14:cNvContentPartPr/>
              <p14:nvPr/>
            </p14:nvContentPartPr>
            <p14:xfrm>
              <a:off x="3139030" y="584339"/>
              <a:ext cx="550440" cy="2087640"/>
            </p14:xfrm>
          </p:contentPart>
        </mc:Choice>
        <mc:Fallback xmlns="">
          <p:pic>
            <p:nvPicPr>
              <p:cNvPr id="19" name="Ink 18"/>
              <p:cNvPicPr/>
              <p:nvPr/>
            </p:nvPicPr>
            <p:blipFill>
              <a:blip r:embed="rId9"/>
              <a:stretch>
                <a:fillRect/>
              </a:stretch>
            </p:blipFill>
            <p:spPr>
              <a:xfrm>
                <a:off x="3119590" y="564899"/>
                <a:ext cx="591480" cy="21301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1" name="Ink 20"/>
              <p14:cNvContentPartPr/>
              <p14:nvPr/>
            </p14:nvContentPartPr>
            <p14:xfrm>
              <a:off x="4027150" y="525299"/>
              <a:ext cx="349920" cy="2165760"/>
            </p14:xfrm>
          </p:contentPart>
        </mc:Choice>
        <mc:Fallback xmlns="">
          <p:pic>
            <p:nvPicPr>
              <p:cNvPr id="21" name="Ink 20"/>
              <p:cNvPicPr/>
              <p:nvPr/>
            </p:nvPicPr>
            <p:blipFill>
              <a:blip r:embed="rId11"/>
              <a:stretch>
                <a:fillRect/>
              </a:stretch>
            </p:blipFill>
            <p:spPr>
              <a:xfrm>
                <a:off x="4009150" y="509459"/>
                <a:ext cx="390240" cy="22053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7" name="Ink 26"/>
              <p14:cNvContentPartPr/>
              <p14:nvPr/>
            </p14:nvContentPartPr>
            <p14:xfrm>
              <a:off x="6209470" y="522419"/>
              <a:ext cx="4298400" cy="2297520"/>
            </p14:xfrm>
          </p:contentPart>
        </mc:Choice>
        <mc:Fallback xmlns="">
          <p:pic>
            <p:nvPicPr>
              <p:cNvPr id="27" name="Ink 26"/>
              <p:cNvPicPr/>
              <p:nvPr/>
            </p:nvPicPr>
            <p:blipFill>
              <a:blip r:embed="rId13"/>
              <a:stretch>
                <a:fillRect/>
              </a:stretch>
            </p:blipFill>
            <p:spPr>
              <a:xfrm>
                <a:off x="6194350" y="510539"/>
                <a:ext cx="4337280" cy="23338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4" name="Ink 33"/>
              <p14:cNvContentPartPr/>
              <p14:nvPr/>
            </p14:nvContentPartPr>
            <p14:xfrm>
              <a:off x="6322870" y="1873139"/>
              <a:ext cx="4280400" cy="175320"/>
            </p14:xfrm>
          </p:contentPart>
        </mc:Choice>
        <mc:Fallback xmlns="">
          <p:pic>
            <p:nvPicPr>
              <p:cNvPr id="34" name="Ink 33"/>
              <p:cNvPicPr/>
              <p:nvPr/>
            </p:nvPicPr>
            <p:blipFill>
              <a:blip r:embed="rId15"/>
              <a:stretch>
                <a:fillRect/>
              </a:stretch>
            </p:blipFill>
            <p:spPr>
              <a:xfrm>
                <a:off x="6310990" y="1851899"/>
                <a:ext cx="4313520" cy="2113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35" name="Ink 34"/>
              <p14:cNvContentPartPr/>
              <p14:nvPr/>
            </p14:nvContentPartPr>
            <p14:xfrm>
              <a:off x="7139350" y="609899"/>
              <a:ext cx="564120" cy="2341080"/>
            </p14:xfrm>
          </p:contentPart>
        </mc:Choice>
        <mc:Fallback xmlns="">
          <p:pic>
            <p:nvPicPr>
              <p:cNvPr id="35" name="Ink 34"/>
              <p:cNvPicPr/>
              <p:nvPr/>
            </p:nvPicPr>
            <p:blipFill>
              <a:blip r:embed="rId17"/>
              <a:stretch>
                <a:fillRect/>
              </a:stretch>
            </p:blipFill>
            <p:spPr>
              <a:xfrm>
                <a:off x="7124590" y="598379"/>
                <a:ext cx="603360" cy="23770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8" name="Ink 37"/>
              <p14:cNvContentPartPr/>
              <p14:nvPr/>
            </p14:nvContentPartPr>
            <p14:xfrm>
              <a:off x="8197390" y="547979"/>
              <a:ext cx="483840" cy="2095560"/>
            </p14:xfrm>
          </p:contentPart>
        </mc:Choice>
        <mc:Fallback xmlns="">
          <p:pic>
            <p:nvPicPr>
              <p:cNvPr id="38" name="Ink 37"/>
              <p:cNvPicPr/>
              <p:nvPr/>
            </p:nvPicPr>
            <p:blipFill>
              <a:blip r:embed="rId19"/>
              <a:stretch>
                <a:fillRect/>
              </a:stretch>
            </p:blipFill>
            <p:spPr>
              <a:xfrm>
                <a:off x="8184070" y="530339"/>
                <a:ext cx="518400" cy="21366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3" name="Ink 42"/>
              <p14:cNvContentPartPr/>
              <p14:nvPr/>
            </p14:nvContentPartPr>
            <p14:xfrm>
              <a:off x="3511630" y="3576299"/>
              <a:ext cx="4933080" cy="2140920"/>
            </p14:xfrm>
          </p:contentPart>
        </mc:Choice>
        <mc:Fallback xmlns="">
          <p:pic>
            <p:nvPicPr>
              <p:cNvPr id="43" name="Ink 42"/>
              <p:cNvPicPr/>
              <p:nvPr/>
            </p:nvPicPr>
            <p:blipFill>
              <a:blip r:embed="rId21"/>
              <a:stretch>
                <a:fillRect/>
              </a:stretch>
            </p:blipFill>
            <p:spPr>
              <a:xfrm>
                <a:off x="3495070" y="3554339"/>
                <a:ext cx="4970520" cy="21888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51" name="Ink 50"/>
              <p14:cNvContentPartPr/>
              <p14:nvPr/>
            </p14:nvContentPartPr>
            <p14:xfrm>
              <a:off x="3565630" y="4078499"/>
              <a:ext cx="4553640" cy="174960"/>
            </p14:xfrm>
          </p:contentPart>
        </mc:Choice>
        <mc:Fallback xmlns="">
          <p:pic>
            <p:nvPicPr>
              <p:cNvPr id="51" name="Ink 50"/>
              <p:cNvPicPr/>
              <p:nvPr/>
            </p:nvPicPr>
            <p:blipFill>
              <a:blip r:embed="rId23"/>
              <a:stretch>
                <a:fillRect/>
              </a:stretch>
            </p:blipFill>
            <p:spPr>
              <a:xfrm>
                <a:off x="3546550" y="4063019"/>
                <a:ext cx="4597200" cy="2149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57" name="Ink 56"/>
              <p14:cNvContentPartPr/>
              <p14:nvPr/>
            </p14:nvContentPartPr>
            <p14:xfrm>
              <a:off x="5589550" y="3547499"/>
              <a:ext cx="564120" cy="2246040"/>
            </p14:xfrm>
          </p:contentPart>
        </mc:Choice>
        <mc:Fallback xmlns="">
          <p:pic>
            <p:nvPicPr>
              <p:cNvPr id="57" name="Ink 56"/>
              <p:cNvPicPr/>
              <p:nvPr/>
            </p:nvPicPr>
            <p:blipFill>
              <a:blip r:embed="rId25"/>
              <a:stretch>
                <a:fillRect/>
              </a:stretch>
            </p:blipFill>
            <p:spPr>
              <a:xfrm>
                <a:off x="5572990" y="3532379"/>
                <a:ext cx="606240" cy="22867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59" name="Ink 58"/>
              <p14:cNvContentPartPr/>
              <p14:nvPr/>
            </p14:nvContentPartPr>
            <p14:xfrm>
              <a:off x="6863950" y="3528779"/>
              <a:ext cx="426960" cy="2158920"/>
            </p14:xfrm>
          </p:contentPart>
        </mc:Choice>
        <mc:Fallback xmlns="">
          <p:pic>
            <p:nvPicPr>
              <p:cNvPr id="59" name="Ink 58"/>
              <p:cNvPicPr/>
              <p:nvPr/>
            </p:nvPicPr>
            <p:blipFill>
              <a:blip r:embed="rId27"/>
              <a:stretch>
                <a:fillRect/>
              </a:stretch>
            </p:blipFill>
            <p:spPr>
              <a:xfrm>
                <a:off x="6846670" y="3508979"/>
                <a:ext cx="469800" cy="22042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82" name="Ink 81"/>
              <p14:cNvContentPartPr/>
              <p14:nvPr/>
            </p14:nvContentPartPr>
            <p14:xfrm>
              <a:off x="1464310" y="920939"/>
              <a:ext cx="173160" cy="146160"/>
            </p14:xfrm>
          </p:contentPart>
        </mc:Choice>
        <mc:Fallback xmlns="">
          <p:pic>
            <p:nvPicPr>
              <p:cNvPr id="82" name="Ink 81"/>
              <p:cNvPicPr/>
              <p:nvPr/>
            </p:nvPicPr>
            <p:blipFill>
              <a:blip r:embed="rId29"/>
              <a:stretch>
                <a:fillRect/>
              </a:stretch>
            </p:blipFill>
            <p:spPr>
              <a:xfrm>
                <a:off x="1442350" y="900059"/>
                <a:ext cx="216000" cy="18828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87" name="Ink 86"/>
              <p14:cNvContentPartPr/>
              <p14:nvPr/>
            </p14:nvContentPartPr>
            <p14:xfrm>
              <a:off x="3286270" y="824819"/>
              <a:ext cx="554040" cy="236880"/>
            </p14:xfrm>
          </p:contentPart>
        </mc:Choice>
        <mc:Fallback xmlns="">
          <p:pic>
            <p:nvPicPr>
              <p:cNvPr id="87" name="Ink 86"/>
              <p:cNvPicPr/>
              <p:nvPr/>
            </p:nvPicPr>
            <p:blipFill>
              <a:blip r:embed="rId31"/>
              <a:stretch>
                <a:fillRect/>
              </a:stretch>
            </p:blipFill>
            <p:spPr>
              <a:xfrm>
                <a:off x="3276190" y="814739"/>
                <a:ext cx="585720" cy="2660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94" name="Ink 93"/>
              <p14:cNvContentPartPr/>
              <p14:nvPr/>
            </p14:nvContentPartPr>
            <p14:xfrm>
              <a:off x="1587790" y="2283179"/>
              <a:ext cx="648000" cy="325800"/>
            </p14:xfrm>
          </p:contentPart>
        </mc:Choice>
        <mc:Fallback xmlns="">
          <p:pic>
            <p:nvPicPr>
              <p:cNvPr id="94" name="Ink 93"/>
              <p:cNvPicPr/>
              <p:nvPr/>
            </p:nvPicPr>
            <p:blipFill>
              <a:blip r:embed="rId33"/>
              <a:stretch>
                <a:fillRect/>
              </a:stretch>
            </p:blipFill>
            <p:spPr>
              <a:xfrm>
                <a:off x="1567270" y="2263019"/>
                <a:ext cx="690120" cy="3672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00" name="Ink 99"/>
              <p14:cNvContentPartPr/>
              <p14:nvPr/>
            </p14:nvContentPartPr>
            <p14:xfrm>
              <a:off x="1404910" y="1761539"/>
              <a:ext cx="3939120" cy="1033200"/>
            </p14:xfrm>
          </p:contentPart>
        </mc:Choice>
        <mc:Fallback xmlns="">
          <p:pic>
            <p:nvPicPr>
              <p:cNvPr id="100" name="Ink 99"/>
              <p:cNvPicPr/>
              <p:nvPr/>
            </p:nvPicPr>
            <p:blipFill>
              <a:blip r:embed="rId35"/>
              <a:stretch>
                <a:fillRect/>
              </a:stretch>
            </p:blipFill>
            <p:spPr>
              <a:xfrm>
                <a:off x="1398070" y="1750019"/>
                <a:ext cx="3969360" cy="106344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01" name="Ink 100"/>
              <p14:cNvContentPartPr/>
              <p14:nvPr/>
            </p14:nvContentPartPr>
            <p14:xfrm>
              <a:off x="3561670" y="2057459"/>
              <a:ext cx="383400" cy="306720"/>
            </p14:xfrm>
          </p:contentPart>
        </mc:Choice>
        <mc:Fallback xmlns="">
          <p:pic>
            <p:nvPicPr>
              <p:cNvPr id="101" name="Ink 100"/>
              <p:cNvPicPr/>
              <p:nvPr/>
            </p:nvPicPr>
            <p:blipFill>
              <a:blip r:embed="rId37"/>
              <a:stretch>
                <a:fillRect/>
              </a:stretch>
            </p:blipFill>
            <p:spPr>
              <a:xfrm>
                <a:off x="3542230" y="2038019"/>
                <a:ext cx="425520" cy="3502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03" name="Ink 102"/>
              <p14:cNvContentPartPr/>
              <p14:nvPr/>
            </p14:nvContentPartPr>
            <p14:xfrm>
              <a:off x="4514590" y="2085179"/>
              <a:ext cx="105840" cy="86400"/>
            </p14:xfrm>
          </p:contentPart>
        </mc:Choice>
        <mc:Fallback xmlns="">
          <p:pic>
            <p:nvPicPr>
              <p:cNvPr id="103" name="Ink 102"/>
              <p:cNvPicPr/>
              <p:nvPr/>
            </p:nvPicPr>
            <p:blipFill>
              <a:blip r:embed="rId39"/>
              <a:stretch>
                <a:fillRect/>
              </a:stretch>
            </p:blipFill>
            <p:spPr>
              <a:xfrm>
                <a:off x="4492630" y="2062859"/>
                <a:ext cx="150120" cy="1296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23" name="Ink 122"/>
              <p14:cNvContentPartPr/>
              <p14:nvPr/>
            </p14:nvContentPartPr>
            <p14:xfrm>
              <a:off x="3666430" y="1481819"/>
              <a:ext cx="98280" cy="61920"/>
            </p14:xfrm>
          </p:contentPart>
        </mc:Choice>
        <mc:Fallback xmlns="">
          <p:pic>
            <p:nvPicPr>
              <p:cNvPr id="123" name="Ink 122"/>
              <p:cNvPicPr/>
              <p:nvPr/>
            </p:nvPicPr>
            <p:blipFill>
              <a:blip r:embed="rId41"/>
              <a:stretch>
                <a:fillRect/>
              </a:stretch>
            </p:blipFill>
            <p:spPr>
              <a:xfrm>
                <a:off x="3646270" y="1461659"/>
                <a:ext cx="138600" cy="10116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127" name="Ink 126"/>
              <p14:cNvContentPartPr/>
              <p14:nvPr/>
            </p14:nvContentPartPr>
            <p14:xfrm>
              <a:off x="8498350" y="810779"/>
              <a:ext cx="1415880" cy="883800"/>
            </p14:xfrm>
          </p:contentPart>
        </mc:Choice>
        <mc:Fallback xmlns="">
          <p:pic>
            <p:nvPicPr>
              <p:cNvPr id="127" name="Ink 126"/>
              <p:cNvPicPr/>
              <p:nvPr/>
            </p:nvPicPr>
            <p:blipFill>
              <a:blip r:embed="rId43"/>
              <a:stretch>
                <a:fillRect/>
              </a:stretch>
            </p:blipFill>
            <p:spPr>
              <a:xfrm>
                <a:off x="8479270" y="794939"/>
                <a:ext cx="1455480" cy="92052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128" name="Ink 127"/>
              <p14:cNvContentPartPr/>
              <p14:nvPr/>
            </p14:nvContentPartPr>
            <p14:xfrm>
              <a:off x="6511870" y="1486859"/>
              <a:ext cx="620280" cy="392040"/>
            </p14:xfrm>
          </p:contentPart>
        </mc:Choice>
        <mc:Fallback xmlns="">
          <p:pic>
            <p:nvPicPr>
              <p:cNvPr id="128" name="Ink 127"/>
              <p:cNvPicPr/>
              <p:nvPr/>
            </p:nvPicPr>
            <p:blipFill>
              <a:blip/>
              <a:stretch>
                <a:fillRect/>
              </a:stretch>
            </p:blipFill>
            <p:spPr>
              <a:xfrm>
                <a:off x="6497110" y="1475699"/>
                <a:ext cx="658440" cy="42228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141" name="Ink 140"/>
              <p14:cNvContentPartPr/>
              <p14:nvPr/>
            </p14:nvContentPartPr>
            <p14:xfrm>
              <a:off x="10178110" y="1331699"/>
              <a:ext cx="195480" cy="39600"/>
            </p14:xfrm>
          </p:contentPart>
        </mc:Choice>
        <mc:Fallback xmlns="">
          <p:pic>
            <p:nvPicPr>
              <p:cNvPr id="141" name="Ink 140"/>
              <p:cNvPicPr/>
              <p:nvPr/>
            </p:nvPicPr>
            <p:blipFill>
              <a:blip r:embed="rId46"/>
              <a:stretch>
                <a:fillRect/>
              </a:stretch>
            </p:blipFill>
            <p:spPr>
              <a:xfrm>
                <a:off x="10163350" y="1316939"/>
                <a:ext cx="228240" cy="7416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142" name="Ink 141"/>
              <p14:cNvContentPartPr/>
              <p14:nvPr/>
            </p14:nvContentPartPr>
            <p14:xfrm>
              <a:off x="7514110" y="1355459"/>
              <a:ext cx="658080" cy="478800"/>
            </p14:xfrm>
          </p:contentPart>
        </mc:Choice>
        <mc:Fallback xmlns="">
          <p:pic>
            <p:nvPicPr>
              <p:cNvPr id="142" name="Ink 141"/>
              <p:cNvPicPr/>
              <p:nvPr/>
            </p:nvPicPr>
            <p:blipFill>
              <a:blip r:embed="rId48"/>
              <a:stretch>
                <a:fillRect/>
              </a:stretch>
            </p:blipFill>
            <p:spPr>
              <a:xfrm>
                <a:off x="7494670" y="1341779"/>
                <a:ext cx="691200" cy="51444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43" name="Ink 142"/>
              <p14:cNvContentPartPr/>
              <p14:nvPr/>
            </p14:nvContentPartPr>
            <p14:xfrm>
              <a:off x="6236470" y="590099"/>
              <a:ext cx="4378320" cy="1994040"/>
            </p14:xfrm>
          </p:contentPart>
        </mc:Choice>
        <mc:Fallback xmlns="">
          <p:pic>
            <p:nvPicPr>
              <p:cNvPr id="143" name="Ink 142"/>
              <p:cNvPicPr/>
              <p:nvPr/>
            </p:nvPicPr>
            <p:blipFill>
              <a:blip/>
              <a:stretch>
                <a:fillRect/>
              </a:stretch>
            </p:blipFill>
            <p:spPr>
              <a:xfrm>
                <a:off x="6218470" y="570299"/>
                <a:ext cx="4418640" cy="202608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49" name="Ink 148"/>
              <p14:cNvContentPartPr/>
              <p14:nvPr/>
            </p14:nvContentPartPr>
            <p14:xfrm>
              <a:off x="6664870" y="2274179"/>
              <a:ext cx="563040" cy="272160"/>
            </p14:xfrm>
          </p:contentPart>
        </mc:Choice>
        <mc:Fallback xmlns="">
          <p:pic>
            <p:nvPicPr>
              <p:cNvPr id="149" name="Ink 148"/>
              <p:cNvPicPr/>
              <p:nvPr/>
            </p:nvPicPr>
            <p:blipFill>
              <a:blip r:embed="rId51"/>
              <a:stretch>
                <a:fillRect/>
              </a:stretch>
            </p:blipFill>
            <p:spPr>
              <a:xfrm>
                <a:off x="6643990" y="2253299"/>
                <a:ext cx="606600" cy="31464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163" name="Ink 162"/>
              <p14:cNvContentPartPr/>
              <p14:nvPr/>
            </p14:nvContentPartPr>
            <p14:xfrm>
              <a:off x="8832790" y="2122259"/>
              <a:ext cx="1219320" cy="250200"/>
            </p14:xfrm>
          </p:contentPart>
        </mc:Choice>
        <mc:Fallback xmlns="">
          <p:pic>
            <p:nvPicPr>
              <p:cNvPr id="163" name="Ink 162"/>
              <p:cNvPicPr/>
              <p:nvPr/>
            </p:nvPicPr>
            <p:blipFill>
              <a:blip/>
              <a:stretch>
                <a:fillRect/>
              </a:stretch>
            </p:blipFill>
            <p:spPr>
              <a:xfrm>
                <a:off x="8811190" y="2108939"/>
                <a:ext cx="1261080" cy="28476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64" name="Ink 163"/>
              <p14:cNvContentPartPr/>
              <p14:nvPr/>
            </p14:nvContentPartPr>
            <p14:xfrm>
              <a:off x="7860430" y="2275259"/>
              <a:ext cx="179280" cy="92880"/>
            </p14:xfrm>
          </p:contentPart>
        </mc:Choice>
        <mc:Fallback xmlns="">
          <p:pic>
            <p:nvPicPr>
              <p:cNvPr id="164" name="Ink 163"/>
              <p:cNvPicPr/>
              <p:nvPr/>
            </p:nvPicPr>
            <p:blipFill>
              <a:blip r:embed="rId54"/>
              <a:stretch>
                <a:fillRect/>
              </a:stretch>
            </p:blipFill>
            <p:spPr>
              <a:xfrm>
                <a:off x="7838830" y="2253659"/>
                <a:ext cx="223560" cy="13608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165" name="Ink 164"/>
              <p14:cNvContentPartPr/>
              <p14:nvPr/>
            </p14:nvContentPartPr>
            <p14:xfrm>
              <a:off x="7439590" y="3850259"/>
              <a:ext cx="340560" cy="1359000"/>
            </p14:xfrm>
          </p:contentPart>
        </mc:Choice>
        <mc:Fallback xmlns="">
          <p:pic>
            <p:nvPicPr>
              <p:cNvPr id="165" name="Ink 164"/>
              <p:cNvPicPr/>
              <p:nvPr/>
            </p:nvPicPr>
            <p:blipFill>
              <a:blip r:embed="rId56"/>
              <a:stretch>
                <a:fillRect/>
              </a:stretch>
            </p:blipFill>
            <p:spPr>
              <a:xfrm>
                <a:off x="7417270" y="3829019"/>
                <a:ext cx="376920" cy="140112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172" name="Ink 171"/>
              <p14:cNvContentPartPr/>
              <p14:nvPr/>
            </p14:nvContentPartPr>
            <p14:xfrm>
              <a:off x="6073750" y="4435259"/>
              <a:ext cx="258120" cy="1018080"/>
            </p14:xfrm>
          </p:contentPart>
        </mc:Choice>
        <mc:Fallback xmlns="">
          <p:pic>
            <p:nvPicPr>
              <p:cNvPr id="172" name="Ink 171"/>
              <p:cNvPicPr/>
              <p:nvPr/>
            </p:nvPicPr>
            <p:blipFill>
              <a:blip r:embed="rId58"/>
              <a:stretch>
                <a:fillRect/>
              </a:stretch>
            </p:blipFill>
            <p:spPr>
              <a:xfrm>
                <a:off x="6057190" y="4413299"/>
                <a:ext cx="296280" cy="106380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185" name="Ink 184"/>
              <p14:cNvContentPartPr/>
              <p14:nvPr/>
            </p14:nvContentPartPr>
            <p14:xfrm>
              <a:off x="6007150" y="3704099"/>
              <a:ext cx="504360" cy="345240"/>
            </p14:xfrm>
          </p:contentPart>
        </mc:Choice>
        <mc:Fallback xmlns="">
          <p:pic>
            <p:nvPicPr>
              <p:cNvPr id="185" name="Ink 184"/>
              <p:cNvPicPr/>
              <p:nvPr/>
            </p:nvPicPr>
            <p:blipFill>
              <a:blip r:embed="rId60"/>
              <a:stretch>
                <a:fillRect/>
              </a:stretch>
            </p:blipFill>
            <p:spPr>
              <a:xfrm>
                <a:off x="5990230" y="3699059"/>
                <a:ext cx="540720" cy="37008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195" name="Ink 194"/>
              <p14:cNvContentPartPr/>
              <p14:nvPr/>
            </p14:nvContentPartPr>
            <p14:xfrm>
              <a:off x="4778110" y="3802019"/>
              <a:ext cx="856080" cy="804960"/>
            </p14:xfrm>
          </p:contentPart>
        </mc:Choice>
        <mc:Fallback xmlns="">
          <p:pic>
            <p:nvPicPr>
              <p:cNvPr id="195" name="Ink 194"/>
              <p:cNvPicPr/>
              <p:nvPr/>
            </p:nvPicPr>
            <p:blipFill>
              <a:blip r:embed="rId62"/>
              <a:stretch>
                <a:fillRect/>
              </a:stretch>
            </p:blipFill>
            <p:spPr>
              <a:xfrm>
                <a:off x="4760110" y="3784019"/>
                <a:ext cx="896040" cy="84708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203" name="Ink 202"/>
              <p14:cNvContentPartPr/>
              <p14:nvPr/>
            </p14:nvContentPartPr>
            <p14:xfrm>
              <a:off x="3530710" y="3704819"/>
              <a:ext cx="4828320" cy="2036160"/>
            </p14:xfrm>
          </p:contentPart>
        </mc:Choice>
        <mc:Fallback xmlns="">
          <p:pic>
            <p:nvPicPr>
              <p:cNvPr id="203" name="Ink 202"/>
              <p:cNvPicPr/>
              <p:nvPr/>
            </p:nvPicPr>
            <p:blipFill>
              <a:blip r:embed="rId64"/>
              <a:stretch>
                <a:fillRect/>
              </a:stretch>
            </p:blipFill>
            <p:spPr>
              <a:xfrm>
                <a:off x="3508750" y="3696179"/>
                <a:ext cx="4874400" cy="207108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204" name="Ink 203"/>
              <p14:cNvContentPartPr/>
              <p14:nvPr/>
            </p14:nvContentPartPr>
            <p14:xfrm>
              <a:off x="3895390" y="5032499"/>
              <a:ext cx="272160" cy="345600"/>
            </p14:xfrm>
          </p:contentPart>
        </mc:Choice>
        <mc:Fallback xmlns="">
          <p:pic>
            <p:nvPicPr>
              <p:cNvPr id="204" name="Ink 203"/>
              <p:cNvPicPr/>
              <p:nvPr/>
            </p:nvPicPr>
            <p:blipFill>
              <a:blip r:embed="rId66"/>
              <a:stretch>
                <a:fillRect/>
              </a:stretch>
            </p:blipFill>
            <p:spPr>
              <a:xfrm>
                <a:off x="3874150" y="5012339"/>
                <a:ext cx="315360" cy="38952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207" name="Ink 206"/>
              <p14:cNvContentPartPr/>
              <p14:nvPr/>
            </p14:nvContentPartPr>
            <p14:xfrm>
              <a:off x="4616110" y="1376699"/>
              <a:ext cx="174240" cy="126000"/>
            </p14:xfrm>
          </p:contentPart>
        </mc:Choice>
        <mc:Fallback xmlns="">
          <p:pic>
            <p:nvPicPr>
              <p:cNvPr id="207" name="Ink 206"/>
              <p:cNvPicPr/>
              <p:nvPr/>
            </p:nvPicPr>
            <p:blipFill>
              <a:blip r:embed="rId68"/>
              <a:stretch>
                <a:fillRect/>
              </a:stretch>
            </p:blipFill>
            <p:spPr>
              <a:xfrm>
                <a:off x="4593430" y="1356179"/>
                <a:ext cx="218520" cy="16848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208" name="Ink 207"/>
              <p14:cNvContentPartPr/>
              <p14:nvPr/>
            </p14:nvContentPartPr>
            <p14:xfrm>
              <a:off x="2538910" y="1426019"/>
              <a:ext cx="547920" cy="270000"/>
            </p14:xfrm>
          </p:contentPart>
        </mc:Choice>
        <mc:Fallback xmlns="">
          <p:pic>
            <p:nvPicPr>
              <p:cNvPr id="208" name="Ink 207"/>
              <p:cNvPicPr/>
              <p:nvPr/>
            </p:nvPicPr>
            <p:blipFill>
              <a:blip r:embed="rId70"/>
              <a:stretch>
                <a:fillRect/>
              </a:stretch>
            </p:blipFill>
            <p:spPr>
              <a:xfrm>
                <a:off x="2530270" y="1406219"/>
                <a:ext cx="576000" cy="30924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209" name="Ink 208"/>
              <p14:cNvContentPartPr/>
              <p14:nvPr/>
            </p14:nvContentPartPr>
            <p14:xfrm>
              <a:off x="1597150" y="1479299"/>
              <a:ext cx="603000" cy="417960"/>
            </p14:xfrm>
          </p:contentPart>
        </mc:Choice>
        <mc:Fallback xmlns="">
          <p:pic>
            <p:nvPicPr>
              <p:cNvPr id="209" name="Ink 208"/>
              <p:cNvPicPr/>
              <p:nvPr/>
            </p:nvPicPr>
            <p:blipFill>
              <a:blip r:embed="rId72"/>
              <a:stretch>
                <a:fillRect/>
              </a:stretch>
            </p:blipFill>
            <p:spPr>
              <a:xfrm>
                <a:off x="1579150" y="1458419"/>
                <a:ext cx="641880" cy="46080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217" name="Ink 216"/>
              <p14:cNvContentPartPr/>
              <p14:nvPr/>
            </p14:nvContentPartPr>
            <p14:xfrm>
              <a:off x="698230" y="87539"/>
              <a:ext cx="3362040" cy="542520"/>
            </p14:xfrm>
          </p:contentPart>
        </mc:Choice>
        <mc:Fallback xmlns="">
          <p:pic>
            <p:nvPicPr>
              <p:cNvPr id="217" name="Ink 216"/>
              <p:cNvPicPr/>
              <p:nvPr/>
            </p:nvPicPr>
            <p:blipFill>
              <a:blip r:embed="rId74"/>
              <a:stretch>
                <a:fillRect/>
              </a:stretch>
            </p:blipFill>
            <p:spPr>
              <a:xfrm>
                <a:off x="676990" y="67019"/>
                <a:ext cx="3398400" cy="58356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218" name="Ink 217"/>
              <p14:cNvContentPartPr/>
              <p14:nvPr/>
            </p14:nvContentPartPr>
            <p14:xfrm>
              <a:off x="4871710" y="1636979"/>
              <a:ext cx="518400" cy="853200"/>
            </p14:xfrm>
          </p:contentPart>
        </mc:Choice>
        <mc:Fallback xmlns="">
          <p:pic>
            <p:nvPicPr>
              <p:cNvPr id="218" name="Ink 217"/>
              <p:cNvPicPr/>
              <p:nvPr/>
            </p:nvPicPr>
            <p:blipFill>
              <a:blip r:embed="rId76"/>
              <a:stretch>
                <a:fillRect/>
              </a:stretch>
            </p:blipFill>
            <p:spPr>
              <a:xfrm>
                <a:off x="4849750" y="1625819"/>
                <a:ext cx="562320" cy="88560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220" name="Ink 219"/>
              <p14:cNvContentPartPr/>
              <p14:nvPr/>
            </p14:nvContentPartPr>
            <p14:xfrm>
              <a:off x="2321110" y="845699"/>
              <a:ext cx="494640" cy="260640"/>
            </p14:xfrm>
          </p:contentPart>
        </mc:Choice>
        <mc:Fallback xmlns="">
          <p:pic>
            <p:nvPicPr>
              <p:cNvPr id="220" name="Ink 219"/>
              <p:cNvPicPr/>
              <p:nvPr/>
            </p:nvPicPr>
            <p:blipFill>
              <a:blip r:embed="rId78"/>
              <a:stretch>
                <a:fillRect/>
              </a:stretch>
            </p:blipFill>
            <p:spPr>
              <a:xfrm>
                <a:off x="2302390" y="828419"/>
                <a:ext cx="531000" cy="29772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221" name="Ink 220"/>
              <p14:cNvContentPartPr/>
              <p14:nvPr/>
            </p14:nvContentPartPr>
            <p14:xfrm>
              <a:off x="2870830" y="2231699"/>
              <a:ext cx="119520" cy="91080"/>
            </p14:xfrm>
          </p:contentPart>
        </mc:Choice>
        <mc:Fallback xmlns="">
          <p:pic>
            <p:nvPicPr>
              <p:cNvPr id="221" name="Ink 220"/>
              <p:cNvPicPr/>
              <p:nvPr/>
            </p:nvPicPr>
            <p:blipFill>
              <a:blip r:embed="rId80"/>
              <a:stretch>
                <a:fillRect/>
              </a:stretch>
            </p:blipFill>
            <p:spPr>
              <a:xfrm>
                <a:off x="2848150" y="2209019"/>
                <a:ext cx="164160" cy="136440"/>
              </a:xfrm>
              <a:prstGeom prst="rect">
                <a:avLst/>
              </a:prstGeom>
            </p:spPr>
          </p:pic>
        </mc:Fallback>
      </mc:AlternateContent>
      <mc:AlternateContent xmlns:mc="http://schemas.openxmlformats.org/markup-compatibility/2006" xmlns:p14="http://schemas.microsoft.com/office/powerpoint/2010/main">
        <mc:Choice Requires="p14">
          <p:contentPart p14:bwMode="auto" r:id="rId81">
            <p14:nvContentPartPr>
              <p14:cNvPr id="227" name="Ink 226"/>
              <p14:cNvContentPartPr/>
              <p14:nvPr/>
            </p14:nvContentPartPr>
            <p14:xfrm>
              <a:off x="4482190" y="857579"/>
              <a:ext cx="178200" cy="105840"/>
            </p14:xfrm>
          </p:contentPart>
        </mc:Choice>
        <mc:Fallback xmlns="">
          <p:pic>
            <p:nvPicPr>
              <p:cNvPr id="227" name="Ink 226"/>
              <p:cNvPicPr/>
              <p:nvPr/>
            </p:nvPicPr>
            <p:blipFill>
              <a:blip r:embed="rId82"/>
              <a:stretch>
                <a:fillRect/>
              </a:stretch>
            </p:blipFill>
            <p:spPr>
              <a:xfrm>
                <a:off x="4459870" y="834899"/>
                <a:ext cx="222840" cy="148680"/>
              </a:xfrm>
              <a:prstGeom prst="rect">
                <a:avLst/>
              </a:prstGeom>
            </p:spPr>
          </p:pic>
        </mc:Fallback>
      </mc:AlternateContent>
      <mc:AlternateContent xmlns:mc="http://schemas.openxmlformats.org/markup-compatibility/2006" xmlns:p14="http://schemas.microsoft.com/office/powerpoint/2010/main">
        <mc:Choice Requires="p14">
          <p:contentPart p14:bwMode="auto" r:id="rId83">
            <p14:nvContentPartPr>
              <p14:cNvPr id="235" name="Ink 234"/>
              <p14:cNvContentPartPr/>
              <p14:nvPr/>
            </p14:nvContentPartPr>
            <p14:xfrm>
              <a:off x="6768910" y="65939"/>
              <a:ext cx="4326840" cy="446040"/>
            </p14:xfrm>
          </p:contentPart>
        </mc:Choice>
        <mc:Fallback xmlns="">
          <p:pic>
            <p:nvPicPr>
              <p:cNvPr id="235" name="Ink 234"/>
              <p:cNvPicPr/>
              <p:nvPr/>
            </p:nvPicPr>
            <p:blipFill>
              <a:blip r:embed="rId84"/>
              <a:stretch>
                <a:fillRect/>
              </a:stretch>
            </p:blipFill>
            <p:spPr>
              <a:xfrm>
                <a:off x="6749830" y="42179"/>
                <a:ext cx="4367520" cy="491040"/>
              </a:xfrm>
              <a:prstGeom prst="rect">
                <a:avLst/>
              </a:prstGeom>
            </p:spPr>
          </p:pic>
        </mc:Fallback>
      </mc:AlternateContent>
      <mc:AlternateContent xmlns:mc="http://schemas.openxmlformats.org/markup-compatibility/2006" xmlns:p14="http://schemas.microsoft.com/office/powerpoint/2010/main">
        <mc:Choice Requires="p14">
          <p:contentPart p14:bwMode="auto" r:id="rId85">
            <p14:nvContentPartPr>
              <p14:cNvPr id="251" name="Ink 250"/>
              <p14:cNvContentPartPr/>
              <p14:nvPr/>
            </p14:nvContentPartPr>
            <p14:xfrm>
              <a:off x="6603670" y="868739"/>
              <a:ext cx="1585080" cy="218520"/>
            </p14:xfrm>
          </p:contentPart>
        </mc:Choice>
        <mc:Fallback xmlns="">
          <p:pic>
            <p:nvPicPr>
              <p:cNvPr id="251" name="Ink 250"/>
              <p:cNvPicPr/>
              <p:nvPr/>
            </p:nvPicPr>
            <p:blipFill>
              <a:blip r:embed="rId86"/>
              <a:stretch>
                <a:fillRect/>
              </a:stretch>
            </p:blipFill>
            <p:spPr>
              <a:xfrm>
                <a:off x="6583870" y="848219"/>
                <a:ext cx="1616760" cy="262800"/>
              </a:xfrm>
              <a:prstGeom prst="rect">
                <a:avLst/>
              </a:prstGeom>
            </p:spPr>
          </p:pic>
        </mc:Fallback>
      </mc:AlternateContent>
      <mc:AlternateContent xmlns:mc="http://schemas.openxmlformats.org/markup-compatibility/2006" xmlns:p14="http://schemas.microsoft.com/office/powerpoint/2010/main">
        <mc:Choice Requires="p14">
          <p:contentPart p14:bwMode="auto" r:id="rId87">
            <p14:nvContentPartPr>
              <p14:cNvPr id="254" name="Ink 253"/>
              <p14:cNvContentPartPr/>
              <p14:nvPr/>
            </p14:nvContentPartPr>
            <p14:xfrm>
              <a:off x="3981790" y="4415459"/>
              <a:ext cx="63000" cy="234000"/>
            </p14:xfrm>
          </p:contentPart>
        </mc:Choice>
        <mc:Fallback xmlns="">
          <p:pic>
            <p:nvPicPr>
              <p:cNvPr id="254" name="Ink 253"/>
              <p:cNvPicPr/>
              <p:nvPr/>
            </p:nvPicPr>
            <p:blipFill>
              <a:blip r:embed="rId88"/>
              <a:stretch>
                <a:fillRect/>
              </a:stretch>
            </p:blipFill>
            <p:spPr>
              <a:xfrm>
                <a:off x="3964870" y="4394579"/>
                <a:ext cx="102960" cy="270360"/>
              </a:xfrm>
              <a:prstGeom prst="rect">
                <a:avLst/>
              </a:prstGeom>
            </p:spPr>
          </p:pic>
        </mc:Fallback>
      </mc:AlternateContent>
      <mc:AlternateContent xmlns:mc="http://schemas.openxmlformats.org/markup-compatibility/2006" xmlns:p14="http://schemas.microsoft.com/office/powerpoint/2010/main">
        <mc:Choice Requires="p14">
          <p:contentPart p14:bwMode="auto" r:id="rId89">
            <p14:nvContentPartPr>
              <p14:cNvPr id="255" name="Ink 254"/>
              <p14:cNvContentPartPr/>
              <p14:nvPr/>
            </p14:nvContentPartPr>
            <p14:xfrm>
              <a:off x="4007710" y="4526699"/>
              <a:ext cx="6480" cy="30600"/>
            </p14:xfrm>
          </p:contentPart>
        </mc:Choice>
        <mc:Fallback xmlns="">
          <p:pic>
            <p:nvPicPr>
              <p:cNvPr id="255" name="Ink 254"/>
              <p:cNvPicPr/>
              <p:nvPr/>
            </p:nvPicPr>
            <p:blipFill>
              <a:blip r:embed="rId90"/>
              <a:stretch>
                <a:fillRect/>
              </a:stretch>
            </p:blipFill>
            <p:spPr>
              <a:xfrm>
                <a:off x="3998710" y="4517699"/>
                <a:ext cx="23040" cy="47160"/>
              </a:xfrm>
              <a:prstGeom prst="rect">
                <a:avLst/>
              </a:prstGeom>
            </p:spPr>
          </p:pic>
        </mc:Fallback>
      </mc:AlternateContent>
      <mc:AlternateContent xmlns:mc="http://schemas.openxmlformats.org/markup-compatibility/2006" xmlns:p14="http://schemas.microsoft.com/office/powerpoint/2010/main">
        <mc:Choice Requires="p14">
          <p:contentPart p14:bwMode="auto" r:id="rId91">
            <p14:nvContentPartPr>
              <p14:cNvPr id="257" name="Ink 256"/>
              <p14:cNvContentPartPr/>
              <p14:nvPr/>
            </p14:nvContentPartPr>
            <p14:xfrm>
              <a:off x="3543310" y="4952219"/>
              <a:ext cx="153360" cy="331560"/>
            </p14:xfrm>
          </p:contentPart>
        </mc:Choice>
        <mc:Fallback xmlns="">
          <p:pic>
            <p:nvPicPr>
              <p:cNvPr id="257" name="Ink 256"/>
              <p:cNvPicPr/>
              <p:nvPr/>
            </p:nvPicPr>
            <p:blipFill>
              <a:blip r:embed="rId92"/>
              <a:stretch>
                <a:fillRect/>
              </a:stretch>
            </p:blipFill>
            <p:spPr>
              <a:xfrm>
                <a:off x="3531430" y="4934219"/>
                <a:ext cx="174960" cy="361440"/>
              </a:xfrm>
              <a:prstGeom prst="rect">
                <a:avLst/>
              </a:prstGeom>
            </p:spPr>
          </p:pic>
        </mc:Fallback>
      </mc:AlternateContent>
      <mc:AlternateContent xmlns:mc="http://schemas.openxmlformats.org/markup-compatibility/2006" xmlns:p14="http://schemas.microsoft.com/office/powerpoint/2010/main">
        <mc:Choice Requires="p14">
          <p:contentPart p14:bwMode="auto" r:id="rId93">
            <p14:nvContentPartPr>
              <p14:cNvPr id="275" name="Ink 274"/>
              <p14:cNvContentPartPr/>
              <p14:nvPr/>
            </p14:nvContentPartPr>
            <p14:xfrm>
              <a:off x="3776230" y="3881939"/>
              <a:ext cx="203040" cy="104760"/>
            </p14:xfrm>
          </p:contentPart>
        </mc:Choice>
        <mc:Fallback xmlns="">
          <p:pic>
            <p:nvPicPr>
              <p:cNvPr id="275" name="Ink 274"/>
              <p:cNvPicPr/>
              <p:nvPr/>
            </p:nvPicPr>
            <p:blipFill>
              <a:blip r:embed="rId94"/>
              <a:stretch>
                <a:fillRect/>
              </a:stretch>
            </p:blipFill>
            <p:spPr>
              <a:xfrm>
                <a:off x="3754270" y="3860699"/>
                <a:ext cx="246960" cy="147960"/>
              </a:xfrm>
              <a:prstGeom prst="rect">
                <a:avLst/>
              </a:prstGeom>
            </p:spPr>
          </p:pic>
        </mc:Fallback>
      </mc:AlternateContent>
      <mc:AlternateContent xmlns:mc="http://schemas.openxmlformats.org/markup-compatibility/2006" xmlns:p14="http://schemas.microsoft.com/office/powerpoint/2010/main">
        <mc:Choice Requires="p14">
          <p:contentPart p14:bwMode="auto" r:id="rId95">
            <p14:nvContentPartPr>
              <p14:cNvPr id="289" name="Ink 288"/>
              <p14:cNvContentPartPr/>
              <p14:nvPr/>
            </p14:nvContentPartPr>
            <p14:xfrm>
              <a:off x="5216950" y="5244179"/>
              <a:ext cx="185760" cy="134640"/>
            </p14:xfrm>
          </p:contentPart>
        </mc:Choice>
        <mc:Fallback xmlns="">
          <p:pic>
            <p:nvPicPr>
              <p:cNvPr id="289" name="Ink 288"/>
              <p:cNvPicPr/>
              <p:nvPr/>
            </p:nvPicPr>
            <p:blipFill>
              <a:blip r:embed="rId96"/>
              <a:stretch>
                <a:fillRect/>
              </a:stretch>
            </p:blipFill>
            <p:spPr>
              <a:xfrm>
                <a:off x="5207950" y="5225819"/>
                <a:ext cx="217800" cy="176760"/>
              </a:xfrm>
              <a:prstGeom prst="rect">
                <a:avLst/>
              </a:prstGeom>
            </p:spPr>
          </p:pic>
        </mc:Fallback>
      </mc:AlternateContent>
      <mc:AlternateContent xmlns:mc="http://schemas.openxmlformats.org/markup-compatibility/2006" xmlns:p14="http://schemas.microsoft.com/office/powerpoint/2010/main">
        <mc:Choice Requires="p14">
          <p:contentPart p14:bwMode="auto" r:id="rId97">
            <p14:nvContentPartPr>
              <p14:cNvPr id="290" name="Ink 289"/>
              <p14:cNvContentPartPr/>
              <p14:nvPr/>
            </p14:nvContentPartPr>
            <p14:xfrm>
              <a:off x="6115510" y="4974899"/>
              <a:ext cx="670320" cy="319680"/>
            </p14:xfrm>
          </p:contentPart>
        </mc:Choice>
        <mc:Fallback xmlns="">
          <p:pic>
            <p:nvPicPr>
              <p:cNvPr id="290" name="Ink 289"/>
              <p:cNvPicPr/>
              <p:nvPr/>
            </p:nvPicPr>
            <p:blipFill>
              <a:blip r:embed="rId98"/>
              <a:stretch>
                <a:fillRect/>
              </a:stretch>
            </p:blipFill>
            <p:spPr>
              <a:xfrm>
                <a:off x="6108670" y="4960859"/>
                <a:ext cx="697680" cy="356760"/>
              </a:xfrm>
              <a:prstGeom prst="rect">
                <a:avLst/>
              </a:prstGeom>
            </p:spPr>
          </p:pic>
        </mc:Fallback>
      </mc:AlternateContent>
      <mc:AlternateContent xmlns:mc="http://schemas.openxmlformats.org/markup-compatibility/2006" xmlns:p14="http://schemas.microsoft.com/office/powerpoint/2010/main">
        <mc:Choice Requires="p14">
          <p:contentPart p14:bwMode="auto" r:id="rId99">
            <p14:nvContentPartPr>
              <p14:cNvPr id="301" name="Ink 300"/>
              <p14:cNvContentPartPr/>
              <p14:nvPr/>
            </p14:nvContentPartPr>
            <p14:xfrm>
              <a:off x="4615390" y="5458739"/>
              <a:ext cx="6193440" cy="1325160"/>
            </p14:xfrm>
          </p:contentPart>
        </mc:Choice>
        <mc:Fallback xmlns="">
          <p:pic>
            <p:nvPicPr>
              <p:cNvPr id="301" name="Ink 300"/>
              <p:cNvPicPr/>
              <p:nvPr/>
            </p:nvPicPr>
            <p:blipFill>
              <a:blip r:embed="rId100"/>
              <a:stretch>
                <a:fillRect/>
              </a:stretch>
            </p:blipFill>
            <p:spPr>
              <a:xfrm>
                <a:off x="4592710" y="5444699"/>
                <a:ext cx="6240960" cy="1360800"/>
              </a:xfrm>
              <a:prstGeom prst="rect">
                <a:avLst/>
              </a:prstGeom>
            </p:spPr>
          </p:pic>
        </mc:Fallback>
      </mc:AlternateContent>
    </p:spTree>
    <p:extLst>
      <p:ext uri="{BB962C8B-B14F-4D97-AF65-F5344CB8AC3E}">
        <p14:creationId xmlns:p14="http://schemas.microsoft.com/office/powerpoint/2010/main" val="5028823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9158590" y="1387139"/>
              <a:ext cx="534240" cy="242280"/>
            </p14:xfrm>
          </p:contentPart>
        </mc:Choice>
        <mc:Fallback xmlns="">
          <p:pic>
            <p:nvPicPr>
              <p:cNvPr id="3" name="Ink 2"/>
              <p:cNvPicPr/>
              <p:nvPr/>
            </p:nvPicPr>
            <p:blipFill>
              <a:blip r:embed="rId3"/>
              <a:stretch>
                <a:fillRect/>
              </a:stretch>
            </p:blipFill>
            <p:spPr>
              <a:xfrm>
                <a:off x="9138790" y="1369499"/>
                <a:ext cx="572400" cy="2808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2" name="Ink 11"/>
              <p14:cNvContentPartPr/>
              <p14:nvPr/>
            </p14:nvContentPartPr>
            <p14:xfrm>
              <a:off x="2787310" y="3858899"/>
              <a:ext cx="8059320" cy="540000"/>
            </p14:xfrm>
          </p:contentPart>
        </mc:Choice>
        <mc:Fallback xmlns="">
          <p:pic>
            <p:nvPicPr>
              <p:cNvPr id="12" name="Ink 11"/>
              <p:cNvPicPr/>
              <p:nvPr/>
            </p:nvPicPr>
            <p:blipFill>
              <a:blip r:embed="rId5"/>
              <a:stretch>
                <a:fillRect/>
              </a:stretch>
            </p:blipFill>
            <p:spPr>
              <a:xfrm>
                <a:off x="2772910" y="3836219"/>
                <a:ext cx="8094960" cy="5673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4" name="Ink 13"/>
              <p14:cNvContentPartPr/>
              <p14:nvPr/>
            </p14:nvContentPartPr>
            <p14:xfrm>
              <a:off x="4216150" y="1271579"/>
              <a:ext cx="587880" cy="4354200"/>
            </p14:xfrm>
          </p:contentPart>
        </mc:Choice>
        <mc:Fallback xmlns="">
          <p:pic>
            <p:nvPicPr>
              <p:cNvPr id="14" name="Ink 13"/>
              <p:cNvPicPr/>
              <p:nvPr/>
            </p:nvPicPr>
            <p:blipFill>
              <a:blip r:embed="rId7"/>
              <a:stretch>
                <a:fillRect/>
              </a:stretch>
            </p:blipFill>
            <p:spPr>
              <a:xfrm>
                <a:off x="4198870" y="1254299"/>
                <a:ext cx="627480" cy="43963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7" name="Ink 16"/>
              <p14:cNvContentPartPr/>
              <p14:nvPr/>
            </p14:nvContentPartPr>
            <p14:xfrm>
              <a:off x="5939110" y="1159619"/>
              <a:ext cx="731880" cy="4660920"/>
            </p14:xfrm>
          </p:contentPart>
        </mc:Choice>
        <mc:Fallback xmlns="">
          <p:pic>
            <p:nvPicPr>
              <p:cNvPr id="17" name="Ink 16"/>
              <p:cNvPicPr/>
              <p:nvPr/>
            </p:nvPicPr>
            <p:blipFill>
              <a:blip/>
              <a:stretch>
                <a:fillRect/>
              </a:stretch>
            </p:blipFill>
            <p:spPr>
              <a:xfrm>
                <a:off x="5923990" y="1141259"/>
                <a:ext cx="771120" cy="47034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0" name="Ink 19"/>
              <p14:cNvContentPartPr/>
              <p14:nvPr/>
            </p14:nvContentPartPr>
            <p14:xfrm>
              <a:off x="2636470" y="1557419"/>
              <a:ext cx="1004760" cy="1410480"/>
            </p14:xfrm>
          </p:contentPart>
        </mc:Choice>
        <mc:Fallback xmlns="">
          <p:pic>
            <p:nvPicPr>
              <p:cNvPr id="20" name="Ink 19"/>
              <p:cNvPicPr/>
              <p:nvPr/>
            </p:nvPicPr>
            <p:blipFill>
              <a:blip/>
              <a:stretch>
                <a:fillRect/>
              </a:stretch>
            </p:blipFill>
            <p:spPr>
              <a:xfrm>
                <a:off x="2631070" y="1542659"/>
                <a:ext cx="1024920" cy="14439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0" name="Ink 29"/>
              <p14:cNvContentPartPr/>
              <p14:nvPr/>
            </p14:nvContentPartPr>
            <p14:xfrm>
              <a:off x="8521030" y="2043059"/>
              <a:ext cx="1020600" cy="641880"/>
            </p14:xfrm>
          </p:contentPart>
        </mc:Choice>
        <mc:Fallback xmlns="">
          <p:pic>
            <p:nvPicPr>
              <p:cNvPr id="30" name="Ink 29"/>
              <p:cNvPicPr/>
              <p:nvPr/>
            </p:nvPicPr>
            <p:blipFill>
              <a:blip/>
              <a:stretch>
                <a:fillRect/>
              </a:stretch>
            </p:blipFill>
            <p:spPr>
              <a:xfrm>
                <a:off x="8502310" y="2025779"/>
                <a:ext cx="1059120" cy="6778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1" name="Ink 30"/>
              <p14:cNvContentPartPr/>
              <p14:nvPr/>
            </p14:nvContentPartPr>
            <p14:xfrm>
              <a:off x="2498230" y="1210019"/>
              <a:ext cx="8011800" cy="3962160"/>
            </p14:xfrm>
          </p:contentPart>
        </mc:Choice>
        <mc:Fallback xmlns="">
          <p:pic>
            <p:nvPicPr>
              <p:cNvPr id="31" name="Ink 30"/>
              <p:cNvPicPr/>
              <p:nvPr/>
            </p:nvPicPr>
            <p:blipFill>
              <a:blip r:embed="rId12"/>
              <a:stretch>
                <a:fillRect/>
              </a:stretch>
            </p:blipFill>
            <p:spPr>
              <a:xfrm>
                <a:off x="2481310" y="1187339"/>
                <a:ext cx="8052840" cy="39970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7" name="Ink 36"/>
              <p14:cNvContentPartPr/>
              <p14:nvPr/>
            </p14:nvContentPartPr>
            <p14:xfrm>
              <a:off x="6872950" y="2979419"/>
              <a:ext cx="784440" cy="816480"/>
            </p14:xfrm>
          </p:contentPart>
        </mc:Choice>
        <mc:Fallback xmlns="">
          <p:pic>
            <p:nvPicPr>
              <p:cNvPr id="37" name="Ink 36"/>
              <p:cNvPicPr/>
              <p:nvPr/>
            </p:nvPicPr>
            <p:blipFill>
              <a:blip r:embed="rId14"/>
              <a:stretch>
                <a:fillRect/>
              </a:stretch>
            </p:blipFill>
            <p:spPr>
              <a:xfrm>
                <a:off x="6852790" y="2960339"/>
                <a:ext cx="821520" cy="855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43" name="Ink 42"/>
              <p14:cNvContentPartPr/>
              <p14:nvPr/>
            </p14:nvContentPartPr>
            <p14:xfrm>
              <a:off x="8665750" y="3028739"/>
              <a:ext cx="1511640" cy="790920"/>
            </p14:xfrm>
          </p:contentPart>
        </mc:Choice>
        <mc:Fallback xmlns="">
          <p:pic>
            <p:nvPicPr>
              <p:cNvPr id="43" name="Ink 42"/>
              <p:cNvPicPr/>
              <p:nvPr/>
            </p:nvPicPr>
            <p:blipFill>
              <a:blip/>
              <a:stretch>
                <a:fillRect/>
              </a:stretch>
            </p:blipFill>
            <p:spPr>
              <a:xfrm>
                <a:off x="8645950" y="3013619"/>
                <a:ext cx="1541520" cy="8258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4" name="Ink 43"/>
              <p14:cNvContentPartPr/>
              <p14:nvPr/>
            </p14:nvContentPartPr>
            <p14:xfrm>
              <a:off x="2561230" y="1248899"/>
              <a:ext cx="8170200" cy="4556880"/>
            </p14:xfrm>
          </p:contentPart>
        </mc:Choice>
        <mc:Fallback xmlns="">
          <p:pic>
            <p:nvPicPr>
              <p:cNvPr id="44" name="Ink 43"/>
              <p:cNvPicPr/>
              <p:nvPr/>
            </p:nvPicPr>
            <p:blipFill>
              <a:blip/>
              <a:stretch>
                <a:fillRect/>
              </a:stretch>
            </p:blipFill>
            <p:spPr>
              <a:xfrm>
                <a:off x="2548630" y="1235579"/>
                <a:ext cx="8203680" cy="45882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57" name="Ink 56"/>
              <p14:cNvContentPartPr/>
              <p14:nvPr/>
            </p14:nvContentPartPr>
            <p14:xfrm>
              <a:off x="4627990" y="3071219"/>
              <a:ext cx="668520" cy="220320"/>
            </p14:xfrm>
          </p:contentPart>
        </mc:Choice>
        <mc:Fallback xmlns="">
          <p:pic>
            <p:nvPicPr>
              <p:cNvPr id="57" name="Ink 56"/>
              <p:cNvPicPr/>
              <p:nvPr/>
            </p:nvPicPr>
            <p:blipFill>
              <a:blip r:embed="rId18"/>
              <a:stretch>
                <a:fillRect/>
              </a:stretch>
            </p:blipFill>
            <p:spPr>
              <a:xfrm>
                <a:off x="4609270" y="3058259"/>
                <a:ext cx="700920" cy="2523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61" name="Ink 60"/>
              <p14:cNvContentPartPr/>
              <p14:nvPr/>
            </p14:nvContentPartPr>
            <p14:xfrm>
              <a:off x="5098150" y="3399179"/>
              <a:ext cx="519480" cy="190800"/>
            </p14:xfrm>
          </p:contentPart>
        </mc:Choice>
        <mc:Fallback xmlns="">
          <p:pic>
            <p:nvPicPr>
              <p:cNvPr id="61" name="Ink 60"/>
              <p:cNvPicPr/>
              <p:nvPr/>
            </p:nvPicPr>
            <p:blipFill>
              <a:blip r:embed="rId20"/>
              <a:stretch>
                <a:fillRect/>
              </a:stretch>
            </p:blipFill>
            <p:spPr>
              <a:xfrm>
                <a:off x="5080870" y="3379379"/>
                <a:ext cx="560880" cy="2325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63" name="Ink 62"/>
              <p14:cNvContentPartPr/>
              <p14:nvPr/>
            </p14:nvContentPartPr>
            <p14:xfrm>
              <a:off x="4874950" y="4120979"/>
              <a:ext cx="763920" cy="1431360"/>
            </p14:xfrm>
          </p:contentPart>
        </mc:Choice>
        <mc:Fallback xmlns="">
          <p:pic>
            <p:nvPicPr>
              <p:cNvPr id="63" name="Ink 62"/>
              <p:cNvPicPr/>
              <p:nvPr/>
            </p:nvPicPr>
            <p:blipFill>
              <a:blip r:embed="rId22"/>
              <a:stretch>
                <a:fillRect/>
              </a:stretch>
            </p:blipFill>
            <p:spPr>
              <a:xfrm>
                <a:off x="4855510" y="4110539"/>
                <a:ext cx="797760" cy="14623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67" name="Ink 66"/>
              <p14:cNvContentPartPr/>
              <p14:nvPr/>
            </p14:nvContentPartPr>
            <p14:xfrm>
              <a:off x="5049190" y="3065099"/>
              <a:ext cx="375120" cy="371880"/>
            </p14:xfrm>
          </p:contentPart>
        </mc:Choice>
        <mc:Fallback xmlns="">
          <p:pic>
            <p:nvPicPr>
              <p:cNvPr id="67" name="Ink 66"/>
              <p:cNvPicPr/>
              <p:nvPr/>
            </p:nvPicPr>
            <p:blipFill>
              <a:blip r:embed="rId24"/>
              <a:stretch>
                <a:fillRect/>
              </a:stretch>
            </p:blipFill>
            <p:spPr>
              <a:xfrm>
                <a:off x="5031910" y="3055379"/>
                <a:ext cx="412560" cy="40212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69" name="Ink 68"/>
              <p14:cNvContentPartPr/>
              <p14:nvPr/>
            </p14:nvContentPartPr>
            <p14:xfrm>
              <a:off x="5340430" y="3329339"/>
              <a:ext cx="8640" cy="3240"/>
            </p14:xfrm>
          </p:contentPart>
        </mc:Choice>
        <mc:Fallback xmlns="">
          <p:pic>
            <p:nvPicPr>
              <p:cNvPr id="69" name="Ink 68"/>
              <p:cNvPicPr/>
              <p:nvPr/>
            </p:nvPicPr>
            <p:blipFill>
              <a:blip r:embed="rId26"/>
              <a:stretch>
                <a:fillRect/>
              </a:stretch>
            </p:blipFill>
            <p:spPr>
              <a:xfrm>
                <a:off x="5335390" y="3324299"/>
                <a:ext cx="18360" cy="129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71" name="Ink 70"/>
              <p14:cNvContentPartPr/>
              <p14:nvPr/>
            </p14:nvContentPartPr>
            <p14:xfrm>
              <a:off x="5399110" y="3201539"/>
              <a:ext cx="3672720" cy="198720"/>
            </p14:xfrm>
          </p:contentPart>
        </mc:Choice>
        <mc:Fallback xmlns="">
          <p:pic>
            <p:nvPicPr>
              <p:cNvPr id="71" name="Ink 70"/>
              <p:cNvPicPr/>
              <p:nvPr/>
            </p:nvPicPr>
            <p:blipFill>
              <a:blip r:embed="rId28"/>
              <a:stretch>
                <a:fillRect/>
              </a:stretch>
            </p:blipFill>
            <p:spPr>
              <a:xfrm>
                <a:off x="5392270" y="3183539"/>
                <a:ext cx="3699720" cy="23796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74" name="Ink 73"/>
              <p14:cNvContentPartPr/>
              <p14:nvPr/>
            </p14:nvContentPartPr>
            <p14:xfrm>
              <a:off x="9158950" y="3466499"/>
              <a:ext cx="153360" cy="1265400"/>
            </p14:xfrm>
          </p:contentPart>
        </mc:Choice>
        <mc:Fallback xmlns="">
          <p:pic>
            <p:nvPicPr>
              <p:cNvPr id="74" name="Ink 73"/>
              <p:cNvPicPr/>
              <p:nvPr/>
            </p:nvPicPr>
            <p:blipFill>
              <a:blip r:embed="rId30"/>
              <a:stretch>
                <a:fillRect/>
              </a:stretch>
            </p:blipFill>
            <p:spPr>
              <a:xfrm>
                <a:off x="9147790" y="3457859"/>
                <a:ext cx="182880" cy="12924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77" name="Ink 76"/>
              <p14:cNvContentPartPr/>
              <p14:nvPr/>
            </p14:nvContentPartPr>
            <p14:xfrm>
              <a:off x="5352310" y="4741979"/>
              <a:ext cx="3797640" cy="227520"/>
            </p14:xfrm>
          </p:contentPart>
        </mc:Choice>
        <mc:Fallback xmlns="">
          <p:pic>
            <p:nvPicPr>
              <p:cNvPr id="77" name="Ink 76"/>
              <p:cNvPicPr/>
              <p:nvPr/>
            </p:nvPicPr>
            <p:blipFill>
              <a:blip r:embed="rId32"/>
              <a:stretch>
                <a:fillRect/>
              </a:stretch>
            </p:blipFill>
            <p:spPr>
              <a:xfrm>
                <a:off x="5337550" y="4736939"/>
                <a:ext cx="3817440" cy="24948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79" name="Ink 78"/>
              <p14:cNvContentPartPr/>
              <p14:nvPr/>
            </p14:nvContentPartPr>
            <p14:xfrm>
              <a:off x="5115430" y="3335459"/>
              <a:ext cx="228240" cy="1494000"/>
            </p14:xfrm>
          </p:contentPart>
        </mc:Choice>
        <mc:Fallback xmlns="">
          <p:pic>
            <p:nvPicPr>
              <p:cNvPr id="79" name="Ink 78"/>
              <p:cNvPicPr/>
              <p:nvPr/>
            </p:nvPicPr>
            <p:blipFill>
              <a:blip r:embed="rId34"/>
              <a:stretch>
                <a:fillRect/>
              </a:stretch>
            </p:blipFill>
            <p:spPr>
              <a:xfrm>
                <a:off x="5098870" y="3320339"/>
                <a:ext cx="258120" cy="152244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88" name="Ink 87"/>
              <p14:cNvContentPartPr/>
              <p14:nvPr/>
            </p14:nvContentPartPr>
            <p14:xfrm>
              <a:off x="9927550" y="4176779"/>
              <a:ext cx="461880" cy="242640"/>
            </p14:xfrm>
          </p:contentPart>
        </mc:Choice>
        <mc:Fallback xmlns="">
          <p:pic>
            <p:nvPicPr>
              <p:cNvPr id="88" name="Ink 87"/>
              <p:cNvPicPr/>
              <p:nvPr/>
            </p:nvPicPr>
            <p:blipFill>
              <a:blip r:embed="rId36"/>
              <a:stretch>
                <a:fillRect/>
              </a:stretch>
            </p:blipFill>
            <p:spPr>
              <a:xfrm>
                <a:off x="9909190" y="4165979"/>
                <a:ext cx="493560" cy="27144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89" name="Ink 88"/>
              <p14:cNvContentPartPr/>
              <p14:nvPr/>
            </p14:nvContentPartPr>
            <p14:xfrm>
              <a:off x="8714350" y="4055819"/>
              <a:ext cx="1170720" cy="1172520"/>
            </p14:xfrm>
          </p:contentPart>
        </mc:Choice>
        <mc:Fallback xmlns="">
          <p:pic>
            <p:nvPicPr>
              <p:cNvPr id="89" name="Ink 88"/>
              <p:cNvPicPr/>
              <p:nvPr/>
            </p:nvPicPr>
            <p:blipFill>
              <a:blip r:embed="rId38"/>
              <a:stretch>
                <a:fillRect/>
              </a:stretch>
            </p:blipFill>
            <p:spPr>
              <a:xfrm>
                <a:off x="8694910" y="4039259"/>
                <a:ext cx="1209960" cy="121140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91" name="Ink 90"/>
              <p14:cNvContentPartPr/>
              <p14:nvPr/>
            </p14:nvContentPartPr>
            <p14:xfrm>
              <a:off x="5695390" y="4256699"/>
              <a:ext cx="536760" cy="242280"/>
            </p14:xfrm>
          </p:contentPart>
        </mc:Choice>
        <mc:Fallback xmlns="">
          <p:pic>
            <p:nvPicPr>
              <p:cNvPr id="91" name="Ink 90"/>
              <p:cNvPicPr/>
              <p:nvPr/>
            </p:nvPicPr>
            <p:blipFill>
              <a:blip r:embed="rId40"/>
              <a:stretch>
                <a:fillRect/>
              </a:stretch>
            </p:blipFill>
            <p:spPr>
              <a:xfrm>
                <a:off x="5680270" y="4237619"/>
                <a:ext cx="568800" cy="28008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95" name="Ink 94"/>
              <p14:cNvContentPartPr/>
              <p14:nvPr/>
            </p14:nvContentPartPr>
            <p14:xfrm>
              <a:off x="4982590" y="5965619"/>
              <a:ext cx="1375200" cy="388800"/>
            </p14:xfrm>
          </p:contentPart>
        </mc:Choice>
        <mc:Fallback xmlns="">
          <p:pic>
            <p:nvPicPr>
              <p:cNvPr id="95" name="Ink 94"/>
              <p:cNvPicPr/>
              <p:nvPr/>
            </p:nvPicPr>
            <p:blipFill>
              <a:blip r:embed="rId42"/>
              <a:stretch>
                <a:fillRect/>
              </a:stretch>
            </p:blipFill>
            <p:spPr>
              <a:xfrm>
                <a:off x="4962790" y="5951579"/>
                <a:ext cx="1414080" cy="424080"/>
              </a:xfrm>
              <a:prstGeom prst="rect">
                <a:avLst/>
              </a:prstGeom>
            </p:spPr>
          </p:pic>
        </mc:Fallback>
      </mc:AlternateContent>
    </p:spTree>
    <p:extLst>
      <p:ext uri="{BB962C8B-B14F-4D97-AF65-F5344CB8AC3E}">
        <p14:creationId xmlns:p14="http://schemas.microsoft.com/office/powerpoint/2010/main" val="1850997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lnSpcReduction="10000"/>
          </a:bodyPr>
          <a:lstStyle/>
          <a:p>
            <a:r>
              <a:rPr lang="en-US" dirty="0" smtClean="0"/>
              <a:t>Rule to determine Theta </a:t>
            </a:r>
          </a:p>
          <a:p>
            <a:endParaRPr lang="en-US" dirty="0"/>
          </a:p>
          <a:p>
            <a:r>
              <a:rPr lang="en-US" dirty="0" smtClean="0"/>
              <a:t>Reallocation is done by transferring maximum possible amount of Theta in the marked cell. The value of Theta in general is obtained by equating to zero the minimum allocation containing -      only at the corners of the closed loop.</a:t>
            </a:r>
          </a:p>
          <a:p>
            <a:pPr lvl="1"/>
            <a:r>
              <a:rPr lang="en-US" dirty="0" smtClean="0"/>
              <a:t>Minimum ( 8-         , 2 -       ) = 0</a:t>
            </a:r>
          </a:p>
          <a:p>
            <a:pPr lvl="1"/>
            <a:r>
              <a:rPr lang="en-US" dirty="0" smtClean="0"/>
              <a:t>2 -           = 0</a:t>
            </a:r>
          </a:p>
          <a:p>
            <a:pPr lvl="1"/>
            <a:r>
              <a:rPr lang="en-US" dirty="0"/>
              <a:t> </a:t>
            </a:r>
            <a:r>
              <a:rPr lang="en-US" dirty="0" smtClean="0"/>
              <a:t>           = 2</a:t>
            </a:r>
          </a:p>
          <a:p>
            <a:r>
              <a:rPr lang="en-US" dirty="0" smtClean="0"/>
              <a:t>The cost of the </a:t>
            </a:r>
            <a:r>
              <a:rPr lang="en-US" dirty="0" err="1" smtClean="0"/>
              <a:t>colution</a:t>
            </a:r>
            <a:r>
              <a:rPr lang="en-US" dirty="0" smtClean="0"/>
              <a:t> will be 743 (earlier it was 779). This is due to these 2 allocation (779 – 2 * 18).</a:t>
            </a:r>
            <a:endParaRPr lang="en-US" dirty="0"/>
          </a:p>
        </p:txBody>
      </p:sp>
      <mc:AlternateContent xmlns:mc="http://schemas.openxmlformats.org/markup-compatibility/2006" xmlns:p14="http://schemas.microsoft.com/office/powerpoint/2010/main">
        <mc:Choice Requires="p14">
          <p:contentPart p14:bwMode="auto" r:id="rId2">
            <p14:nvContentPartPr>
              <p14:cNvPr id="9" name="Ink 8"/>
              <p14:cNvContentPartPr/>
              <p14:nvPr/>
            </p14:nvContentPartPr>
            <p14:xfrm>
              <a:off x="4827430" y="1746059"/>
              <a:ext cx="1013040" cy="603360"/>
            </p14:xfrm>
          </p:contentPart>
        </mc:Choice>
        <mc:Fallback xmlns="">
          <p:pic>
            <p:nvPicPr>
              <p:cNvPr id="9" name="Ink 8"/>
              <p:cNvPicPr/>
              <p:nvPr/>
            </p:nvPicPr>
            <p:blipFill>
              <a:blip r:embed="rId3"/>
              <a:stretch>
                <a:fillRect/>
              </a:stretch>
            </p:blipFill>
            <p:spPr>
              <a:xfrm>
                <a:off x="4810510" y="1728779"/>
                <a:ext cx="1042560" cy="6361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1" name="Ink 10"/>
              <p14:cNvContentPartPr/>
              <p14:nvPr/>
            </p14:nvContentPartPr>
            <p14:xfrm>
              <a:off x="8658910" y="3743339"/>
              <a:ext cx="969480" cy="301320"/>
            </p14:xfrm>
          </p:contentPart>
        </mc:Choice>
        <mc:Fallback xmlns="">
          <p:pic>
            <p:nvPicPr>
              <p:cNvPr id="11" name="Ink 10"/>
              <p:cNvPicPr/>
              <p:nvPr/>
            </p:nvPicPr>
            <p:blipFill>
              <a:blip r:embed="rId5"/>
              <a:stretch>
                <a:fillRect/>
              </a:stretch>
            </p:blipFill>
            <p:spPr>
              <a:xfrm>
                <a:off x="8638750" y="3720299"/>
                <a:ext cx="1006560" cy="3470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9" name="Ink 18"/>
              <p14:cNvContentPartPr/>
              <p14:nvPr/>
            </p14:nvContentPartPr>
            <p14:xfrm>
              <a:off x="3466270" y="4457579"/>
              <a:ext cx="1215360" cy="366840"/>
            </p14:xfrm>
          </p:contentPart>
        </mc:Choice>
        <mc:Fallback xmlns="">
          <p:pic>
            <p:nvPicPr>
              <p:cNvPr id="19" name="Ink 18"/>
              <p:cNvPicPr/>
              <p:nvPr/>
            </p:nvPicPr>
            <p:blipFill>
              <a:blip r:embed="rId7"/>
              <a:stretch>
                <a:fillRect/>
              </a:stretch>
            </p:blipFill>
            <p:spPr>
              <a:xfrm>
                <a:off x="3447910" y="4435619"/>
                <a:ext cx="1253520" cy="4086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2" name="Ink 21"/>
              <p14:cNvContentPartPr/>
              <p14:nvPr/>
            </p14:nvContentPartPr>
            <p14:xfrm>
              <a:off x="1845550" y="4887419"/>
              <a:ext cx="1703880" cy="709200"/>
            </p14:xfrm>
          </p:contentPart>
        </mc:Choice>
        <mc:Fallback xmlns="">
          <p:pic>
            <p:nvPicPr>
              <p:cNvPr id="22" name="Ink 21"/>
              <p:cNvPicPr/>
              <p:nvPr/>
            </p:nvPicPr>
            <p:blipFill>
              <a:blip r:embed="rId9"/>
              <a:stretch>
                <a:fillRect/>
              </a:stretch>
            </p:blipFill>
            <p:spPr>
              <a:xfrm>
                <a:off x="1827190" y="4867259"/>
                <a:ext cx="1739160" cy="747720"/>
              </a:xfrm>
              <a:prstGeom prst="rect">
                <a:avLst/>
              </a:prstGeom>
            </p:spPr>
          </p:pic>
        </mc:Fallback>
      </mc:AlternateContent>
    </p:spTree>
    <p:extLst>
      <p:ext uri="{BB962C8B-B14F-4D97-AF65-F5344CB8AC3E}">
        <p14:creationId xmlns:p14="http://schemas.microsoft.com/office/powerpoint/2010/main" val="9637226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Unbalanced Transportation Problem</a:t>
            </a:r>
            <a:endParaRPr lang="en-US" dirty="0"/>
          </a:p>
        </p:txBody>
      </p:sp>
      <p:sp>
        <p:nvSpPr>
          <p:cNvPr id="3" name="Content Placeholder 2"/>
          <p:cNvSpPr>
            <a:spLocks noGrp="1"/>
          </p:cNvSpPr>
          <p:nvPr>
            <p:ph idx="1"/>
          </p:nvPr>
        </p:nvSpPr>
        <p:spPr/>
        <p:txBody>
          <a:bodyPr>
            <a:normAutofit lnSpcReduction="10000"/>
          </a:bodyPr>
          <a:lstStyle/>
          <a:p>
            <a:r>
              <a:rPr lang="en-US" dirty="0" smtClean="0"/>
              <a:t>The method described works for balanced transportation problem (the total requirements is equal to the total availability)</a:t>
            </a:r>
          </a:p>
          <a:p>
            <a:r>
              <a:rPr lang="en-US" dirty="0" smtClean="0"/>
              <a:t>If the total requirement is not equal to total availability, then it is said to be unbalanced</a:t>
            </a:r>
          </a:p>
          <a:p>
            <a:r>
              <a:rPr lang="en-US" dirty="0" smtClean="0"/>
              <a:t>Create fictitious sources/ destinations with very high associated cost to balance the transportation problem</a:t>
            </a:r>
          </a:p>
          <a:p>
            <a:pPr lvl="1"/>
            <a:r>
              <a:rPr lang="en-US" dirty="0" smtClean="0"/>
              <a:t>As it is a minimization problem, those entries will not be considered in the solution</a:t>
            </a:r>
          </a:p>
          <a:p>
            <a:r>
              <a:rPr lang="en-US" dirty="0" smtClean="0"/>
              <a:t>Follow the steps described earlier (it will ensure that no </a:t>
            </a:r>
            <a:r>
              <a:rPr lang="en-US" dirty="0" err="1" smtClean="0"/>
              <a:t>ficititious</a:t>
            </a:r>
            <a:r>
              <a:rPr lang="en-US" dirty="0" smtClean="0"/>
              <a:t> source or destination will be there in the final solution and any assignment to the fictitious source-destination should be ignored.</a:t>
            </a:r>
            <a:endParaRPr lang="en-US" dirty="0"/>
          </a:p>
        </p:txBody>
      </p:sp>
    </p:spTree>
    <p:extLst>
      <p:ext uri="{BB962C8B-B14F-4D97-AF65-F5344CB8AC3E}">
        <p14:creationId xmlns:p14="http://schemas.microsoft.com/office/powerpoint/2010/main" val="1840139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Mathematical Formulation</a:t>
            </a:r>
            <a:endParaRPr lang="en-US" dirty="0"/>
          </a:p>
        </p:txBody>
      </p:sp>
      <p:sp>
        <p:nvSpPr>
          <p:cNvPr id="3" name="Content Placeholder 2"/>
          <p:cNvSpPr>
            <a:spLocks noGrp="1"/>
          </p:cNvSpPr>
          <p:nvPr>
            <p:ph idx="1"/>
          </p:nvPr>
        </p:nvSpPr>
        <p:spPr/>
        <p:txBody>
          <a:bodyPr/>
          <a:lstStyle/>
          <a:p>
            <a:r>
              <a:rPr lang="en-US" dirty="0" smtClean="0"/>
              <a:t>Minimize Z = </a:t>
            </a:r>
            <a:endParaRPr lang="en-US" dirty="0"/>
          </a:p>
        </p:txBody>
      </p:sp>
      <mc:AlternateContent xmlns:mc="http://schemas.openxmlformats.org/markup-compatibility/2006" xmlns:p14="http://schemas.microsoft.com/office/powerpoint/2010/main">
        <mc:Choice Requires="p14">
          <p:contentPart p14:bwMode="auto" r:id="rId2">
            <p14:nvContentPartPr>
              <p14:cNvPr id="28" name="Ink 27"/>
              <p14:cNvContentPartPr/>
              <p14:nvPr/>
            </p14:nvContentPartPr>
            <p14:xfrm>
              <a:off x="4447270" y="2530499"/>
              <a:ext cx="7920" cy="0"/>
            </p14:xfrm>
          </p:contentPart>
        </mc:Choice>
        <mc:Fallback xmlns="">
          <p:pic>
            <p:nvPicPr>
              <p:cNvPr id="28" name="Ink 27"/>
              <p:cNvPicPr/>
              <p:nvPr/>
            </p:nvPicPr>
            <p:blipFill>
              <a:blip r:embed="rId3"/>
              <a:stretch>
                <a:fillRect/>
              </a:stretch>
            </p:blipFill>
            <p:spPr>
              <a:xfrm>
                <a:off x="0" y="0"/>
                <a:ext cx="7920" cy="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2" name="Ink 31"/>
              <p14:cNvContentPartPr/>
              <p14:nvPr/>
            </p14:nvContentPartPr>
            <p14:xfrm>
              <a:off x="1103950" y="3160139"/>
              <a:ext cx="1316160" cy="388800"/>
            </p14:xfrm>
          </p:contentPart>
        </mc:Choice>
        <mc:Fallback xmlns="">
          <p:pic>
            <p:nvPicPr>
              <p:cNvPr id="32" name="Ink 31"/>
              <p:cNvPicPr/>
              <p:nvPr/>
            </p:nvPicPr>
            <p:blipFill>
              <a:blip r:embed="rId5"/>
              <a:stretch>
                <a:fillRect/>
              </a:stretch>
            </p:blipFill>
            <p:spPr>
              <a:xfrm>
                <a:off x="1093150" y="3150779"/>
                <a:ext cx="1346760" cy="4089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4" name="Ink 93"/>
              <p14:cNvContentPartPr/>
              <p14:nvPr/>
            </p14:nvContentPartPr>
            <p14:xfrm>
              <a:off x="3272590" y="1410899"/>
              <a:ext cx="4221000" cy="1616040"/>
            </p14:xfrm>
          </p:contentPart>
        </mc:Choice>
        <mc:Fallback xmlns="">
          <p:pic>
            <p:nvPicPr>
              <p:cNvPr id="94" name="Ink 93"/>
              <p:cNvPicPr/>
              <p:nvPr/>
            </p:nvPicPr>
            <p:blipFill>
              <a:blip r:embed="rId7"/>
              <a:stretch>
                <a:fillRect/>
              </a:stretch>
            </p:blipFill>
            <p:spPr>
              <a:xfrm>
                <a:off x="3248110" y="1391099"/>
                <a:ext cx="4266360" cy="16552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99" name="Ink 98"/>
              <p14:cNvContentPartPr/>
              <p14:nvPr/>
            </p14:nvContentPartPr>
            <p14:xfrm>
              <a:off x="4661470" y="1472099"/>
              <a:ext cx="303840" cy="199080"/>
            </p14:xfrm>
          </p:contentPart>
        </mc:Choice>
        <mc:Fallback xmlns="">
          <p:pic>
            <p:nvPicPr>
              <p:cNvPr id="99" name="Ink 98"/>
              <p:cNvPicPr/>
              <p:nvPr/>
            </p:nvPicPr>
            <p:blipFill>
              <a:blip r:embed="rId9"/>
              <a:stretch>
                <a:fillRect/>
              </a:stretch>
            </p:blipFill>
            <p:spPr>
              <a:xfrm>
                <a:off x="4640230" y="1450859"/>
                <a:ext cx="339840" cy="2419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01" name="Ink 100"/>
              <p14:cNvContentPartPr/>
              <p14:nvPr/>
            </p14:nvContentPartPr>
            <p14:xfrm>
              <a:off x="5790790" y="1914899"/>
              <a:ext cx="19800" cy="5760"/>
            </p14:xfrm>
          </p:contentPart>
        </mc:Choice>
        <mc:Fallback xmlns="">
          <p:pic>
            <p:nvPicPr>
              <p:cNvPr id="101" name="Ink 100"/>
              <p:cNvPicPr/>
              <p:nvPr/>
            </p:nvPicPr>
            <p:blipFill>
              <a:blip r:embed="rId11"/>
              <a:stretch>
                <a:fillRect/>
              </a:stretch>
            </p:blipFill>
            <p:spPr>
              <a:xfrm>
                <a:off x="5766670" y="1895099"/>
                <a:ext cx="57240" cy="496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61" name="Ink 160"/>
              <p14:cNvContentPartPr/>
              <p14:nvPr/>
            </p14:nvContentPartPr>
            <p14:xfrm>
              <a:off x="1538830" y="3435539"/>
              <a:ext cx="8976960" cy="3510360"/>
            </p14:xfrm>
          </p:contentPart>
        </mc:Choice>
        <mc:Fallback xmlns="">
          <p:pic>
            <p:nvPicPr>
              <p:cNvPr id="161" name="Ink 160"/>
              <p:cNvPicPr/>
              <p:nvPr/>
            </p:nvPicPr>
            <p:blipFill>
              <a:blip r:embed="rId13"/>
              <a:stretch>
                <a:fillRect/>
              </a:stretch>
            </p:blipFill>
            <p:spPr>
              <a:xfrm>
                <a:off x="1519751" y="3418259"/>
                <a:ext cx="9015118" cy="35438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93" name="Ink 192"/>
              <p14:cNvContentPartPr/>
              <p14:nvPr/>
            </p14:nvContentPartPr>
            <p14:xfrm>
              <a:off x="3821230" y="4441379"/>
              <a:ext cx="1154880" cy="749160"/>
            </p14:xfrm>
          </p:contentPart>
        </mc:Choice>
        <mc:Fallback xmlns="">
          <p:pic>
            <p:nvPicPr>
              <p:cNvPr id="193" name="Ink 192"/>
              <p:cNvPicPr/>
              <p:nvPr/>
            </p:nvPicPr>
            <p:blipFill>
              <a:blip r:embed="rId15"/>
              <a:stretch>
                <a:fillRect/>
              </a:stretch>
            </p:blipFill>
            <p:spPr>
              <a:xfrm>
                <a:off x="3810790" y="4422299"/>
                <a:ext cx="1176480" cy="7866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25" name="Ink 224"/>
              <p14:cNvContentPartPr/>
              <p14:nvPr/>
            </p14:nvContentPartPr>
            <p14:xfrm>
              <a:off x="3463030" y="5079299"/>
              <a:ext cx="1573920" cy="799920"/>
            </p14:xfrm>
          </p:contentPart>
        </mc:Choice>
        <mc:Fallback xmlns="">
          <p:pic>
            <p:nvPicPr>
              <p:cNvPr id="225" name="Ink 224"/>
              <p:cNvPicPr/>
              <p:nvPr/>
            </p:nvPicPr>
            <p:blipFill>
              <a:blip r:embed="rId17"/>
              <a:stretch>
                <a:fillRect/>
              </a:stretch>
            </p:blipFill>
            <p:spPr>
              <a:xfrm>
                <a:off x="3446470" y="5062739"/>
                <a:ext cx="1602000" cy="8334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26" name="Ink 225"/>
              <p14:cNvContentPartPr/>
              <p14:nvPr/>
            </p14:nvContentPartPr>
            <p14:xfrm>
              <a:off x="3229390" y="3325739"/>
              <a:ext cx="664200" cy="1672920"/>
            </p14:xfrm>
          </p:contentPart>
        </mc:Choice>
        <mc:Fallback xmlns="">
          <p:pic>
            <p:nvPicPr>
              <p:cNvPr id="226" name="Ink 225"/>
              <p:cNvPicPr/>
              <p:nvPr/>
            </p:nvPicPr>
            <p:blipFill>
              <a:blip r:embed="rId19"/>
              <a:stretch>
                <a:fillRect/>
              </a:stretch>
            </p:blipFill>
            <p:spPr>
              <a:xfrm>
                <a:off x="3215710" y="3307379"/>
                <a:ext cx="698760" cy="1711440"/>
              </a:xfrm>
              <a:prstGeom prst="rect">
                <a:avLst/>
              </a:prstGeom>
            </p:spPr>
          </p:pic>
        </mc:Fallback>
      </mc:AlternateContent>
    </p:spTree>
    <p:extLst>
      <p:ext uri="{BB962C8B-B14F-4D97-AF65-F5344CB8AC3E}">
        <p14:creationId xmlns:p14="http://schemas.microsoft.com/office/powerpoint/2010/main" val="31790934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928230" cy="1325563"/>
          </a:xfrm>
        </p:spPr>
        <p:txBody>
          <a:bodyPr/>
          <a:lstStyle/>
          <a:p>
            <a:r>
              <a:rPr lang="en-US" dirty="0" smtClean="0"/>
              <a:t>Unbalanced Transportation Problem (Example)</a:t>
            </a:r>
            <a:endParaRPr lang="en-US" dirty="0"/>
          </a:p>
        </p:txBody>
      </p:sp>
      <p:graphicFrame>
        <p:nvGraphicFramePr>
          <p:cNvPr id="4" name="Content Placeholder 3"/>
          <p:cNvGraphicFramePr>
            <a:graphicFrameLocks/>
          </p:cNvGraphicFramePr>
          <p:nvPr>
            <p:extLst>
              <p:ext uri="{D42A27DB-BD31-4B8C-83A1-F6EECF244321}">
                <p14:modId xmlns:p14="http://schemas.microsoft.com/office/powerpoint/2010/main" val="3678566010"/>
              </p:ext>
            </p:extLst>
          </p:nvPr>
        </p:nvGraphicFramePr>
        <p:xfrm>
          <a:off x="994911" y="2380890"/>
          <a:ext cx="8977638" cy="1828800"/>
        </p:xfrm>
        <a:graphic>
          <a:graphicData uri="http://schemas.openxmlformats.org/drawingml/2006/table">
            <a:tbl>
              <a:tblPr firstRow="1" bandRow="1">
                <a:tableStyleId>{5C22544A-7EE6-4342-B048-85BDC9FD1C3A}</a:tableStyleId>
              </a:tblPr>
              <a:tblGrid>
                <a:gridCol w="1496273">
                  <a:extLst>
                    <a:ext uri="{9D8B030D-6E8A-4147-A177-3AD203B41FA5}">
                      <a16:colId xmlns:a16="http://schemas.microsoft.com/office/drawing/2014/main" val="296974663"/>
                    </a:ext>
                  </a:extLst>
                </a:gridCol>
                <a:gridCol w="1496273">
                  <a:extLst>
                    <a:ext uri="{9D8B030D-6E8A-4147-A177-3AD203B41FA5}">
                      <a16:colId xmlns:a16="http://schemas.microsoft.com/office/drawing/2014/main" val="2374569809"/>
                    </a:ext>
                  </a:extLst>
                </a:gridCol>
                <a:gridCol w="1496273">
                  <a:extLst>
                    <a:ext uri="{9D8B030D-6E8A-4147-A177-3AD203B41FA5}">
                      <a16:colId xmlns:a16="http://schemas.microsoft.com/office/drawing/2014/main" val="4095639041"/>
                    </a:ext>
                  </a:extLst>
                </a:gridCol>
                <a:gridCol w="1496273">
                  <a:extLst>
                    <a:ext uri="{9D8B030D-6E8A-4147-A177-3AD203B41FA5}">
                      <a16:colId xmlns:a16="http://schemas.microsoft.com/office/drawing/2014/main" val="3858540912"/>
                    </a:ext>
                  </a:extLst>
                </a:gridCol>
                <a:gridCol w="1496273">
                  <a:extLst>
                    <a:ext uri="{9D8B030D-6E8A-4147-A177-3AD203B41FA5}">
                      <a16:colId xmlns:a16="http://schemas.microsoft.com/office/drawing/2014/main" val="4077316359"/>
                    </a:ext>
                  </a:extLst>
                </a:gridCol>
                <a:gridCol w="1496273">
                  <a:extLst>
                    <a:ext uri="{9D8B030D-6E8A-4147-A177-3AD203B41FA5}">
                      <a16:colId xmlns:a16="http://schemas.microsoft.com/office/drawing/2014/main" val="422874960"/>
                    </a:ext>
                  </a:extLst>
                </a:gridCol>
              </a:tblGrid>
              <a:tr h="357638">
                <a:tc>
                  <a:txBody>
                    <a:bodyPr/>
                    <a:lstStyle/>
                    <a:p>
                      <a:r>
                        <a:rPr lang="en-US" dirty="0" smtClean="0"/>
                        <a:t>Fact/Ware</a:t>
                      </a:r>
                      <a:endParaRPr lang="en-US" dirty="0"/>
                    </a:p>
                  </a:txBody>
                  <a:tcPr/>
                </a:tc>
                <a:tc>
                  <a:txBody>
                    <a:bodyPr/>
                    <a:lstStyle/>
                    <a:p>
                      <a:r>
                        <a:rPr lang="en-US" dirty="0" smtClean="0"/>
                        <a:t>W1</a:t>
                      </a:r>
                      <a:endParaRPr lang="en-US" dirty="0"/>
                    </a:p>
                  </a:txBody>
                  <a:tcPr/>
                </a:tc>
                <a:tc>
                  <a:txBody>
                    <a:bodyPr/>
                    <a:lstStyle/>
                    <a:p>
                      <a:r>
                        <a:rPr lang="en-US" dirty="0" smtClean="0"/>
                        <a:t>W2</a:t>
                      </a:r>
                      <a:endParaRPr lang="en-US" dirty="0"/>
                    </a:p>
                  </a:txBody>
                  <a:tcPr/>
                </a:tc>
                <a:tc>
                  <a:txBody>
                    <a:bodyPr/>
                    <a:lstStyle/>
                    <a:p>
                      <a:r>
                        <a:rPr lang="en-US" dirty="0" smtClean="0"/>
                        <a:t>W3</a:t>
                      </a:r>
                      <a:endParaRPr lang="en-US" dirty="0"/>
                    </a:p>
                  </a:txBody>
                  <a:tcPr/>
                </a:tc>
                <a:tc>
                  <a:txBody>
                    <a:bodyPr/>
                    <a:lstStyle/>
                    <a:p>
                      <a:r>
                        <a:rPr lang="en-US" dirty="0" smtClean="0"/>
                        <a:t>W4</a:t>
                      </a:r>
                      <a:endParaRPr lang="en-US" dirty="0"/>
                    </a:p>
                  </a:txBody>
                  <a:tcPr/>
                </a:tc>
                <a:tc>
                  <a:txBody>
                    <a:bodyPr/>
                    <a:lstStyle/>
                    <a:p>
                      <a:r>
                        <a:rPr lang="en-US" dirty="0" smtClean="0"/>
                        <a:t>Avail</a:t>
                      </a:r>
                      <a:endParaRPr lang="en-US" dirty="0"/>
                    </a:p>
                  </a:txBody>
                  <a:tcPr/>
                </a:tc>
                <a:extLst>
                  <a:ext uri="{0D108BD9-81ED-4DB2-BD59-A6C34878D82A}">
                    <a16:rowId xmlns:a16="http://schemas.microsoft.com/office/drawing/2014/main" val="3460971244"/>
                  </a:ext>
                </a:extLst>
              </a:tr>
              <a:tr h="357638">
                <a:tc>
                  <a:txBody>
                    <a:bodyPr/>
                    <a:lstStyle/>
                    <a:p>
                      <a:r>
                        <a:rPr lang="en-US" dirty="0" smtClean="0"/>
                        <a:t>F1</a:t>
                      </a:r>
                      <a:endParaRPr lang="en-US" dirty="0"/>
                    </a:p>
                  </a:txBody>
                  <a:tcPr/>
                </a:tc>
                <a:tc>
                  <a:txBody>
                    <a:bodyPr/>
                    <a:lstStyle/>
                    <a:p>
                      <a:r>
                        <a:rPr lang="en-US" dirty="0" smtClean="0"/>
                        <a:t>19</a:t>
                      </a:r>
                      <a:endParaRPr lang="en-US" dirty="0"/>
                    </a:p>
                  </a:txBody>
                  <a:tcPr/>
                </a:tc>
                <a:tc>
                  <a:txBody>
                    <a:bodyPr/>
                    <a:lstStyle/>
                    <a:p>
                      <a:r>
                        <a:rPr lang="en-US" dirty="0" smtClean="0"/>
                        <a:t>30</a:t>
                      </a:r>
                      <a:endParaRPr lang="en-US" dirty="0"/>
                    </a:p>
                  </a:txBody>
                  <a:tcPr/>
                </a:tc>
                <a:tc>
                  <a:txBody>
                    <a:bodyPr/>
                    <a:lstStyle/>
                    <a:p>
                      <a:r>
                        <a:rPr lang="en-US" dirty="0" smtClean="0"/>
                        <a:t>50</a:t>
                      </a:r>
                      <a:endParaRPr lang="en-US" dirty="0"/>
                    </a:p>
                  </a:txBody>
                  <a:tcPr/>
                </a:tc>
                <a:tc>
                  <a:txBody>
                    <a:bodyPr/>
                    <a:lstStyle/>
                    <a:p>
                      <a:r>
                        <a:rPr lang="en-US" dirty="0" smtClean="0"/>
                        <a:t>10</a:t>
                      </a:r>
                      <a:endParaRPr lang="en-US" dirty="0"/>
                    </a:p>
                  </a:txBody>
                  <a:tcPr/>
                </a:tc>
                <a:tc>
                  <a:txBody>
                    <a:bodyPr/>
                    <a:lstStyle/>
                    <a:p>
                      <a:r>
                        <a:rPr lang="en-US" dirty="0" smtClean="0"/>
                        <a:t>7</a:t>
                      </a:r>
                      <a:endParaRPr lang="en-US" dirty="0"/>
                    </a:p>
                  </a:txBody>
                  <a:tcPr/>
                </a:tc>
                <a:extLst>
                  <a:ext uri="{0D108BD9-81ED-4DB2-BD59-A6C34878D82A}">
                    <a16:rowId xmlns:a16="http://schemas.microsoft.com/office/drawing/2014/main" val="1025052989"/>
                  </a:ext>
                </a:extLst>
              </a:tr>
              <a:tr h="362605">
                <a:tc>
                  <a:txBody>
                    <a:bodyPr/>
                    <a:lstStyle/>
                    <a:p>
                      <a:r>
                        <a:rPr lang="en-US" dirty="0" smtClean="0"/>
                        <a:t>F2</a:t>
                      </a:r>
                      <a:endParaRPr lang="en-US" dirty="0"/>
                    </a:p>
                  </a:txBody>
                  <a:tcPr/>
                </a:tc>
                <a:tc>
                  <a:txBody>
                    <a:bodyPr/>
                    <a:lstStyle/>
                    <a:p>
                      <a:r>
                        <a:rPr lang="en-US" dirty="0" smtClean="0"/>
                        <a:t>70</a:t>
                      </a:r>
                      <a:endParaRPr lang="en-US" dirty="0"/>
                    </a:p>
                  </a:txBody>
                  <a:tcPr/>
                </a:tc>
                <a:tc>
                  <a:txBody>
                    <a:bodyPr/>
                    <a:lstStyle/>
                    <a:p>
                      <a:r>
                        <a:rPr lang="en-US" dirty="0" smtClean="0"/>
                        <a:t>30</a:t>
                      </a:r>
                      <a:endParaRPr lang="en-US" dirty="0"/>
                    </a:p>
                  </a:txBody>
                  <a:tcPr/>
                </a:tc>
                <a:tc>
                  <a:txBody>
                    <a:bodyPr/>
                    <a:lstStyle/>
                    <a:p>
                      <a:r>
                        <a:rPr lang="en-US" dirty="0" smtClean="0"/>
                        <a:t>40</a:t>
                      </a:r>
                      <a:endParaRPr lang="en-US" dirty="0"/>
                    </a:p>
                  </a:txBody>
                  <a:tcPr/>
                </a:tc>
                <a:tc>
                  <a:txBody>
                    <a:bodyPr/>
                    <a:lstStyle/>
                    <a:p>
                      <a:r>
                        <a:rPr lang="en-US" dirty="0" smtClean="0"/>
                        <a:t>60</a:t>
                      </a:r>
                      <a:endParaRPr lang="en-US" dirty="0"/>
                    </a:p>
                  </a:txBody>
                  <a:tcPr/>
                </a:tc>
                <a:tc>
                  <a:txBody>
                    <a:bodyPr/>
                    <a:lstStyle/>
                    <a:p>
                      <a:r>
                        <a:rPr lang="en-US" dirty="0" smtClean="0"/>
                        <a:t>9</a:t>
                      </a:r>
                      <a:endParaRPr lang="en-US" dirty="0"/>
                    </a:p>
                  </a:txBody>
                  <a:tcPr/>
                </a:tc>
                <a:extLst>
                  <a:ext uri="{0D108BD9-81ED-4DB2-BD59-A6C34878D82A}">
                    <a16:rowId xmlns:a16="http://schemas.microsoft.com/office/drawing/2014/main" val="2692149909"/>
                  </a:ext>
                </a:extLst>
              </a:tr>
              <a:tr h="362605">
                <a:tc>
                  <a:txBody>
                    <a:bodyPr/>
                    <a:lstStyle/>
                    <a:p>
                      <a:r>
                        <a:rPr lang="en-US" dirty="0" smtClean="0"/>
                        <a:t>F3</a:t>
                      </a:r>
                      <a:endParaRPr lang="en-US" dirty="0"/>
                    </a:p>
                  </a:txBody>
                  <a:tcPr/>
                </a:tc>
                <a:tc>
                  <a:txBody>
                    <a:bodyPr/>
                    <a:lstStyle/>
                    <a:p>
                      <a:r>
                        <a:rPr lang="en-US" dirty="0" smtClean="0"/>
                        <a:t>40</a:t>
                      </a:r>
                      <a:endParaRPr lang="en-US" dirty="0"/>
                    </a:p>
                  </a:txBody>
                  <a:tcPr/>
                </a:tc>
                <a:tc>
                  <a:txBody>
                    <a:bodyPr/>
                    <a:lstStyle/>
                    <a:p>
                      <a:r>
                        <a:rPr lang="en-US" dirty="0" smtClean="0"/>
                        <a:t>8</a:t>
                      </a:r>
                      <a:endParaRPr lang="en-US" dirty="0"/>
                    </a:p>
                  </a:txBody>
                  <a:tcPr/>
                </a:tc>
                <a:tc>
                  <a:txBody>
                    <a:bodyPr/>
                    <a:lstStyle/>
                    <a:p>
                      <a:r>
                        <a:rPr lang="en-US" dirty="0" smtClean="0"/>
                        <a:t>70</a:t>
                      </a:r>
                      <a:endParaRPr lang="en-US" dirty="0"/>
                    </a:p>
                  </a:txBody>
                  <a:tcPr/>
                </a:tc>
                <a:tc>
                  <a:txBody>
                    <a:bodyPr/>
                    <a:lstStyle/>
                    <a:p>
                      <a:r>
                        <a:rPr lang="en-US" dirty="0" smtClean="0"/>
                        <a:t>20</a:t>
                      </a:r>
                      <a:endParaRPr lang="en-US" dirty="0"/>
                    </a:p>
                  </a:txBody>
                  <a:tcPr/>
                </a:tc>
                <a:tc>
                  <a:txBody>
                    <a:bodyPr/>
                    <a:lstStyle/>
                    <a:p>
                      <a:r>
                        <a:rPr lang="en-US" dirty="0" smtClean="0"/>
                        <a:t>18</a:t>
                      </a:r>
                      <a:endParaRPr lang="en-US" dirty="0"/>
                    </a:p>
                  </a:txBody>
                  <a:tcPr/>
                </a:tc>
                <a:extLst>
                  <a:ext uri="{0D108BD9-81ED-4DB2-BD59-A6C34878D82A}">
                    <a16:rowId xmlns:a16="http://schemas.microsoft.com/office/drawing/2014/main" val="1059429588"/>
                  </a:ext>
                </a:extLst>
              </a:tr>
              <a:tr h="362605">
                <a:tc>
                  <a:txBody>
                    <a:bodyPr/>
                    <a:lstStyle/>
                    <a:p>
                      <a:r>
                        <a:rPr lang="en-US" dirty="0" err="1" smtClean="0"/>
                        <a:t>Req</a:t>
                      </a:r>
                      <a:endParaRPr lang="en-US" dirty="0"/>
                    </a:p>
                  </a:txBody>
                  <a:tcPr/>
                </a:tc>
                <a:tc>
                  <a:txBody>
                    <a:bodyPr/>
                    <a:lstStyle/>
                    <a:p>
                      <a:r>
                        <a:rPr lang="en-US" dirty="0" smtClean="0"/>
                        <a:t>5</a:t>
                      </a:r>
                      <a:endParaRPr lang="en-US" dirty="0"/>
                    </a:p>
                  </a:txBody>
                  <a:tcPr/>
                </a:tc>
                <a:tc>
                  <a:txBody>
                    <a:bodyPr/>
                    <a:lstStyle/>
                    <a:p>
                      <a:r>
                        <a:rPr lang="en-US" dirty="0" smtClean="0"/>
                        <a:t>8</a:t>
                      </a:r>
                      <a:endParaRPr lang="en-US" dirty="0"/>
                    </a:p>
                  </a:txBody>
                  <a:tcPr/>
                </a:tc>
                <a:tc>
                  <a:txBody>
                    <a:bodyPr/>
                    <a:lstStyle/>
                    <a:p>
                      <a:r>
                        <a:rPr lang="en-US" dirty="0" smtClean="0"/>
                        <a:t>7</a:t>
                      </a:r>
                      <a:endParaRPr lang="en-US" dirty="0"/>
                    </a:p>
                  </a:txBody>
                  <a:tcPr/>
                </a:tc>
                <a:tc>
                  <a:txBody>
                    <a:bodyPr/>
                    <a:lstStyle/>
                    <a:p>
                      <a:r>
                        <a:rPr lang="en-US" dirty="0" smtClean="0"/>
                        <a:t>14</a:t>
                      </a:r>
                      <a:endParaRPr lang="en-US" dirty="0"/>
                    </a:p>
                  </a:txBody>
                  <a:tcPr/>
                </a:tc>
                <a:tc>
                  <a:txBody>
                    <a:bodyPr/>
                    <a:lstStyle/>
                    <a:p>
                      <a:r>
                        <a:rPr lang="en-US" dirty="0" smtClean="0"/>
                        <a:t>34</a:t>
                      </a:r>
                      <a:endParaRPr lang="en-US" dirty="0"/>
                    </a:p>
                  </a:txBody>
                  <a:tcPr/>
                </a:tc>
                <a:extLst>
                  <a:ext uri="{0D108BD9-81ED-4DB2-BD59-A6C34878D82A}">
                    <a16:rowId xmlns:a16="http://schemas.microsoft.com/office/drawing/2014/main" val="1024527033"/>
                  </a:ext>
                </a:extLst>
              </a:tr>
            </a:tbl>
          </a:graphicData>
        </a:graphic>
      </p:graphicFrame>
      <p:sp>
        <p:nvSpPr>
          <p:cNvPr id="5" name="TextBox 4"/>
          <p:cNvSpPr txBox="1"/>
          <p:nvPr/>
        </p:nvSpPr>
        <p:spPr>
          <a:xfrm>
            <a:off x="838200" y="4479985"/>
            <a:ext cx="10226615" cy="1569660"/>
          </a:xfrm>
          <a:prstGeom prst="rect">
            <a:avLst/>
          </a:prstGeom>
          <a:noFill/>
        </p:spPr>
        <p:txBody>
          <a:bodyPr wrap="square" rtlCol="0">
            <a:spAutoFit/>
          </a:bodyPr>
          <a:lstStyle/>
          <a:p>
            <a:r>
              <a:rPr lang="en-US" sz="2400" dirty="0" smtClean="0"/>
              <a:t>Let us say that the availability at F3 is 16 instead of 18  </a:t>
            </a:r>
            <a:r>
              <a:rPr lang="en-US" sz="2400" dirty="0" smtClean="0">
                <a:sym typeface="Wingdings" panose="05000000000000000000" pitchFamily="2" charset="2"/>
              </a:rPr>
              <a:t> Unbalanced</a:t>
            </a:r>
          </a:p>
          <a:p>
            <a:r>
              <a:rPr lang="en-US" sz="2400" dirty="0">
                <a:sym typeface="Wingdings" panose="05000000000000000000" pitchFamily="2" charset="2"/>
              </a:rPr>
              <a:t>	</a:t>
            </a:r>
            <a:r>
              <a:rPr lang="en-US" sz="2400" dirty="0" err="1" smtClean="0">
                <a:sym typeface="Wingdings" panose="05000000000000000000" pitchFamily="2" charset="2"/>
              </a:rPr>
              <a:t>Creat</a:t>
            </a:r>
            <a:r>
              <a:rPr lang="en-US" sz="2400" dirty="0" smtClean="0">
                <a:sym typeface="Wingdings" panose="05000000000000000000" pitchFamily="2" charset="2"/>
              </a:rPr>
              <a:t> a fictitious source F4 with cost 999 and avail =2 (To make balanced)</a:t>
            </a:r>
          </a:p>
          <a:p>
            <a:r>
              <a:rPr lang="en-US" sz="2400" dirty="0" smtClean="0">
                <a:sym typeface="Wingdings" panose="05000000000000000000" pitchFamily="2" charset="2"/>
              </a:rPr>
              <a:t>Let us say the requirement at W2 is 5 instead of 8  </a:t>
            </a:r>
            <a:r>
              <a:rPr lang="en-US" sz="2400" dirty="0" err="1" smtClean="0">
                <a:sym typeface="Wingdings" panose="05000000000000000000" pitchFamily="2" charset="2"/>
              </a:rPr>
              <a:t>Unbalnaced</a:t>
            </a:r>
            <a:endParaRPr lang="en-US" sz="2400" dirty="0" smtClean="0">
              <a:sym typeface="Wingdings" panose="05000000000000000000" pitchFamily="2" charset="2"/>
            </a:endParaRPr>
          </a:p>
          <a:p>
            <a:r>
              <a:rPr lang="en-US" sz="2400" dirty="0">
                <a:sym typeface="Wingdings" panose="05000000000000000000" pitchFamily="2" charset="2"/>
              </a:rPr>
              <a:t>	</a:t>
            </a:r>
            <a:r>
              <a:rPr lang="en-US" sz="2400" dirty="0" smtClean="0">
                <a:sym typeface="Wingdings" panose="05000000000000000000" pitchFamily="2" charset="2"/>
              </a:rPr>
              <a:t>Create a fictitious W5 with cost factor 999 and requirement = 3 </a:t>
            </a:r>
            <a:endParaRPr lang="en-US" sz="2400" dirty="0"/>
          </a:p>
        </p:txBody>
      </p:sp>
    </p:spTree>
    <p:extLst>
      <p:ext uri="{BB962C8B-B14F-4D97-AF65-F5344CB8AC3E}">
        <p14:creationId xmlns:p14="http://schemas.microsoft.com/office/powerpoint/2010/main" val="19969828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 Problem</a:t>
            </a:r>
            <a:endParaRPr lang="en-US" dirty="0"/>
          </a:p>
        </p:txBody>
      </p:sp>
      <p:sp>
        <p:nvSpPr>
          <p:cNvPr id="3" name="Content Placeholder 2"/>
          <p:cNvSpPr>
            <a:spLocks noGrp="1"/>
          </p:cNvSpPr>
          <p:nvPr>
            <p:ph idx="1"/>
          </p:nvPr>
        </p:nvSpPr>
        <p:spPr/>
        <p:txBody>
          <a:bodyPr/>
          <a:lstStyle/>
          <a:p>
            <a:r>
              <a:rPr lang="en-US" dirty="0" smtClean="0"/>
              <a:t>Objective is to assign a number </a:t>
            </a:r>
            <a:r>
              <a:rPr lang="en-US" dirty="0" smtClean="0"/>
              <a:t>or </a:t>
            </a:r>
            <a:r>
              <a:rPr lang="en-US" dirty="0" smtClean="0"/>
              <a:t>origins/ jobs to equal number of destinations/ persons at a minimum cost.</a:t>
            </a:r>
          </a:p>
          <a:p>
            <a:r>
              <a:rPr lang="en-US" dirty="0" smtClean="0"/>
              <a:t>Example: If n jobs are to be done by n persons and each person can do a job with a cost ‘</a:t>
            </a:r>
            <a:r>
              <a:rPr lang="en-US" dirty="0" err="1" smtClean="0"/>
              <a:t>c</a:t>
            </a:r>
            <a:r>
              <a:rPr lang="en-US" baseline="-25000" dirty="0" err="1" smtClean="0"/>
              <a:t>ij</a:t>
            </a:r>
            <a:r>
              <a:rPr lang="en-US" dirty="0" smtClean="0"/>
              <a:t>’</a:t>
            </a:r>
          </a:p>
          <a:p>
            <a:endParaRPr lang="en-US" dirty="0"/>
          </a:p>
        </p:txBody>
      </p:sp>
      <mc:AlternateContent xmlns:mc="http://schemas.openxmlformats.org/markup-compatibility/2006" xmlns:p14="http://schemas.microsoft.com/office/powerpoint/2010/main">
        <mc:Choice Requires="p14">
          <p:contentPart p14:bwMode="auto" r:id="rId2">
            <p14:nvContentPartPr>
              <p14:cNvPr id="13" name="Ink 12"/>
              <p14:cNvContentPartPr/>
              <p14:nvPr/>
            </p14:nvContentPartPr>
            <p14:xfrm>
              <a:off x="8128270" y="3717059"/>
              <a:ext cx="7200" cy="11520"/>
            </p14:xfrm>
          </p:contentPart>
        </mc:Choice>
        <mc:Fallback xmlns="">
          <p:pic>
            <p:nvPicPr>
              <p:cNvPr id="13" name="Ink 12"/>
              <p:cNvPicPr/>
              <p:nvPr/>
            </p:nvPicPr>
            <p:blipFill>
              <a:blip r:embed="rId3"/>
              <a:stretch>
                <a:fillRect/>
              </a:stretch>
            </p:blipFill>
            <p:spPr>
              <a:xfrm>
                <a:off x="8118910" y="3707699"/>
                <a:ext cx="26640" cy="291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4" name="Ink 13"/>
              <p14:cNvContentPartPr/>
              <p14:nvPr/>
            </p14:nvContentPartPr>
            <p14:xfrm>
              <a:off x="3141190" y="3690419"/>
              <a:ext cx="5567400" cy="3103200"/>
            </p14:xfrm>
          </p:contentPart>
        </mc:Choice>
        <mc:Fallback xmlns="">
          <p:pic>
            <p:nvPicPr>
              <p:cNvPr id="14" name="Ink 13"/>
              <p:cNvPicPr/>
              <p:nvPr/>
            </p:nvPicPr>
            <p:blipFill>
              <a:blip r:embed="rId5"/>
              <a:stretch>
                <a:fillRect/>
              </a:stretch>
            </p:blipFill>
            <p:spPr>
              <a:xfrm>
                <a:off x="3123910" y="3673859"/>
                <a:ext cx="5605920" cy="31431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7" name="Ink 16"/>
              <p14:cNvContentPartPr/>
              <p14:nvPr/>
            </p14:nvContentPartPr>
            <p14:xfrm>
              <a:off x="1259470" y="4741619"/>
              <a:ext cx="326160" cy="660240"/>
            </p14:xfrm>
          </p:contentPart>
        </mc:Choice>
        <mc:Fallback xmlns="">
          <p:pic>
            <p:nvPicPr>
              <p:cNvPr id="17" name="Ink 16"/>
              <p:cNvPicPr/>
              <p:nvPr/>
            </p:nvPicPr>
            <p:blipFill>
              <a:blip r:embed="rId7"/>
              <a:stretch>
                <a:fillRect/>
              </a:stretch>
            </p:blipFill>
            <p:spPr>
              <a:xfrm>
                <a:off x="1249030" y="4720019"/>
                <a:ext cx="356400" cy="702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0" name="Ink 19"/>
              <p14:cNvContentPartPr/>
              <p14:nvPr/>
            </p14:nvContentPartPr>
            <p14:xfrm>
              <a:off x="1548550" y="5079299"/>
              <a:ext cx="524160" cy="224280"/>
            </p14:xfrm>
          </p:contentPart>
        </mc:Choice>
        <mc:Fallback xmlns="">
          <p:pic>
            <p:nvPicPr>
              <p:cNvPr id="20" name="Ink 19"/>
              <p:cNvPicPr/>
              <p:nvPr/>
            </p:nvPicPr>
            <p:blipFill>
              <a:blip r:embed="rId9"/>
              <a:stretch>
                <a:fillRect/>
              </a:stretch>
            </p:blipFill>
            <p:spPr>
              <a:xfrm>
                <a:off x="1529110" y="5060219"/>
                <a:ext cx="554400" cy="2628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4" name="Ink 33"/>
              <p14:cNvContentPartPr/>
              <p14:nvPr/>
            </p14:nvContentPartPr>
            <p14:xfrm>
              <a:off x="2827630" y="3926579"/>
              <a:ext cx="920520" cy="2821680"/>
            </p14:xfrm>
          </p:contentPart>
        </mc:Choice>
        <mc:Fallback xmlns="">
          <p:pic>
            <p:nvPicPr>
              <p:cNvPr id="34" name="Ink 33"/>
              <p:cNvPicPr/>
              <p:nvPr/>
            </p:nvPicPr>
            <p:blipFill>
              <a:blip r:embed="rId11"/>
              <a:stretch>
                <a:fillRect/>
              </a:stretch>
            </p:blipFill>
            <p:spPr>
              <a:xfrm>
                <a:off x="2806750" y="3905699"/>
                <a:ext cx="957960" cy="28652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8" name="Ink 47"/>
              <p14:cNvContentPartPr/>
              <p14:nvPr/>
            </p14:nvContentPartPr>
            <p14:xfrm>
              <a:off x="3466990" y="3098579"/>
              <a:ext cx="4607280" cy="603720"/>
            </p14:xfrm>
          </p:contentPart>
        </mc:Choice>
        <mc:Fallback xmlns="">
          <p:pic>
            <p:nvPicPr>
              <p:cNvPr id="48" name="Ink 47"/>
              <p:cNvPicPr/>
              <p:nvPr/>
            </p:nvPicPr>
            <p:blipFill>
              <a:blip r:embed="rId13"/>
              <a:stretch>
                <a:fillRect/>
              </a:stretch>
            </p:blipFill>
            <p:spPr>
              <a:xfrm>
                <a:off x="3449350" y="3083819"/>
                <a:ext cx="4637520" cy="6372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53" name="Ink 52"/>
              <p14:cNvContentPartPr/>
              <p14:nvPr/>
            </p14:nvContentPartPr>
            <p14:xfrm>
              <a:off x="7660990" y="3935579"/>
              <a:ext cx="510840" cy="258840"/>
            </p14:xfrm>
          </p:contentPart>
        </mc:Choice>
        <mc:Fallback xmlns="">
          <p:pic>
            <p:nvPicPr>
              <p:cNvPr id="53" name="Ink 52"/>
              <p:cNvPicPr/>
              <p:nvPr/>
            </p:nvPicPr>
            <p:blipFill>
              <a:blip r:embed="rId15"/>
              <a:stretch>
                <a:fillRect/>
              </a:stretch>
            </p:blipFill>
            <p:spPr>
              <a:xfrm>
                <a:off x="7643710" y="3917579"/>
                <a:ext cx="547920" cy="2966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57" name="Ink 56"/>
              <p14:cNvContentPartPr/>
              <p14:nvPr/>
            </p14:nvContentPartPr>
            <p14:xfrm>
              <a:off x="3504430" y="6454139"/>
              <a:ext cx="614160" cy="205560"/>
            </p14:xfrm>
          </p:contentPart>
        </mc:Choice>
        <mc:Fallback xmlns="">
          <p:pic>
            <p:nvPicPr>
              <p:cNvPr id="57" name="Ink 56"/>
              <p:cNvPicPr/>
              <p:nvPr/>
            </p:nvPicPr>
            <p:blipFill>
              <a:blip r:embed="rId17"/>
              <a:stretch>
                <a:fillRect/>
              </a:stretch>
            </p:blipFill>
            <p:spPr>
              <a:xfrm>
                <a:off x="3484990" y="6435779"/>
                <a:ext cx="649080" cy="2426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64" name="Ink 63"/>
              <p14:cNvContentPartPr/>
              <p14:nvPr/>
            </p14:nvContentPartPr>
            <p14:xfrm>
              <a:off x="3305350" y="3933059"/>
              <a:ext cx="301320" cy="137880"/>
            </p14:xfrm>
          </p:contentPart>
        </mc:Choice>
        <mc:Fallback xmlns="">
          <p:pic>
            <p:nvPicPr>
              <p:cNvPr id="64" name="Ink 63"/>
              <p:cNvPicPr/>
              <p:nvPr/>
            </p:nvPicPr>
            <p:blipFill>
              <a:blip r:embed="rId19"/>
              <a:stretch>
                <a:fillRect/>
              </a:stretch>
            </p:blipFill>
            <p:spPr>
              <a:xfrm>
                <a:off x="3288430" y="3916139"/>
                <a:ext cx="336240" cy="1731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67" name="Ink 66"/>
              <p14:cNvContentPartPr/>
              <p14:nvPr/>
            </p14:nvContentPartPr>
            <p14:xfrm>
              <a:off x="7990390" y="6357299"/>
              <a:ext cx="574560" cy="181080"/>
            </p14:xfrm>
          </p:contentPart>
        </mc:Choice>
        <mc:Fallback xmlns="">
          <p:pic>
            <p:nvPicPr>
              <p:cNvPr id="67" name="Ink 66"/>
              <p:cNvPicPr/>
              <p:nvPr/>
            </p:nvPicPr>
            <p:blipFill>
              <a:blip r:embed="rId21"/>
              <a:stretch>
                <a:fillRect/>
              </a:stretch>
            </p:blipFill>
            <p:spPr>
              <a:xfrm>
                <a:off x="7967710" y="6337139"/>
                <a:ext cx="608040" cy="2224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72" name="Ink 71"/>
              <p14:cNvContentPartPr/>
              <p14:nvPr/>
            </p14:nvContentPartPr>
            <p14:xfrm>
              <a:off x="6933430" y="4465139"/>
              <a:ext cx="30960" cy="34200"/>
            </p14:xfrm>
          </p:contentPart>
        </mc:Choice>
        <mc:Fallback xmlns="">
          <p:pic>
            <p:nvPicPr>
              <p:cNvPr id="72" name="Ink 71"/>
              <p:cNvPicPr/>
              <p:nvPr/>
            </p:nvPicPr>
            <p:blipFill>
              <a:blip r:embed="rId23"/>
              <a:stretch>
                <a:fillRect/>
              </a:stretch>
            </p:blipFill>
            <p:spPr>
              <a:xfrm>
                <a:off x="6924430" y="4456139"/>
                <a:ext cx="54720" cy="5328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73" name="Ink 72"/>
              <p14:cNvContentPartPr/>
              <p14:nvPr/>
            </p14:nvContentPartPr>
            <p14:xfrm>
              <a:off x="4383550" y="5571779"/>
              <a:ext cx="41400" cy="56160"/>
            </p14:xfrm>
          </p:contentPart>
        </mc:Choice>
        <mc:Fallback xmlns="">
          <p:pic>
            <p:nvPicPr>
              <p:cNvPr id="73" name="Ink 72"/>
              <p:cNvPicPr/>
              <p:nvPr/>
            </p:nvPicPr>
            <p:blipFill>
              <a:blip r:embed="rId25"/>
              <a:stretch>
                <a:fillRect/>
              </a:stretch>
            </p:blipFill>
            <p:spPr>
              <a:xfrm>
                <a:off x="4359430" y="5556659"/>
                <a:ext cx="81000" cy="943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74" name="Ink 73"/>
              <p14:cNvContentPartPr/>
              <p14:nvPr/>
            </p14:nvContentPartPr>
            <p14:xfrm>
              <a:off x="5217310" y="5440739"/>
              <a:ext cx="110160" cy="54000"/>
            </p14:xfrm>
          </p:contentPart>
        </mc:Choice>
        <mc:Fallback xmlns="">
          <p:pic>
            <p:nvPicPr>
              <p:cNvPr id="74" name="Ink 73"/>
              <p:cNvPicPr/>
              <p:nvPr/>
            </p:nvPicPr>
            <p:blipFill>
              <a:blip r:embed="rId27"/>
              <a:stretch>
                <a:fillRect/>
              </a:stretch>
            </p:blipFill>
            <p:spPr>
              <a:xfrm>
                <a:off x="5205790" y="5429219"/>
                <a:ext cx="142560" cy="889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75" name="Ink 74"/>
              <p14:cNvContentPartPr/>
              <p14:nvPr/>
            </p14:nvContentPartPr>
            <p14:xfrm>
              <a:off x="5779630" y="4443899"/>
              <a:ext cx="279360" cy="43920"/>
            </p14:xfrm>
          </p:contentPart>
        </mc:Choice>
        <mc:Fallback xmlns="">
          <p:pic>
            <p:nvPicPr>
              <p:cNvPr id="75" name="Ink 74"/>
              <p:cNvPicPr/>
              <p:nvPr/>
            </p:nvPicPr>
            <p:blipFill>
              <a:blip r:embed="rId29"/>
              <a:stretch>
                <a:fillRect/>
              </a:stretch>
            </p:blipFill>
            <p:spPr>
              <a:xfrm>
                <a:off x="5774230" y="4434899"/>
                <a:ext cx="293760" cy="583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76" name="Ink 75"/>
              <p14:cNvContentPartPr/>
              <p14:nvPr/>
            </p14:nvContentPartPr>
            <p14:xfrm>
              <a:off x="5058550" y="4500779"/>
              <a:ext cx="179280" cy="24480"/>
            </p14:xfrm>
          </p:contentPart>
        </mc:Choice>
        <mc:Fallback xmlns="">
          <p:pic>
            <p:nvPicPr>
              <p:cNvPr id="76" name="Ink 75"/>
              <p:cNvPicPr/>
              <p:nvPr/>
            </p:nvPicPr>
            <p:blipFill>
              <a:blip r:embed="rId31"/>
              <a:stretch>
                <a:fillRect/>
              </a:stretch>
            </p:blipFill>
            <p:spPr>
              <a:xfrm>
                <a:off x="5040910" y="4483139"/>
                <a:ext cx="208080" cy="644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77" name="Ink 76"/>
              <p14:cNvContentPartPr/>
              <p14:nvPr/>
            </p14:nvContentPartPr>
            <p14:xfrm>
              <a:off x="4324510" y="4489979"/>
              <a:ext cx="19080" cy="9720"/>
            </p14:xfrm>
          </p:contentPart>
        </mc:Choice>
        <mc:Fallback xmlns="">
          <p:pic>
            <p:nvPicPr>
              <p:cNvPr id="77" name="Ink 76"/>
              <p:cNvPicPr/>
              <p:nvPr/>
            </p:nvPicPr>
            <p:blipFill>
              <a:blip r:embed="rId33"/>
              <a:stretch>
                <a:fillRect/>
              </a:stretch>
            </p:blipFill>
            <p:spPr>
              <a:xfrm>
                <a:off x="4309030" y="4474499"/>
                <a:ext cx="52200" cy="428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78" name="Ink 77"/>
              <p14:cNvContentPartPr/>
              <p14:nvPr/>
            </p14:nvContentPartPr>
            <p14:xfrm>
              <a:off x="3676510" y="6096659"/>
              <a:ext cx="33480" cy="142200"/>
            </p14:xfrm>
          </p:contentPart>
        </mc:Choice>
        <mc:Fallback xmlns="">
          <p:pic>
            <p:nvPicPr>
              <p:cNvPr id="78" name="Ink 77"/>
              <p:cNvPicPr/>
              <p:nvPr/>
            </p:nvPicPr>
            <p:blipFill>
              <a:blip r:embed="rId35"/>
              <a:stretch>
                <a:fillRect/>
              </a:stretch>
            </p:blipFill>
            <p:spPr>
              <a:xfrm>
                <a:off x="3661390" y="6084419"/>
                <a:ext cx="61920" cy="16776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79" name="Ink 78"/>
              <p14:cNvContentPartPr/>
              <p14:nvPr/>
            </p14:nvContentPartPr>
            <p14:xfrm>
              <a:off x="5954590" y="5380259"/>
              <a:ext cx="280080" cy="27000"/>
            </p14:xfrm>
          </p:contentPart>
        </mc:Choice>
        <mc:Fallback xmlns="">
          <p:pic>
            <p:nvPicPr>
              <p:cNvPr id="79" name="Ink 78"/>
              <p:cNvPicPr/>
              <p:nvPr/>
            </p:nvPicPr>
            <p:blipFill>
              <a:blip r:embed="rId37"/>
              <a:stretch>
                <a:fillRect/>
              </a:stretch>
            </p:blipFill>
            <p:spPr>
              <a:xfrm>
                <a:off x="5939470" y="5362619"/>
                <a:ext cx="315360" cy="6300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80" name="Ink 79"/>
              <p14:cNvContentPartPr/>
              <p14:nvPr/>
            </p14:nvContentPartPr>
            <p14:xfrm>
              <a:off x="6757030" y="5344619"/>
              <a:ext cx="145080" cy="40680"/>
            </p14:xfrm>
          </p:contentPart>
        </mc:Choice>
        <mc:Fallback xmlns="">
          <p:pic>
            <p:nvPicPr>
              <p:cNvPr id="80" name="Ink 79"/>
              <p:cNvPicPr/>
              <p:nvPr/>
            </p:nvPicPr>
            <p:blipFill>
              <a:blip r:embed="rId39"/>
              <a:stretch>
                <a:fillRect/>
              </a:stretch>
            </p:blipFill>
            <p:spPr>
              <a:xfrm>
                <a:off x="6736510" y="5321219"/>
                <a:ext cx="189000" cy="8676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81" name="Ink 80"/>
              <p14:cNvContentPartPr/>
              <p14:nvPr/>
            </p14:nvContentPartPr>
            <p14:xfrm>
              <a:off x="7810750" y="4461179"/>
              <a:ext cx="2520" cy="51480"/>
            </p14:xfrm>
          </p:contentPart>
        </mc:Choice>
        <mc:Fallback xmlns="">
          <p:pic>
            <p:nvPicPr>
              <p:cNvPr id="81" name="Ink 80"/>
              <p:cNvPicPr/>
              <p:nvPr/>
            </p:nvPicPr>
            <p:blipFill>
              <a:blip r:embed="rId41"/>
              <a:stretch>
                <a:fillRect/>
              </a:stretch>
            </p:blipFill>
            <p:spPr>
              <a:xfrm>
                <a:off x="7788070" y="4438499"/>
                <a:ext cx="47160" cy="8496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82" name="Ink 81"/>
              <p14:cNvContentPartPr/>
              <p14:nvPr/>
            </p14:nvContentPartPr>
            <p14:xfrm>
              <a:off x="7829830" y="4971299"/>
              <a:ext cx="4680" cy="85680"/>
            </p14:xfrm>
          </p:contentPart>
        </mc:Choice>
        <mc:Fallback xmlns="">
          <p:pic>
            <p:nvPicPr>
              <p:cNvPr id="82" name="Ink 81"/>
              <p:cNvPicPr/>
              <p:nvPr/>
            </p:nvPicPr>
            <p:blipFill>
              <a:blip r:embed="rId43"/>
              <a:stretch>
                <a:fillRect/>
              </a:stretch>
            </p:blipFill>
            <p:spPr>
              <a:xfrm>
                <a:off x="7819750" y="4962659"/>
                <a:ext cx="29880" cy="10908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83" name="Ink 82"/>
              <p14:cNvContentPartPr/>
              <p14:nvPr/>
            </p14:nvContentPartPr>
            <p14:xfrm>
              <a:off x="7872670" y="5413379"/>
              <a:ext cx="23040" cy="26640"/>
            </p14:xfrm>
          </p:contentPart>
        </mc:Choice>
        <mc:Fallback xmlns="">
          <p:pic>
            <p:nvPicPr>
              <p:cNvPr id="83" name="Ink 82"/>
              <p:cNvPicPr/>
              <p:nvPr/>
            </p:nvPicPr>
            <p:blipFill>
              <a:blip r:embed="rId45"/>
              <a:stretch>
                <a:fillRect/>
              </a:stretch>
            </p:blipFill>
            <p:spPr>
              <a:xfrm>
                <a:off x="7850350" y="5391059"/>
                <a:ext cx="66960" cy="7056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84" name="Ink 83"/>
              <p14:cNvContentPartPr/>
              <p14:nvPr/>
            </p14:nvContentPartPr>
            <p14:xfrm>
              <a:off x="7951870" y="5580059"/>
              <a:ext cx="18360" cy="107640"/>
            </p14:xfrm>
          </p:contentPart>
        </mc:Choice>
        <mc:Fallback xmlns="">
          <p:pic>
            <p:nvPicPr>
              <p:cNvPr id="84" name="Ink 83"/>
              <p:cNvPicPr/>
              <p:nvPr/>
            </p:nvPicPr>
            <p:blipFill>
              <a:blip r:embed="rId47"/>
              <a:stretch>
                <a:fillRect/>
              </a:stretch>
            </p:blipFill>
            <p:spPr>
              <a:xfrm>
                <a:off x="7927750" y="5562059"/>
                <a:ext cx="60480" cy="149760"/>
              </a:xfrm>
              <a:prstGeom prst="rect">
                <a:avLst/>
              </a:prstGeom>
            </p:spPr>
          </p:pic>
        </mc:Fallback>
      </mc:AlternateContent>
    </p:spTree>
    <p:extLst>
      <p:ext uri="{BB962C8B-B14F-4D97-AF65-F5344CB8AC3E}">
        <p14:creationId xmlns:p14="http://schemas.microsoft.com/office/powerpoint/2010/main" val="41734806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mc:AlternateContent xmlns:mc="http://schemas.openxmlformats.org/markup-compatibility/2006" xmlns:p14="http://schemas.microsoft.com/office/powerpoint/2010/main">
        <mc:Choice Requires="p14">
          <p:contentPart p14:bwMode="auto" r:id="rId2">
            <p14:nvContentPartPr>
              <p14:cNvPr id="81" name="Ink 80"/>
              <p14:cNvContentPartPr/>
              <p14:nvPr/>
            </p14:nvContentPartPr>
            <p14:xfrm>
              <a:off x="5216230" y="2727059"/>
              <a:ext cx="1297800" cy="1006560"/>
            </p14:xfrm>
          </p:contentPart>
        </mc:Choice>
        <mc:Fallback xmlns="">
          <p:pic>
            <p:nvPicPr>
              <p:cNvPr id="81" name="Ink 80"/>
              <p:cNvPicPr/>
              <p:nvPr/>
            </p:nvPicPr>
            <p:blipFill>
              <a:blip r:embed="rId3"/>
              <a:stretch>
                <a:fillRect/>
              </a:stretch>
            </p:blipFill>
            <p:spPr>
              <a:xfrm>
                <a:off x="5201470" y="2705459"/>
                <a:ext cx="1333440" cy="10508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14" name="Ink 113"/>
              <p14:cNvContentPartPr/>
              <p14:nvPr/>
            </p14:nvContentPartPr>
            <p14:xfrm>
              <a:off x="6628870" y="3031979"/>
              <a:ext cx="1696320" cy="919080"/>
            </p14:xfrm>
          </p:contentPart>
        </mc:Choice>
        <mc:Fallback xmlns="">
          <p:pic>
            <p:nvPicPr>
              <p:cNvPr id="114" name="Ink 113"/>
              <p:cNvPicPr/>
              <p:nvPr/>
            </p:nvPicPr>
            <p:blipFill>
              <a:blip r:embed="rId5"/>
              <a:stretch>
                <a:fillRect/>
              </a:stretch>
            </p:blipFill>
            <p:spPr>
              <a:xfrm>
                <a:off x="6606910" y="3011819"/>
                <a:ext cx="1734840" cy="9608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24" name="Ink 123"/>
              <p14:cNvContentPartPr/>
              <p14:nvPr/>
            </p14:nvContentPartPr>
            <p14:xfrm>
              <a:off x="1676710" y="3060059"/>
              <a:ext cx="3682080" cy="713160"/>
            </p14:xfrm>
          </p:contentPart>
        </mc:Choice>
        <mc:Fallback xmlns="">
          <p:pic>
            <p:nvPicPr>
              <p:cNvPr id="124" name="Ink 123"/>
              <p:cNvPicPr/>
              <p:nvPr/>
            </p:nvPicPr>
            <p:blipFill>
              <a:blip r:embed="rId7"/>
              <a:stretch>
                <a:fillRect/>
              </a:stretch>
            </p:blipFill>
            <p:spPr>
              <a:xfrm>
                <a:off x="1655110" y="3040619"/>
                <a:ext cx="3714840" cy="7538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37" name="Ink 136"/>
              <p14:cNvContentPartPr/>
              <p14:nvPr/>
            </p14:nvContentPartPr>
            <p14:xfrm>
              <a:off x="1669870" y="4344899"/>
              <a:ext cx="3072240" cy="1191240"/>
            </p14:xfrm>
          </p:contentPart>
        </mc:Choice>
        <mc:Fallback xmlns="">
          <p:pic>
            <p:nvPicPr>
              <p:cNvPr id="137" name="Ink 136"/>
              <p:cNvPicPr/>
              <p:nvPr/>
            </p:nvPicPr>
            <p:blipFill>
              <a:blip r:embed="rId9"/>
              <a:stretch>
                <a:fillRect/>
              </a:stretch>
            </p:blipFill>
            <p:spPr>
              <a:xfrm>
                <a:off x="1655830" y="4334459"/>
                <a:ext cx="3097440" cy="12236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43" name="Ink 142"/>
              <p14:cNvContentPartPr/>
              <p14:nvPr/>
            </p14:nvContentPartPr>
            <p14:xfrm>
              <a:off x="7372630" y="2890499"/>
              <a:ext cx="1275120" cy="304200"/>
            </p14:xfrm>
          </p:contentPart>
        </mc:Choice>
        <mc:Fallback xmlns="">
          <p:pic>
            <p:nvPicPr>
              <p:cNvPr id="143" name="Ink 142"/>
              <p:cNvPicPr/>
              <p:nvPr/>
            </p:nvPicPr>
            <p:blipFill>
              <a:blip r:embed="rId11"/>
              <a:stretch>
                <a:fillRect/>
              </a:stretch>
            </p:blipFill>
            <p:spPr>
              <a:xfrm>
                <a:off x="7358230" y="2867459"/>
                <a:ext cx="1301400" cy="3495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44" name="Ink 143"/>
              <p14:cNvContentPartPr/>
              <p14:nvPr/>
            </p14:nvContentPartPr>
            <p14:xfrm>
              <a:off x="5162950" y="2857379"/>
              <a:ext cx="5025960" cy="1458360"/>
            </p14:xfrm>
          </p:contentPart>
        </mc:Choice>
        <mc:Fallback xmlns="">
          <p:pic>
            <p:nvPicPr>
              <p:cNvPr id="144" name="Ink 143"/>
              <p:cNvPicPr/>
              <p:nvPr/>
            </p:nvPicPr>
            <p:blipFill>
              <a:blip r:embed="rId13"/>
              <a:stretch>
                <a:fillRect/>
              </a:stretch>
            </p:blipFill>
            <p:spPr>
              <a:xfrm>
                <a:off x="5146030" y="2833259"/>
                <a:ext cx="5059080" cy="15051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45" name="Ink 144"/>
              <p14:cNvContentPartPr/>
              <p14:nvPr/>
            </p14:nvContentPartPr>
            <p14:xfrm>
              <a:off x="2781550" y="3836939"/>
              <a:ext cx="7660080" cy="2246760"/>
            </p14:xfrm>
          </p:contentPart>
        </mc:Choice>
        <mc:Fallback xmlns="">
          <p:pic>
            <p:nvPicPr>
              <p:cNvPr id="145" name="Ink 144"/>
              <p:cNvPicPr/>
              <p:nvPr/>
            </p:nvPicPr>
            <p:blipFill>
              <a:blip r:embed="rId15"/>
              <a:stretch>
                <a:fillRect/>
              </a:stretch>
            </p:blipFill>
            <p:spPr>
              <a:xfrm>
                <a:off x="2759230" y="3814979"/>
                <a:ext cx="7698240" cy="22888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49" name="Ink 148"/>
              <p14:cNvContentPartPr/>
              <p14:nvPr/>
            </p14:nvContentPartPr>
            <p14:xfrm>
              <a:off x="2669230" y="5960939"/>
              <a:ext cx="523800" cy="305280"/>
            </p14:xfrm>
          </p:contentPart>
        </mc:Choice>
        <mc:Fallback xmlns="">
          <p:pic>
            <p:nvPicPr>
              <p:cNvPr id="149" name="Ink 148"/>
              <p:cNvPicPr/>
              <p:nvPr/>
            </p:nvPicPr>
            <p:blipFill>
              <a:blip r:embed="rId17"/>
              <a:stretch>
                <a:fillRect/>
              </a:stretch>
            </p:blipFill>
            <p:spPr>
              <a:xfrm>
                <a:off x="2658430" y="5945459"/>
                <a:ext cx="553680" cy="3423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50" name="Ink 149"/>
              <p14:cNvContentPartPr/>
              <p14:nvPr/>
            </p14:nvContentPartPr>
            <p14:xfrm>
              <a:off x="6594670" y="5335259"/>
              <a:ext cx="1480320" cy="848520"/>
            </p14:xfrm>
          </p:contentPart>
        </mc:Choice>
        <mc:Fallback xmlns="">
          <p:pic>
            <p:nvPicPr>
              <p:cNvPr id="150" name="Ink 149"/>
              <p:cNvPicPr/>
              <p:nvPr/>
            </p:nvPicPr>
            <p:blipFill>
              <a:blip r:embed="rId19"/>
              <a:stretch>
                <a:fillRect/>
              </a:stretch>
            </p:blipFill>
            <p:spPr>
              <a:xfrm>
                <a:off x="6583870" y="5320499"/>
                <a:ext cx="1506960" cy="8809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54" name="Ink 153"/>
              <p14:cNvContentPartPr/>
              <p14:nvPr/>
            </p14:nvContentPartPr>
            <p14:xfrm>
              <a:off x="6026590" y="2689619"/>
              <a:ext cx="312840" cy="226080"/>
            </p14:xfrm>
          </p:contentPart>
        </mc:Choice>
        <mc:Fallback xmlns="">
          <p:pic>
            <p:nvPicPr>
              <p:cNvPr id="154" name="Ink 153"/>
              <p:cNvPicPr/>
              <p:nvPr/>
            </p:nvPicPr>
            <p:blipFill>
              <a:blip r:embed="rId21"/>
              <a:stretch>
                <a:fillRect/>
              </a:stretch>
            </p:blipFill>
            <p:spPr>
              <a:xfrm>
                <a:off x="6019750" y="2666219"/>
                <a:ext cx="340920" cy="271800"/>
              </a:xfrm>
              <a:prstGeom prst="rect">
                <a:avLst/>
              </a:prstGeom>
            </p:spPr>
          </p:pic>
        </mc:Fallback>
      </mc:AlternateContent>
    </p:spTree>
    <p:extLst>
      <p:ext uri="{BB962C8B-B14F-4D97-AF65-F5344CB8AC3E}">
        <p14:creationId xmlns:p14="http://schemas.microsoft.com/office/powerpoint/2010/main" val="7659686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2574910" y="2619059"/>
              <a:ext cx="5630760" cy="3044520"/>
            </p14:xfrm>
          </p:contentPart>
        </mc:Choice>
        <mc:Fallback xmlns="">
          <p:pic>
            <p:nvPicPr>
              <p:cNvPr id="5" name="Ink 4"/>
              <p:cNvPicPr/>
              <p:nvPr/>
            </p:nvPicPr>
            <p:blipFill>
              <a:blip r:embed="rId3"/>
              <a:stretch>
                <a:fillRect/>
              </a:stretch>
            </p:blipFill>
            <p:spPr>
              <a:xfrm>
                <a:off x="2557990" y="2596019"/>
                <a:ext cx="5671800" cy="30906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6" name="Ink 15"/>
              <p14:cNvContentPartPr/>
              <p14:nvPr/>
            </p14:nvContentPartPr>
            <p14:xfrm>
              <a:off x="1754830" y="2772779"/>
              <a:ext cx="679680" cy="2683800"/>
            </p14:xfrm>
          </p:contentPart>
        </mc:Choice>
        <mc:Fallback xmlns="">
          <p:pic>
            <p:nvPicPr>
              <p:cNvPr id="16" name="Ink 15"/>
              <p:cNvPicPr/>
              <p:nvPr/>
            </p:nvPicPr>
            <p:blipFill>
              <a:blip r:embed="rId5"/>
              <a:stretch>
                <a:fillRect/>
              </a:stretch>
            </p:blipFill>
            <p:spPr>
              <a:xfrm>
                <a:off x="1740430" y="2749739"/>
                <a:ext cx="716760" cy="27302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0" name="Ink 29"/>
              <p14:cNvContentPartPr/>
              <p14:nvPr/>
            </p14:nvContentPartPr>
            <p14:xfrm>
              <a:off x="2809990" y="2081579"/>
              <a:ext cx="4620240" cy="3439440"/>
            </p14:xfrm>
          </p:contentPart>
        </mc:Choice>
        <mc:Fallback xmlns="">
          <p:pic>
            <p:nvPicPr>
              <p:cNvPr id="30" name="Ink 29"/>
              <p:cNvPicPr/>
              <p:nvPr/>
            </p:nvPicPr>
            <p:blipFill>
              <a:blip r:embed="rId7"/>
              <a:stretch>
                <a:fillRect/>
              </a:stretch>
            </p:blipFill>
            <p:spPr>
              <a:xfrm>
                <a:off x="2789110" y="2060337"/>
                <a:ext cx="4664520" cy="3481204"/>
              </a:xfrm>
              <a:prstGeom prst="rect">
                <a:avLst/>
              </a:prstGeom>
            </p:spPr>
          </p:pic>
        </mc:Fallback>
      </mc:AlternateContent>
    </p:spTree>
    <p:extLst>
      <p:ext uri="{BB962C8B-B14F-4D97-AF65-F5344CB8AC3E}">
        <p14:creationId xmlns:p14="http://schemas.microsoft.com/office/powerpoint/2010/main" val="3724013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Computational Procedure	</a:t>
            </a:r>
            <a:endParaRPr lang="en-US" dirty="0"/>
          </a:p>
        </p:txBody>
      </p:sp>
      <p:sp>
        <p:nvSpPr>
          <p:cNvPr id="3" name="Content Placeholder 2"/>
          <p:cNvSpPr>
            <a:spLocks noGrp="1"/>
          </p:cNvSpPr>
          <p:nvPr>
            <p:ph idx="1"/>
          </p:nvPr>
        </p:nvSpPr>
        <p:spPr/>
        <p:txBody>
          <a:bodyPr/>
          <a:lstStyle/>
          <a:p>
            <a:r>
              <a:rPr lang="en-US" dirty="0" smtClean="0"/>
              <a:t>Subtract the </a:t>
            </a:r>
            <a:r>
              <a:rPr lang="en-US" dirty="0" err="1" smtClean="0"/>
              <a:t>smalles</a:t>
            </a:r>
            <a:r>
              <a:rPr lang="en-US" dirty="0" smtClean="0"/>
              <a:t> element of each row from all the elements of that row.</a:t>
            </a:r>
          </a:p>
          <a:p>
            <a:r>
              <a:rPr lang="en-US" dirty="0" smtClean="0"/>
              <a:t>Subtract the smallest element of each column from each element of that column</a:t>
            </a:r>
          </a:p>
          <a:p>
            <a:r>
              <a:rPr lang="en-US" dirty="0" smtClean="0"/>
              <a:t>Starting with row 1 examine each row one by one until exactly one zero element is found. Then make an experimental assignment. Cross all other zeros in that column</a:t>
            </a:r>
          </a:p>
          <a:p>
            <a:r>
              <a:rPr lang="en-US" dirty="0" smtClean="0"/>
              <a:t>Do the same thing for each column also</a:t>
            </a:r>
            <a:endParaRPr lang="en-US" dirty="0"/>
          </a:p>
        </p:txBody>
      </p:sp>
    </p:spTree>
    <p:extLst>
      <p:ext uri="{BB962C8B-B14F-4D97-AF65-F5344CB8AC3E}">
        <p14:creationId xmlns:p14="http://schemas.microsoft.com/office/powerpoint/2010/main" val="40306654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Tabular Representation</a:t>
            </a:r>
            <a:endParaRPr lang="en-US" dirty="0"/>
          </a:p>
        </p:txBody>
      </p:sp>
      <mc:AlternateContent xmlns:mc="http://schemas.openxmlformats.org/markup-compatibility/2006" xmlns:p14="http://schemas.microsoft.com/office/powerpoint/2010/main">
        <mc:Choice Requires="p14">
          <p:contentPart p14:bwMode="auto" r:id="rId2">
            <p14:nvContentPartPr>
              <p14:cNvPr id="10" name="Ink 9"/>
              <p14:cNvContentPartPr/>
              <p14:nvPr/>
            </p14:nvContentPartPr>
            <p14:xfrm>
              <a:off x="5055670" y="2330339"/>
              <a:ext cx="579240" cy="51840"/>
            </p14:xfrm>
          </p:contentPart>
        </mc:Choice>
        <mc:Fallback xmlns="">
          <p:pic>
            <p:nvPicPr>
              <p:cNvPr id="10" name="Ink 9"/>
              <p:cNvPicPr/>
              <p:nvPr/>
            </p:nvPicPr>
            <p:blipFill>
              <a:blip r:embed="rId3"/>
              <a:stretch>
                <a:fillRect/>
              </a:stretch>
            </p:blipFill>
            <p:spPr>
              <a:xfrm>
                <a:off x="5043430" y="2314859"/>
                <a:ext cx="602640" cy="738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2" name="Ink 11"/>
              <p14:cNvContentPartPr/>
              <p14:nvPr/>
            </p14:nvContentPartPr>
            <p14:xfrm>
              <a:off x="5506390" y="2322059"/>
              <a:ext cx="331560" cy="50400"/>
            </p14:xfrm>
          </p:contentPart>
        </mc:Choice>
        <mc:Fallback xmlns="">
          <p:pic>
            <p:nvPicPr>
              <p:cNvPr id="12" name="Ink 11"/>
              <p:cNvPicPr/>
              <p:nvPr/>
            </p:nvPicPr>
            <p:blipFill>
              <a:blip r:embed="rId5"/>
              <a:stretch>
                <a:fillRect/>
              </a:stretch>
            </p:blipFill>
            <p:spPr>
              <a:xfrm>
                <a:off x="5497750" y="2307659"/>
                <a:ext cx="354600" cy="734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2" name="Ink 21"/>
              <p14:cNvContentPartPr/>
              <p14:nvPr/>
            </p14:nvContentPartPr>
            <p14:xfrm>
              <a:off x="1641070" y="2221979"/>
              <a:ext cx="4318560" cy="3253320"/>
            </p14:xfrm>
          </p:contentPart>
        </mc:Choice>
        <mc:Fallback xmlns="">
          <p:pic>
            <p:nvPicPr>
              <p:cNvPr id="22" name="Ink 21"/>
              <p:cNvPicPr/>
              <p:nvPr/>
            </p:nvPicPr>
            <p:blipFill>
              <a:blip r:embed="rId7"/>
              <a:stretch>
                <a:fillRect/>
              </a:stretch>
            </p:blipFill>
            <p:spPr>
              <a:xfrm>
                <a:off x="1636390" y="2217299"/>
                <a:ext cx="4336200" cy="32684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3" name="Ink 22"/>
              <p14:cNvContentPartPr/>
              <p14:nvPr/>
            </p14:nvContentPartPr>
            <p14:xfrm>
              <a:off x="5739310" y="5227619"/>
              <a:ext cx="111960" cy="437040"/>
            </p14:xfrm>
          </p:contentPart>
        </mc:Choice>
        <mc:Fallback xmlns="">
          <p:pic>
            <p:nvPicPr>
              <p:cNvPr id="23" name="Ink 22"/>
              <p:cNvPicPr/>
              <p:nvPr/>
            </p:nvPicPr>
            <p:blipFill>
              <a:blip r:embed="rId9"/>
              <a:stretch>
                <a:fillRect/>
              </a:stretch>
            </p:blipFill>
            <p:spPr>
              <a:xfrm>
                <a:off x="5725270" y="5215739"/>
                <a:ext cx="140760" cy="4600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3" name="Ink 52"/>
              <p14:cNvContentPartPr/>
              <p14:nvPr/>
            </p14:nvContentPartPr>
            <p14:xfrm>
              <a:off x="2012230" y="3617339"/>
              <a:ext cx="337320" cy="1291320"/>
            </p14:xfrm>
          </p:contentPart>
        </mc:Choice>
        <mc:Fallback xmlns="">
          <p:pic>
            <p:nvPicPr>
              <p:cNvPr id="53" name="Ink 52"/>
              <p:cNvPicPr/>
              <p:nvPr/>
            </p:nvPicPr>
            <p:blipFill>
              <a:blip r:embed="rId11"/>
              <a:stretch>
                <a:fillRect/>
              </a:stretch>
            </p:blipFill>
            <p:spPr>
              <a:xfrm>
                <a:off x="1997830" y="3602939"/>
                <a:ext cx="368280" cy="13186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8" name="Ink 67"/>
              <p14:cNvContentPartPr/>
              <p14:nvPr/>
            </p14:nvContentPartPr>
            <p14:xfrm>
              <a:off x="1938430" y="2386499"/>
              <a:ext cx="3924720" cy="3551400"/>
            </p14:xfrm>
          </p:contentPart>
        </mc:Choice>
        <mc:Fallback xmlns="">
          <p:pic>
            <p:nvPicPr>
              <p:cNvPr id="68" name="Ink 67"/>
              <p:cNvPicPr/>
              <p:nvPr/>
            </p:nvPicPr>
            <p:blipFill>
              <a:blip r:embed="rId13"/>
              <a:stretch>
                <a:fillRect/>
              </a:stretch>
            </p:blipFill>
            <p:spPr>
              <a:xfrm>
                <a:off x="1923670" y="2375699"/>
                <a:ext cx="3956040" cy="35784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15" name="Ink 214"/>
              <p14:cNvContentPartPr/>
              <p14:nvPr/>
            </p14:nvContentPartPr>
            <p14:xfrm>
              <a:off x="5182390" y="3098579"/>
              <a:ext cx="249840" cy="159120"/>
            </p14:xfrm>
          </p:contentPart>
        </mc:Choice>
        <mc:Fallback xmlns="">
          <p:pic>
            <p:nvPicPr>
              <p:cNvPr id="215" name="Ink 214"/>
              <p:cNvPicPr/>
              <p:nvPr/>
            </p:nvPicPr>
            <p:blipFill>
              <a:blip r:embed="rId15"/>
              <a:stretch>
                <a:fillRect/>
              </a:stretch>
            </p:blipFill>
            <p:spPr>
              <a:xfrm>
                <a:off x="5167270" y="3086339"/>
                <a:ext cx="274320" cy="1803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57" name="Ink 256"/>
              <p14:cNvContentPartPr/>
              <p14:nvPr/>
            </p14:nvContentPartPr>
            <p14:xfrm>
              <a:off x="4643110" y="3295499"/>
              <a:ext cx="346320" cy="198360"/>
            </p14:xfrm>
          </p:contentPart>
        </mc:Choice>
        <mc:Fallback xmlns="">
          <p:pic>
            <p:nvPicPr>
              <p:cNvPr id="257" name="Ink 256"/>
              <p:cNvPicPr/>
              <p:nvPr/>
            </p:nvPicPr>
            <p:blipFill>
              <a:blip r:embed="rId17"/>
              <a:stretch>
                <a:fillRect/>
              </a:stretch>
            </p:blipFill>
            <p:spPr>
              <a:xfrm>
                <a:off x="4629070" y="3283619"/>
                <a:ext cx="374760" cy="2206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79" name="Ink 278"/>
              <p14:cNvContentPartPr/>
              <p14:nvPr/>
            </p14:nvContentPartPr>
            <p14:xfrm>
              <a:off x="1790110" y="2269859"/>
              <a:ext cx="3469320" cy="3717720"/>
            </p14:xfrm>
          </p:contentPart>
        </mc:Choice>
        <mc:Fallback xmlns="">
          <p:pic>
            <p:nvPicPr>
              <p:cNvPr id="279" name="Ink 278"/>
              <p:cNvPicPr/>
              <p:nvPr/>
            </p:nvPicPr>
            <p:blipFill>
              <a:blip r:embed="rId19"/>
              <a:stretch>
                <a:fillRect/>
              </a:stretch>
            </p:blipFill>
            <p:spPr>
              <a:xfrm>
                <a:off x="1775710" y="2258708"/>
                <a:ext cx="3499200" cy="3749375"/>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92" name="Ink 291"/>
              <p14:cNvContentPartPr/>
              <p14:nvPr/>
            </p14:nvContentPartPr>
            <p14:xfrm>
              <a:off x="5148550" y="3586379"/>
              <a:ext cx="391320" cy="782640"/>
            </p14:xfrm>
          </p:contentPart>
        </mc:Choice>
        <mc:Fallback xmlns="">
          <p:pic>
            <p:nvPicPr>
              <p:cNvPr id="292" name="Ink 291"/>
              <p:cNvPicPr/>
              <p:nvPr/>
            </p:nvPicPr>
            <p:blipFill>
              <a:blip r:embed="rId21"/>
              <a:stretch>
                <a:fillRect/>
              </a:stretch>
            </p:blipFill>
            <p:spPr>
              <a:xfrm>
                <a:off x="5132710" y="3571259"/>
                <a:ext cx="416520" cy="8128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94" name="Ink 293"/>
              <p14:cNvContentPartPr/>
              <p14:nvPr/>
            </p14:nvContentPartPr>
            <p14:xfrm>
              <a:off x="2251270" y="4350659"/>
              <a:ext cx="2433960" cy="378000"/>
            </p14:xfrm>
          </p:contentPart>
        </mc:Choice>
        <mc:Fallback xmlns="">
          <p:pic>
            <p:nvPicPr>
              <p:cNvPr id="294" name="Ink 293"/>
              <p:cNvPicPr/>
              <p:nvPr/>
            </p:nvPicPr>
            <p:blipFill>
              <a:blip r:embed="rId23"/>
              <a:stretch>
                <a:fillRect/>
              </a:stretch>
            </p:blipFill>
            <p:spPr>
              <a:xfrm>
                <a:off x="2237230" y="4336619"/>
                <a:ext cx="2455920" cy="405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97" name="Ink 296"/>
              <p14:cNvContentPartPr/>
              <p14:nvPr/>
            </p14:nvContentPartPr>
            <p14:xfrm>
              <a:off x="1755910" y="2387939"/>
              <a:ext cx="3922560" cy="3378960"/>
            </p14:xfrm>
          </p:contentPart>
        </mc:Choice>
        <mc:Fallback xmlns="">
          <p:pic>
            <p:nvPicPr>
              <p:cNvPr id="297" name="Ink 296"/>
              <p:cNvPicPr/>
              <p:nvPr/>
            </p:nvPicPr>
            <p:blipFill>
              <a:blip r:embed="rId25"/>
              <a:stretch>
                <a:fillRect/>
              </a:stretch>
            </p:blipFill>
            <p:spPr>
              <a:xfrm>
                <a:off x="1745830" y="2373899"/>
                <a:ext cx="3950280" cy="34084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98" name="Ink 297"/>
              <p14:cNvContentPartPr/>
              <p14:nvPr/>
            </p14:nvContentPartPr>
            <p14:xfrm>
              <a:off x="5234590" y="5001539"/>
              <a:ext cx="165960" cy="104760"/>
            </p14:xfrm>
          </p:contentPart>
        </mc:Choice>
        <mc:Fallback xmlns="">
          <p:pic>
            <p:nvPicPr>
              <p:cNvPr id="298" name="Ink 297"/>
              <p:cNvPicPr/>
              <p:nvPr/>
            </p:nvPicPr>
            <p:blipFill>
              <a:blip r:embed="rId27"/>
              <a:stretch>
                <a:fillRect/>
              </a:stretch>
            </p:blipFill>
            <p:spPr>
              <a:xfrm>
                <a:off x="5218750" y="4988579"/>
                <a:ext cx="197640" cy="13356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99" name="Ink 298"/>
              <p14:cNvContentPartPr/>
              <p14:nvPr/>
            </p14:nvContentPartPr>
            <p14:xfrm>
              <a:off x="5425030" y="5055539"/>
              <a:ext cx="204120" cy="167400"/>
            </p14:xfrm>
          </p:contentPart>
        </mc:Choice>
        <mc:Fallback xmlns="">
          <p:pic>
            <p:nvPicPr>
              <p:cNvPr id="299" name="Ink 298"/>
              <p:cNvPicPr/>
              <p:nvPr/>
            </p:nvPicPr>
            <p:blipFill>
              <a:blip r:embed="rId29"/>
              <a:stretch>
                <a:fillRect/>
              </a:stretch>
            </p:blipFill>
            <p:spPr>
              <a:xfrm>
                <a:off x="5416390" y="5037539"/>
                <a:ext cx="231120" cy="2037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301" name="Ink 300"/>
              <p14:cNvContentPartPr/>
              <p14:nvPr/>
            </p14:nvContentPartPr>
            <p14:xfrm>
              <a:off x="4234870" y="950819"/>
              <a:ext cx="3960" cy="49320"/>
            </p14:xfrm>
          </p:contentPart>
        </mc:Choice>
        <mc:Fallback xmlns="">
          <p:pic>
            <p:nvPicPr>
              <p:cNvPr id="301" name="Ink 300"/>
              <p:cNvPicPr/>
              <p:nvPr/>
            </p:nvPicPr>
            <p:blipFill>
              <a:blip r:embed="rId31"/>
              <a:stretch>
                <a:fillRect/>
              </a:stretch>
            </p:blipFill>
            <p:spPr>
              <a:xfrm>
                <a:off x="4217950" y="933899"/>
                <a:ext cx="37800" cy="8316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02" name="Ink 301"/>
              <p14:cNvContentPartPr/>
              <p14:nvPr/>
            </p14:nvContentPartPr>
            <p14:xfrm>
              <a:off x="1841230" y="5019899"/>
              <a:ext cx="181800" cy="761040"/>
            </p14:xfrm>
          </p:contentPart>
        </mc:Choice>
        <mc:Fallback xmlns="">
          <p:pic>
            <p:nvPicPr>
              <p:cNvPr id="302" name="Ink 301"/>
              <p:cNvPicPr/>
              <p:nvPr/>
            </p:nvPicPr>
            <p:blipFill>
              <a:blip r:embed="rId33"/>
              <a:stretch>
                <a:fillRect/>
              </a:stretch>
            </p:blipFill>
            <p:spPr>
              <a:xfrm>
                <a:off x="1826110" y="5005139"/>
                <a:ext cx="213120" cy="794880"/>
              </a:xfrm>
              <a:prstGeom prst="rect">
                <a:avLst/>
              </a:prstGeom>
            </p:spPr>
          </p:pic>
        </mc:Fallback>
      </mc:AlternateContent>
    </p:spTree>
    <p:extLst>
      <p:ext uri="{BB962C8B-B14F-4D97-AF65-F5344CB8AC3E}">
        <p14:creationId xmlns:p14="http://schemas.microsoft.com/office/powerpoint/2010/main" val="23097838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few Definitions</a:t>
            </a:r>
            <a:endParaRPr lang="en-US" dirty="0"/>
          </a:p>
        </p:txBody>
      </p:sp>
      <p:sp>
        <p:nvSpPr>
          <p:cNvPr id="3" name="Content Placeholder 2"/>
          <p:cNvSpPr>
            <a:spLocks noGrp="1"/>
          </p:cNvSpPr>
          <p:nvPr>
            <p:ph idx="1"/>
          </p:nvPr>
        </p:nvSpPr>
        <p:spPr>
          <a:xfrm>
            <a:off x="843951" y="1825625"/>
            <a:ext cx="10515600" cy="4351338"/>
          </a:xfrm>
        </p:spPr>
        <p:txBody>
          <a:bodyPr/>
          <a:lstStyle/>
          <a:p>
            <a:pPr algn="just"/>
            <a:r>
              <a:rPr lang="en-US" dirty="0" smtClean="0"/>
              <a:t>Feasible Solution</a:t>
            </a:r>
          </a:p>
          <a:p>
            <a:pPr lvl="1" algn="just"/>
            <a:r>
              <a:rPr lang="en-US" dirty="0" smtClean="0"/>
              <a:t>A set of non-negative individual allocations (</a:t>
            </a:r>
            <a:r>
              <a:rPr lang="en-US" dirty="0" err="1" smtClean="0"/>
              <a:t>x</a:t>
            </a:r>
            <a:r>
              <a:rPr lang="en-US" baseline="-25000" dirty="0" err="1" smtClean="0"/>
              <a:t>ij</a:t>
            </a:r>
            <a:r>
              <a:rPr lang="en-US" dirty="0" smtClean="0"/>
              <a:t> &gt;= 0) which simultaneously removes deficiencies/ satisfies constraints is called a feasible solution</a:t>
            </a:r>
          </a:p>
          <a:p>
            <a:pPr algn="just"/>
            <a:r>
              <a:rPr lang="en-US" dirty="0" smtClean="0"/>
              <a:t>Basic Feasible Solution</a:t>
            </a:r>
          </a:p>
          <a:p>
            <a:pPr lvl="1" algn="just"/>
            <a:r>
              <a:rPr lang="en-US" dirty="0" smtClean="0"/>
              <a:t>A feasible solution to a m-origin, n-destination problem is said to be basic if the number of positive allocations are m+n-1. Otherwise it is known ‘degenerate BFS’</a:t>
            </a:r>
          </a:p>
          <a:p>
            <a:pPr algn="just"/>
            <a:r>
              <a:rPr lang="en-US" dirty="0" smtClean="0"/>
              <a:t>Optimal Solution</a:t>
            </a:r>
          </a:p>
          <a:p>
            <a:pPr lvl="1" algn="just"/>
            <a:r>
              <a:rPr lang="en-US" dirty="0" smtClean="0"/>
              <a:t>A feasible solution is said to be optimal if it minimizes the total transportation cost</a:t>
            </a:r>
            <a:endParaRPr lang="en-US" dirty="0"/>
          </a:p>
        </p:txBody>
      </p:sp>
    </p:spTree>
    <p:extLst>
      <p:ext uri="{BB962C8B-B14F-4D97-AF65-F5344CB8AC3E}">
        <p14:creationId xmlns:p14="http://schemas.microsoft.com/office/powerpoint/2010/main" val="8063714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 to find optimal solution</a:t>
            </a:r>
            <a:endParaRPr lang="en-US" dirty="0"/>
          </a:p>
        </p:txBody>
      </p:sp>
      <p:sp>
        <p:nvSpPr>
          <p:cNvPr id="3" name="Content Placeholder 2"/>
          <p:cNvSpPr>
            <a:spLocks noGrp="1"/>
          </p:cNvSpPr>
          <p:nvPr>
            <p:ph idx="1"/>
          </p:nvPr>
        </p:nvSpPr>
        <p:spPr/>
        <p:txBody>
          <a:bodyPr/>
          <a:lstStyle/>
          <a:p>
            <a:pPr algn="just"/>
            <a:r>
              <a:rPr lang="en-US" dirty="0" smtClean="0"/>
              <a:t>Methods to find the Initial Basic Feasible Solution</a:t>
            </a:r>
          </a:p>
          <a:p>
            <a:pPr lvl="1" algn="just"/>
            <a:r>
              <a:rPr lang="en-US" dirty="0" smtClean="0"/>
              <a:t>North-West Corner Rule</a:t>
            </a:r>
          </a:p>
          <a:p>
            <a:pPr lvl="1" algn="just"/>
            <a:r>
              <a:rPr lang="en-US" dirty="0" smtClean="0"/>
              <a:t>Lowest Cost Entry (Matrix Minimum) Method</a:t>
            </a:r>
          </a:p>
          <a:p>
            <a:pPr lvl="1" algn="just"/>
            <a:r>
              <a:rPr lang="en-US" dirty="0" smtClean="0"/>
              <a:t>Vogel’s Approximation (Unit cost Penalty) Method</a:t>
            </a:r>
          </a:p>
          <a:p>
            <a:pPr algn="just"/>
            <a:r>
              <a:rPr lang="en-US" dirty="0" smtClean="0"/>
              <a:t>To find optimal solution by successive improvements in the initial basic feasible solution</a:t>
            </a:r>
            <a:endParaRPr lang="en-US" dirty="0"/>
          </a:p>
        </p:txBody>
      </p:sp>
    </p:spTree>
    <p:extLst>
      <p:ext uri="{BB962C8B-B14F-4D97-AF65-F5344CB8AC3E}">
        <p14:creationId xmlns:p14="http://schemas.microsoft.com/office/powerpoint/2010/main" val="42885108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North-West Corner Rule</a:t>
            </a:r>
            <a:endParaRPr lang="en-US" dirty="0"/>
          </a:p>
        </p:txBody>
      </p:sp>
      <p:sp>
        <p:nvSpPr>
          <p:cNvPr id="3" name="Content Placeholder 2"/>
          <p:cNvSpPr>
            <a:spLocks noGrp="1"/>
          </p:cNvSpPr>
          <p:nvPr>
            <p:ph idx="1"/>
          </p:nvPr>
        </p:nvSpPr>
        <p:spPr/>
        <p:txBody>
          <a:bodyPr/>
          <a:lstStyle/>
          <a:p>
            <a:r>
              <a:rPr lang="en-US" dirty="0" smtClean="0"/>
              <a:t>Start with cell (1,1) </a:t>
            </a:r>
            <a:r>
              <a:rPr lang="en-US" dirty="0" err="1" smtClean="0"/>
              <a:t>i.e</a:t>
            </a:r>
            <a:r>
              <a:rPr lang="en-US" dirty="0" smtClean="0"/>
              <a:t> the north west corner</a:t>
            </a:r>
          </a:p>
          <a:p>
            <a:r>
              <a:rPr lang="en-US" dirty="0" smtClean="0"/>
              <a:t>Allocate as much as possible </a:t>
            </a:r>
            <a:r>
              <a:rPr lang="en-US" dirty="0"/>
              <a:t>[</a:t>
            </a:r>
            <a:r>
              <a:rPr lang="en-US" dirty="0" smtClean="0"/>
              <a:t>minimum (a</a:t>
            </a:r>
            <a:r>
              <a:rPr lang="en-US" baseline="-25000" dirty="0" smtClean="0"/>
              <a:t>1</a:t>
            </a:r>
            <a:r>
              <a:rPr lang="en-US" dirty="0" smtClean="0"/>
              <a:t>,b</a:t>
            </a:r>
            <a:r>
              <a:rPr lang="en-US" baseline="-25000" dirty="0" smtClean="0"/>
              <a:t>1</a:t>
            </a:r>
            <a:r>
              <a:rPr lang="en-US" dirty="0" smtClean="0"/>
              <a:t>)]</a:t>
            </a:r>
          </a:p>
          <a:p>
            <a:r>
              <a:rPr lang="en-US" dirty="0" smtClean="0"/>
              <a:t>Move to the right or down depending on the remaining non-zero value in availability or requirements </a:t>
            </a:r>
          </a:p>
          <a:p>
            <a:r>
              <a:rPr lang="en-US" dirty="0" smtClean="0"/>
              <a:t>Continue from left to right and top to bottom </a:t>
            </a:r>
            <a:endParaRPr lang="en-US" dirty="0"/>
          </a:p>
        </p:txBody>
      </p:sp>
    </p:spTree>
    <p:extLst>
      <p:ext uri="{BB962C8B-B14F-4D97-AF65-F5344CB8AC3E}">
        <p14:creationId xmlns:p14="http://schemas.microsoft.com/office/powerpoint/2010/main" val="19243453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North-West Corner Rule - Example</a:t>
            </a:r>
            <a:endParaRPr lang="en-US" dirty="0"/>
          </a:p>
        </p:txBody>
      </p:sp>
      <p:sp>
        <p:nvSpPr>
          <p:cNvPr id="14" name="TextBox 13"/>
          <p:cNvSpPr txBox="1"/>
          <p:nvPr/>
        </p:nvSpPr>
        <p:spPr>
          <a:xfrm>
            <a:off x="1069675" y="4462732"/>
            <a:ext cx="9862868" cy="369332"/>
          </a:xfrm>
          <a:prstGeom prst="rect">
            <a:avLst/>
          </a:prstGeom>
          <a:noFill/>
        </p:spPr>
        <p:txBody>
          <a:bodyPr wrap="square" rtlCol="0">
            <a:spAutoFit/>
          </a:bodyPr>
          <a:lstStyle/>
          <a:p>
            <a:r>
              <a:rPr lang="en-US" dirty="0" smtClean="0"/>
              <a:t>Total Transportation Cost = 19*5 + 30*2 + 30*6 + 40*3 + 70*4 + 20*14  =  1015</a:t>
            </a:r>
            <a:endParaRPr lang="en-US" dirty="0"/>
          </a:p>
        </p:txBody>
      </p:sp>
      <p:sp>
        <p:nvSpPr>
          <p:cNvPr id="15" name="Content Placeholder 14"/>
          <p:cNvSpPr>
            <a:spLocks noGrp="1"/>
          </p:cNvSpPr>
          <p:nvPr>
            <p:ph idx="1"/>
          </p:nvPr>
        </p:nvSpPr>
        <p:spPr/>
        <p:txBody>
          <a:bodyPr/>
          <a:lstStyle/>
          <a:p>
            <a:endParaRPr lang="en-US" dirty="0"/>
          </a:p>
        </p:txBody>
      </p:sp>
      <p:graphicFrame>
        <p:nvGraphicFramePr>
          <p:cNvPr id="16" name="Content Placeholder 3"/>
          <p:cNvGraphicFramePr>
            <a:graphicFrameLocks/>
          </p:cNvGraphicFramePr>
          <p:nvPr>
            <p:extLst>
              <p:ext uri="{D42A27DB-BD31-4B8C-83A1-F6EECF244321}">
                <p14:modId xmlns:p14="http://schemas.microsoft.com/office/powerpoint/2010/main" val="3723200018"/>
              </p:ext>
            </p:extLst>
          </p:nvPr>
        </p:nvGraphicFramePr>
        <p:xfrm>
          <a:off x="993476" y="2217079"/>
          <a:ext cx="10515600" cy="1854200"/>
        </p:xfrm>
        <a:graphic>
          <a:graphicData uri="http://schemas.openxmlformats.org/drawingml/2006/table">
            <a:tbl>
              <a:tblPr firstRow="1" bandRow="1">
                <a:tableStyleId>{5C22544A-7EE6-4342-B048-85BDC9FD1C3A}</a:tableStyleId>
              </a:tblPr>
              <a:tblGrid>
                <a:gridCol w="2370826">
                  <a:extLst>
                    <a:ext uri="{9D8B030D-6E8A-4147-A177-3AD203B41FA5}">
                      <a16:colId xmlns:a16="http://schemas.microsoft.com/office/drawing/2014/main" val="3403487921"/>
                    </a:ext>
                  </a:extLst>
                </a:gridCol>
                <a:gridCol w="1736785">
                  <a:extLst>
                    <a:ext uri="{9D8B030D-6E8A-4147-A177-3AD203B41FA5}">
                      <a16:colId xmlns:a16="http://schemas.microsoft.com/office/drawing/2014/main" val="3429805112"/>
                    </a:ext>
                  </a:extLst>
                </a:gridCol>
                <a:gridCol w="1150189">
                  <a:extLst>
                    <a:ext uri="{9D8B030D-6E8A-4147-A177-3AD203B41FA5}">
                      <a16:colId xmlns:a16="http://schemas.microsoft.com/office/drawing/2014/main" val="303870532"/>
                    </a:ext>
                  </a:extLst>
                </a:gridCol>
                <a:gridCol w="1752600">
                  <a:extLst>
                    <a:ext uri="{9D8B030D-6E8A-4147-A177-3AD203B41FA5}">
                      <a16:colId xmlns:a16="http://schemas.microsoft.com/office/drawing/2014/main" val="2967638364"/>
                    </a:ext>
                  </a:extLst>
                </a:gridCol>
                <a:gridCol w="1752600">
                  <a:extLst>
                    <a:ext uri="{9D8B030D-6E8A-4147-A177-3AD203B41FA5}">
                      <a16:colId xmlns:a16="http://schemas.microsoft.com/office/drawing/2014/main" val="1979150694"/>
                    </a:ext>
                  </a:extLst>
                </a:gridCol>
                <a:gridCol w="1752600">
                  <a:extLst>
                    <a:ext uri="{9D8B030D-6E8A-4147-A177-3AD203B41FA5}">
                      <a16:colId xmlns:a16="http://schemas.microsoft.com/office/drawing/2014/main" val="3607197929"/>
                    </a:ext>
                  </a:extLst>
                </a:gridCol>
              </a:tblGrid>
              <a:tr h="370840">
                <a:tc>
                  <a:txBody>
                    <a:bodyPr/>
                    <a:lstStyle/>
                    <a:p>
                      <a:r>
                        <a:rPr lang="en-US" dirty="0" smtClean="0"/>
                        <a:t>Factory/Warehouse</a:t>
                      </a:r>
                      <a:endParaRPr lang="en-US" dirty="0"/>
                    </a:p>
                  </a:txBody>
                  <a:tcPr/>
                </a:tc>
                <a:tc>
                  <a:txBody>
                    <a:bodyPr/>
                    <a:lstStyle/>
                    <a:p>
                      <a:r>
                        <a:rPr lang="en-US" dirty="0" smtClean="0"/>
                        <a:t>W1</a:t>
                      </a:r>
                      <a:endParaRPr lang="en-US" dirty="0"/>
                    </a:p>
                  </a:txBody>
                  <a:tcPr/>
                </a:tc>
                <a:tc>
                  <a:txBody>
                    <a:bodyPr/>
                    <a:lstStyle/>
                    <a:p>
                      <a:r>
                        <a:rPr lang="en-US" dirty="0" smtClean="0"/>
                        <a:t>W2</a:t>
                      </a:r>
                      <a:endParaRPr lang="en-US" dirty="0"/>
                    </a:p>
                  </a:txBody>
                  <a:tcPr/>
                </a:tc>
                <a:tc>
                  <a:txBody>
                    <a:bodyPr/>
                    <a:lstStyle/>
                    <a:p>
                      <a:r>
                        <a:rPr lang="en-US" dirty="0" smtClean="0"/>
                        <a:t>W3</a:t>
                      </a:r>
                      <a:endParaRPr lang="en-US" dirty="0"/>
                    </a:p>
                  </a:txBody>
                  <a:tcPr/>
                </a:tc>
                <a:tc>
                  <a:txBody>
                    <a:bodyPr/>
                    <a:lstStyle/>
                    <a:p>
                      <a:r>
                        <a:rPr lang="en-US" dirty="0" smtClean="0"/>
                        <a:t>W4</a:t>
                      </a:r>
                      <a:endParaRPr lang="en-US" dirty="0"/>
                    </a:p>
                  </a:txBody>
                  <a:tcPr/>
                </a:tc>
                <a:tc>
                  <a:txBody>
                    <a:bodyPr/>
                    <a:lstStyle/>
                    <a:p>
                      <a:r>
                        <a:rPr lang="en-US" dirty="0" smtClean="0"/>
                        <a:t>Available</a:t>
                      </a:r>
                      <a:endParaRPr lang="en-US" dirty="0"/>
                    </a:p>
                  </a:txBody>
                  <a:tcPr/>
                </a:tc>
                <a:extLst>
                  <a:ext uri="{0D108BD9-81ED-4DB2-BD59-A6C34878D82A}">
                    <a16:rowId xmlns:a16="http://schemas.microsoft.com/office/drawing/2014/main" val="2772059123"/>
                  </a:ext>
                </a:extLst>
              </a:tr>
              <a:tr h="370840">
                <a:tc>
                  <a:txBody>
                    <a:bodyPr/>
                    <a:lstStyle/>
                    <a:p>
                      <a:r>
                        <a:rPr lang="en-US" dirty="0" smtClean="0"/>
                        <a:t>F1</a:t>
                      </a:r>
                      <a:endParaRPr lang="en-US" dirty="0"/>
                    </a:p>
                  </a:txBody>
                  <a:tcPr/>
                </a:tc>
                <a:tc>
                  <a:txBody>
                    <a:bodyPr/>
                    <a:lstStyle/>
                    <a:p>
                      <a:pPr marL="342900" indent="-342900">
                        <a:buAutoNum type="arabicParenBoth" startAt="19"/>
                      </a:pPr>
                      <a:r>
                        <a:rPr lang="en-US" dirty="0" smtClean="0"/>
                        <a:t>  5</a:t>
                      </a:r>
                      <a:endParaRPr lang="en-US" dirty="0"/>
                    </a:p>
                  </a:txBody>
                  <a:tcPr/>
                </a:tc>
                <a:tc>
                  <a:txBody>
                    <a:bodyPr/>
                    <a:lstStyle/>
                    <a:p>
                      <a:r>
                        <a:rPr lang="en-US" dirty="0" smtClean="0"/>
                        <a:t>(30) 2</a:t>
                      </a:r>
                      <a:endParaRPr lang="en-US" dirty="0"/>
                    </a:p>
                  </a:txBody>
                  <a:tcPr/>
                </a:tc>
                <a:tc>
                  <a:txBody>
                    <a:bodyPr/>
                    <a:lstStyle/>
                    <a:p>
                      <a:r>
                        <a:rPr lang="en-US" dirty="0" smtClean="0"/>
                        <a:t>(50) 0</a:t>
                      </a:r>
                      <a:endParaRPr lang="en-US" dirty="0"/>
                    </a:p>
                  </a:txBody>
                  <a:tcPr/>
                </a:tc>
                <a:tc>
                  <a:txBody>
                    <a:bodyPr/>
                    <a:lstStyle/>
                    <a:p>
                      <a:r>
                        <a:rPr lang="en-US" dirty="0" smtClean="0"/>
                        <a:t>(10) 0</a:t>
                      </a:r>
                      <a:endParaRPr lang="en-US" dirty="0"/>
                    </a:p>
                  </a:txBody>
                  <a:tcPr/>
                </a:tc>
                <a:tc>
                  <a:txBody>
                    <a:bodyPr/>
                    <a:lstStyle/>
                    <a:p>
                      <a:r>
                        <a:rPr lang="en-US" dirty="0" smtClean="0"/>
                        <a:t>7</a:t>
                      </a:r>
                      <a:endParaRPr lang="en-US" dirty="0"/>
                    </a:p>
                  </a:txBody>
                  <a:tcPr/>
                </a:tc>
                <a:extLst>
                  <a:ext uri="{0D108BD9-81ED-4DB2-BD59-A6C34878D82A}">
                    <a16:rowId xmlns:a16="http://schemas.microsoft.com/office/drawing/2014/main" val="871430201"/>
                  </a:ext>
                </a:extLst>
              </a:tr>
              <a:tr h="370840">
                <a:tc>
                  <a:txBody>
                    <a:bodyPr/>
                    <a:lstStyle/>
                    <a:p>
                      <a:r>
                        <a:rPr lang="en-US" dirty="0" smtClean="0"/>
                        <a:t>F2</a:t>
                      </a:r>
                      <a:endParaRPr lang="en-US" dirty="0"/>
                    </a:p>
                  </a:txBody>
                  <a:tcPr/>
                </a:tc>
                <a:tc>
                  <a:txBody>
                    <a:bodyPr/>
                    <a:lstStyle/>
                    <a:p>
                      <a:r>
                        <a:rPr lang="en-US" dirty="0" smtClean="0"/>
                        <a:t>(70)  0</a:t>
                      </a:r>
                      <a:endParaRPr lang="en-US" dirty="0"/>
                    </a:p>
                  </a:txBody>
                  <a:tcPr/>
                </a:tc>
                <a:tc>
                  <a:txBody>
                    <a:bodyPr/>
                    <a:lstStyle/>
                    <a:p>
                      <a:r>
                        <a:rPr lang="en-US" dirty="0" smtClean="0"/>
                        <a:t>(30)  6</a:t>
                      </a:r>
                      <a:endParaRPr lang="en-US" dirty="0"/>
                    </a:p>
                  </a:txBody>
                  <a:tcPr/>
                </a:tc>
                <a:tc>
                  <a:txBody>
                    <a:bodyPr/>
                    <a:lstStyle/>
                    <a:p>
                      <a:r>
                        <a:rPr lang="en-US" dirty="0" smtClean="0"/>
                        <a:t>(40)  3</a:t>
                      </a:r>
                      <a:endParaRPr lang="en-US" dirty="0"/>
                    </a:p>
                  </a:txBody>
                  <a:tcPr/>
                </a:tc>
                <a:tc>
                  <a:txBody>
                    <a:bodyPr/>
                    <a:lstStyle/>
                    <a:p>
                      <a:r>
                        <a:rPr lang="en-US" dirty="0" smtClean="0"/>
                        <a:t>(60) 0</a:t>
                      </a:r>
                      <a:endParaRPr lang="en-US" dirty="0"/>
                    </a:p>
                  </a:txBody>
                  <a:tcPr/>
                </a:tc>
                <a:tc>
                  <a:txBody>
                    <a:bodyPr/>
                    <a:lstStyle/>
                    <a:p>
                      <a:r>
                        <a:rPr lang="en-US" dirty="0" smtClean="0"/>
                        <a:t>9</a:t>
                      </a:r>
                      <a:endParaRPr lang="en-US" dirty="0"/>
                    </a:p>
                  </a:txBody>
                  <a:tcPr/>
                </a:tc>
                <a:extLst>
                  <a:ext uri="{0D108BD9-81ED-4DB2-BD59-A6C34878D82A}">
                    <a16:rowId xmlns:a16="http://schemas.microsoft.com/office/drawing/2014/main" val="3345184140"/>
                  </a:ext>
                </a:extLst>
              </a:tr>
              <a:tr h="370840">
                <a:tc>
                  <a:txBody>
                    <a:bodyPr/>
                    <a:lstStyle/>
                    <a:p>
                      <a:r>
                        <a:rPr lang="en-US" dirty="0" smtClean="0"/>
                        <a:t>F3</a:t>
                      </a:r>
                      <a:endParaRPr lang="en-US" dirty="0"/>
                    </a:p>
                  </a:txBody>
                  <a:tcPr/>
                </a:tc>
                <a:tc>
                  <a:txBody>
                    <a:bodyPr/>
                    <a:lstStyle/>
                    <a:p>
                      <a:pPr marL="342900" indent="-342900">
                        <a:buAutoNum type="arabicParenBoth" startAt="40"/>
                      </a:pPr>
                      <a:r>
                        <a:rPr lang="en-US" dirty="0" smtClean="0"/>
                        <a:t>  0 </a:t>
                      </a:r>
                      <a:endParaRPr lang="en-US" dirty="0"/>
                    </a:p>
                  </a:txBody>
                  <a:tcPr/>
                </a:tc>
                <a:tc>
                  <a:txBody>
                    <a:bodyPr/>
                    <a:lstStyle/>
                    <a:p>
                      <a:r>
                        <a:rPr lang="en-US" dirty="0" smtClean="0"/>
                        <a:t>(8)    0</a:t>
                      </a:r>
                      <a:endParaRPr lang="en-US" dirty="0"/>
                    </a:p>
                  </a:txBody>
                  <a:tcPr/>
                </a:tc>
                <a:tc>
                  <a:txBody>
                    <a:bodyPr/>
                    <a:lstStyle/>
                    <a:p>
                      <a:r>
                        <a:rPr lang="en-US" dirty="0" smtClean="0"/>
                        <a:t>(70)  4</a:t>
                      </a:r>
                      <a:endParaRPr lang="en-US" dirty="0"/>
                    </a:p>
                  </a:txBody>
                  <a:tcPr/>
                </a:tc>
                <a:tc>
                  <a:txBody>
                    <a:bodyPr/>
                    <a:lstStyle/>
                    <a:p>
                      <a:r>
                        <a:rPr lang="en-US" dirty="0" smtClean="0"/>
                        <a:t>(20) 14</a:t>
                      </a:r>
                      <a:endParaRPr lang="en-US" dirty="0"/>
                    </a:p>
                  </a:txBody>
                  <a:tcPr/>
                </a:tc>
                <a:tc>
                  <a:txBody>
                    <a:bodyPr/>
                    <a:lstStyle/>
                    <a:p>
                      <a:r>
                        <a:rPr lang="en-US" dirty="0" smtClean="0"/>
                        <a:t>18</a:t>
                      </a:r>
                      <a:endParaRPr lang="en-US" dirty="0"/>
                    </a:p>
                  </a:txBody>
                  <a:tcPr/>
                </a:tc>
                <a:extLst>
                  <a:ext uri="{0D108BD9-81ED-4DB2-BD59-A6C34878D82A}">
                    <a16:rowId xmlns:a16="http://schemas.microsoft.com/office/drawing/2014/main" val="629200092"/>
                  </a:ext>
                </a:extLst>
              </a:tr>
              <a:tr h="370840">
                <a:tc>
                  <a:txBody>
                    <a:bodyPr/>
                    <a:lstStyle/>
                    <a:p>
                      <a:r>
                        <a:rPr lang="en-US" dirty="0" smtClean="0"/>
                        <a:t>Requirements</a:t>
                      </a:r>
                      <a:endParaRPr lang="en-US" dirty="0"/>
                    </a:p>
                  </a:txBody>
                  <a:tcPr/>
                </a:tc>
                <a:tc>
                  <a:txBody>
                    <a:bodyPr/>
                    <a:lstStyle/>
                    <a:p>
                      <a:r>
                        <a:rPr lang="en-US" dirty="0" smtClean="0"/>
                        <a:t>5</a:t>
                      </a:r>
                      <a:endParaRPr lang="en-US" dirty="0"/>
                    </a:p>
                  </a:txBody>
                  <a:tcPr/>
                </a:tc>
                <a:tc>
                  <a:txBody>
                    <a:bodyPr/>
                    <a:lstStyle/>
                    <a:p>
                      <a:r>
                        <a:rPr lang="en-US" dirty="0" smtClean="0"/>
                        <a:t>8</a:t>
                      </a:r>
                      <a:endParaRPr lang="en-US" dirty="0"/>
                    </a:p>
                  </a:txBody>
                  <a:tcPr/>
                </a:tc>
                <a:tc>
                  <a:txBody>
                    <a:bodyPr/>
                    <a:lstStyle/>
                    <a:p>
                      <a:r>
                        <a:rPr lang="en-US" dirty="0" smtClean="0"/>
                        <a:t>7</a:t>
                      </a:r>
                      <a:endParaRPr lang="en-US" dirty="0"/>
                    </a:p>
                  </a:txBody>
                  <a:tcPr/>
                </a:tc>
                <a:tc>
                  <a:txBody>
                    <a:bodyPr/>
                    <a:lstStyle/>
                    <a:p>
                      <a:r>
                        <a:rPr lang="en-US" dirty="0" smtClean="0"/>
                        <a:t>14</a:t>
                      </a:r>
                      <a:endParaRPr lang="en-US" dirty="0"/>
                    </a:p>
                  </a:txBody>
                  <a:tcPr/>
                </a:tc>
                <a:tc>
                  <a:txBody>
                    <a:bodyPr/>
                    <a:lstStyle/>
                    <a:p>
                      <a:r>
                        <a:rPr lang="en-US" dirty="0" smtClean="0"/>
                        <a:t>34</a:t>
                      </a:r>
                      <a:endParaRPr lang="en-US" dirty="0"/>
                    </a:p>
                  </a:txBody>
                  <a:tcPr/>
                </a:tc>
                <a:extLst>
                  <a:ext uri="{0D108BD9-81ED-4DB2-BD59-A6C34878D82A}">
                    <a16:rowId xmlns:a16="http://schemas.microsoft.com/office/drawing/2014/main" val="1934743791"/>
                  </a:ext>
                </a:extLst>
              </a:tr>
            </a:tbl>
          </a:graphicData>
        </a:graphic>
      </p:graphicFrame>
    </p:spTree>
    <p:extLst>
      <p:ext uri="{BB962C8B-B14F-4D97-AF65-F5344CB8AC3E}">
        <p14:creationId xmlns:p14="http://schemas.microsoft.com/office/powerpoint/2010/main" val="31480313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Lowest Cost Entry Method</a:t>
            </a:r>
            <a:endParaRPr lang="en-US" dirty="0"/>
          </a:p>
        </p:txBody>
      </p:sp>
      <p:sp>
        <p:nvSpPr>
          <p:cNvPr id="3" name="Content Placeholder 2"/>
          <p:cNvSpPr>
            <a:spLocks noGrp="1"/>
          </p:cNvSpPr>
          <p:nvPr>
            <p:ph idx="1"/>
          </p:nvPr>
        </p:nvSpPr>
        <p:spPr/>
        <p:txBody>
          <a:bodyPr/>
          <a:lstStyle/>
          <a:p>
            <a:r>
              <a:rPr lang="en-US" dirty="0" smtClean="0"/>
              <a:t>Start with the lowest cost entry. In this example it is 8 in cell (3,2) and allocate as much as possible [minimum of </a:t>
            </a:r>
            <a:r>
              <a:rPr lang="en-US" dirty="0" err="1" smtClean="0"/>
              <a:t>a</a:t>
            </a:r>
            <a:r>
              <a:rPr lang="en-US" baseline="-25000" dirty="0" err="1" smtClean="0"/>
              <a:t>i</a:t>
            </a:r>
            <a:r>
              <a:rPr lang="en-US" dirty="0" smtClean="0"/>
              <a:t> and </a:t>
            </a:r>
            <a:r>
              <a:rPr lang="en-US" dirty="0" err="1" smtClean="0"/>
              <a:t>b</a:t>
            </a:r>
            <a:r>
              <a:rPr lang="en-US" baseline="-25000" dirty="0" err="1" smtClean="0"/>
              <a:t>j</a:t>
            </a:r>
            <a:r>
              <a:rPr lang="en-US" dirty="0" smtClean="0"/>
              <a:t>]</a:t>
            </a:r>
          </a:p>
          <a:p>
            <a:pPr lvl="1"/>
            <a:r>
              <a:rPr lang="en-US" dirty="0" smtClean="0"/>
              <a:t>Allocate 8 to cell (3,2) as minimum of (8,18) is 8</a:t>
            </a:r>
          </a:p>
          <a:p>
            <a:pPr lvl="1"/>
            <a:r>
              <a:rPr lang="en-US" dirty="0" smtClean="0"/>
              <a:t>The requirement of warehouse-2 is fulfilled and no other allocation can be made in that column</a:t>
            </a:r>
          </a:p>
          <a:p>
            <a:r>
              <a:rPr lang="en-US" dirty="0" smtClean="0"/>
              <a:t>Continue this process by ignoring the rows/ cols where the allocation is made until all requirements are satisfied</a:t>
            </a:r>
            <a:endParaRPr lang="en-US" dirty="0"/>
          </a:p>
        </p:txBody>
      </p:sp>
    </p:spTree>
    <p:extLst>
      <p:ext uri="{BB962C8B-B14F-4D97-AF65-F5344CB8AC3E}">
        <p14:creationId xmlns:p14="http://schemas.microsoft.com/office/powerpoint/2010/main" val="21842228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374</TotalTime>
  <Words>1690</Words>
  <Application>Microsoft Office PowerPoint</Application>
  <PresentationFormat>Widescreen</PresentationFormat>
  <Paragraphs>367</Paragraphs>
  <Slides>34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Calibri Light</vt:lpstr>
      <vt:lpstr>Wingdings</vt:lpstr>
      <vt:lpstr>Office Theme</vt:lpstr>
      <vt:lpstr>Computer based Optimization Technique Lecture-VII</vt:lpstr>
      <vt:lpstr>Problem Formulation</vt:lpstr>
      <vt:lpstr>Mathematical Formulation</vt:lpstr>
      <vt:lpstr>Tabular Representation</vt:lpstr>
      <vt:lpstr>A few Definitions</vt:lpstr>
      <vt:lpstr>Steps to find optimal solution</vt:lpstr>
      <vt:lpstr>North-West Corner Rule</vt:lpstr>
      <vt:lpstr>North-West Corner Rule - Example</vt:lpstr>
      <vt:lpstr>Lowest Cost Entry Method</vt:lpstr>
      <vt:lpstr>Example and Demonstration</vt:lpstr>
      <vt:lpstr>Vogel’s Approximation</vt:lpstr>
      <vt:lpstr>Vogel’s Approximation Example</vt:lpstr>
      <vt:lpstr>Example and Demonstration</vt:lpstr>
      <vt:lpstr>Example and Demonstration</vt:lpstr>
      <vt:lpstr>Example and Demonstration</vt:lpstr>
      <vt:lpstr>Example and Demonstration</vt:lpstr>
      <vt:lpstr>Example and Demonstration</vt:lpstr>
      <vt:lpstr>Algorithmic Summary of North-West Corner</vt:lpstr>
      <vt:lpstr>Algorithmic summary of Lowest cost entry method </vt:lpstr>
      <vt:lpstr>To find optimal Solution</vt:lpstr>
      <vt:lpstr>Independent positions</vt:lpstr>
      <vt:lpstr>Optimality Test</vt:lpstr>
      <vt:lpstr>Optimality test</vt:lpstr>
      <vt:lpstr>PowerPoint Presentation</vt:lpstr>
      <vt:lpstr>Computational Demonstration</vt:lpstr>
      <vt:lpstr>PowerPoint Presentation</vt:lpstr>
      <vt:lpstr>PowerPoint Presentation</vt:lpstr>
      <vt:lpstr>PowerPoint Presentation</vt:lpstr>
      <vt:lpstr>Unbalanced Transportation Problem</vt:lpstr>
      <vt:lpstr>Unbalanced Transportation Problem (Example)</vt:lpstr>
      <vt:lpstr>Assignment Problem</vt:lpstr>
      <vt:lpstr>PowerPoint Presentation</vt:lpstr>
      <vt:lpstr>Example</vt:lpstr>
      <vt:lpstr>Computational Procedure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based Optimization Technique Lecture-VI</dc:title>
  <dc:creator>S K Udgata</dc:creator>
  <cp:lastModifiedBy>S K Udgata</cp:lastModifiedBy>
  <cp:revision>52</cp:revision>
  <dcterms:created xsi:type="dcterms:W3CDTF">2021-03-04T03:34:05Z</dcterms:created>
  <dcterms:modified xsi:type="dcterms:W3CDTF">2023-01-09T04:51:57Z</dcterms:modified>
</cp:coreProperties>
</file>

<file path=docProps/thumbnail.jpeg>
</file>